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62" r:id="rId5"/>
    <p:sldId id="270" r:id="rId6"/>
    <p:sldId id="271" r:id="rId7"/>
    <p:sldId id="263" r:id="rId8"/>
    <p:sldId id="259" r:id="rId9"/>
    <p:sldId id="265" r:id="rId10"/>
    <p:sldId id="266" r:id="rId11"/>
    <p:sldId id="272" r:id="rId12"/>
    <p:sldId id="273" r:id="rId13"/>
    <p:sldId id="274" r:id="rId14"/>
    <p:sldId id="267" r:id="rId15"/>
    <p:sldId id="260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3" r:id="rId24"/>
    <p:sldId id="282" r:id="rId25"/>
    <p:sldId id="284" r:id="rId26"/>
    <p:sldId id="285" r:id="rId27"/>
    <p:sldId id="286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45A418-4438-46B9-8E33-3ED5DC06921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FF4F887-27CD-4F73-8C93-13AABE9BCF49}">
      <dgm:prSet phldrT="[Metin]"/>
      <dgm:spPr/>
      <dgm:t>
        <a:bodyPr/>
        <a:lstStyle/>
        <a:p>
          <a:r>
            <a:rPr lang="tr-TR" dirty="0" err="1" smtClean="0"/>
            <a:t>Erasmus</a:t>
          </a:r>
          <a:r>
            <a:rPr lang="tr-TR" dirty="0" smtClean="0"/>
            <a:t>+</a:t>
          </a:r>
          <a:endParaRPr lang="tr-TR" dirty="0"/>
        </a:p>
      </dgm:t>
    </dgm:pt>
    <dgm:pt modelId="{1C998B63-F433-47EA-9312-9D4560B7CBE1}" type="parTrans" cxnId="{177BADAA-5F7C-4F17-975B-FF5BBEDB0A99}">
      <dgm:prSet/>
      <dgm:spPr/>
      <dgm:t>
        <a:bodyPr/>
        <a:lstStyle/>
        <a:p>
          <a:endParaRPr lang="tr-TR"/>
        </a:p>
      </dgm:t>
    </dgm:pt>
    <dgm:pt modelId="{DDD003A9-BD5A-43C7-8482-0694B2CF953A}" type="sibTrans" cxnId="{177BADAA-5F7C-4F17-975B-FF5BBEDB0A99}">
      <dgm:prSet/>
      <dgm:spPr/>
      <dgm:t>
        <a:bodyPr/>
        <a:lstStyle/>
        <a:p>
          <a:endParaRPr lang="tr-TR"/>
        </a:p>
      </dgm:t>
    </dgm:pt>
    <dgm:pt modelId="{704A53C3-80AA-4E76-82C0-8C705D772E5A}">
      <dgm:prSet phldrT="[Metin]"/>
      <dgm:spPr/>
      <dgm:t>
        <a:bodyPr/>
        <a:lstStyle/>
        <a:p>
          <a:r>
            <a:rPr lang="tr-TR" dirty="0" smtClean="0"/>
            <a:t>Ana Eylemler (</a:t>
          </a:r>
          <a:r>
            <a:rPr lang="tr-TR" dirty="0" err="1" smtClean="0"/>
            <a:t>Key</a:t>
          </a:r>
          <a:r>
            <a:rPr lang="tr-TR" dirty="0" smtClean="0"/>
            <a:t> </a:t>
          </a:r>
          <a:r>
            <a:rPr lang="tr-TR" dirty="0" err="1" smtClean="0"/>
            <a:t>Actions</a:t>
          </a:r>
          <a:r>
            <a:rPr lang="tr-TR" dirty="0" smtClean="0"/>
            <a:t>-KA)</a:t>
          </a:r>
          <a:endParaRPr lang="tr-TR" dirty="0"/>
        </a:p>
      </dgm:t>
    </dgm:pt>
    <dgm:pt modelId="{DEF90C20-BD19-4D5B-B6AD-C929B2751F49}" type="parTrans" cxnId="{E6157881-CC4D-4650-BCBA-395660C822D8}">
      <dgm:prSet/>
      <dgm:spPr/>
      <dgm:t>
        <a:bodyPr/>
        <a:lstStyle/>
        <a:p>
          <a:endParaRPr lang="tr-TR"/>
        </a:p>
      </dgm:t>
    </dgm:pt>
    <dgm:pt modelId="{3A78FB8C-1CC0-498E-8D3D-91856677E894}" type="sibTrans" cxnId="{E6157881-CC4D-4650-BCBA-395660C822D8}">
      <dgm:prSet/>
      <dgm:spPr/>
      <dgm:t>
        <a:bodyPr/>
        <a:lstStyle/>
        <a:p>
          <a:endParaRPr lang="tr-TR"/>
        </a:p>
      </dgm:t>
    </dgm:pt>
    <dgm:pt modelId="{5DF06550-134A-4AC0-BF09-ADA0236A50EE}">
      <dgm:prSet phldrT="[Metin]"/>
      <dgm:spPr/>
      <dgm:t>
        <a:bodyPr/>
        <a:lstStyle/>
        <a:p>
          <a:r>
            <a:rPr lang="tr-TR" dirty="0" smtClean="0"/>
            <a:t>KA1</a:t>
          </a:r>
        </a:p>
        <a:p>
          <a:r>
            <a:rPr lang="tr-TR" dirty="0" smtClean="0"/>
            <a:t>Bireylerin Öğrenme Hareketliliği</a:t>
          </a:r>
        </a:p>
        <a:p>
          <a:endParaRPr lang="tr-TR" dirty="0"/>
        </a:p>
      </dgm:t>
    </dgm:pt>
    <dgm:pt modelId="{F6667789-712C-4990-9D8A-779067605D0E}" type="parTrans" cxnId="{D060F232-6A57-480A-9F08-EC37E40D3F4F}">
      <dgm:prSet/>
      <dgm:spPr/>
      <dgm:t>
        <a:bodyPr/>
        <a:lstStyle/>
        <a:p>
          <a:endParaRPr lang="tr-TR"/>
        </a:p>
      </dgm:t>
    </dgm:pt>
    <dgm:pt modelId="{38CE4383-75C6-4DA7-9DD7-7D1D3B2D4603}" type="sibTrans" cxnId="{D060F232-6A57-480A-9F08-EC37E40D3F4F}">
      <dgm:prSet/>
      <dgm:spPr/>
      <dgm:t>
        <a:bodyPr/>
        <a:lstStyle/>
        <a:p>
          <a:endParaRPr lang="tr-TR"/>
        </a:p>
      </dgm:t>
    </dgm:pt>
    <dgm:pt modelId="{7FE7EF46-41FA-4862-B481-7861AB226AC1}">
      <dgm:prSet phldrT="[Metin]"/>
      <dgm:spPr/>
      <dgm:t>
        <a:bodyPr/>
        <a:lstStyle/>
        <a:p>
          <a:r>
            <a:rPr lang="tr-TR" dirty="0" smtClean="0">
              <a:solidFill>
                <a:srgbClr val="0070C0"/>
              </a:solidFill>
            </a:rPr>
            <a:t>KA2</a:t>
          </a:r>
        </a:p>
        <a:p>
          <a:r>
            <a:rPr lang="tr-TR" dirty="0" smtClean="0">
              <a:solidFill>
                <a:srgbClr val="0070C0"/>
              </a:solidFill>
            </a:rPr>
            <a:t>Kurum ve Kuruluşlar Arası İşbirliği</a:t>
          </a:r>
        </a:p>
        <a:p>
          <a:endParaRPr lang="tr-TR" dirty="0">
            <a:solidFill>
              <a:srgbClr val="FF0000"/>
            </a:solidFill>
          </a:endParaRPr>
        </a:p>
      </dgm:t>
    </dgm:pt>
    <dgm:pt modelId="{84FDFD75-D8F4-41AA-A3BE-5FC1263EE538}" type="parTrans" cxnId="{8F33DEDB-3AC4-49C5-BCE1-76B97085EF5A}">
      <dgm:prSet/>
      <dgm:spPr/>
      <dgm:t>
        <a:bodyPr/>
        <a:lstStyle/>
        <a:p>
          <a:endParaRPr lang="tr-TR"/>
        </a:p>
      </dgm:t>
    </dgm:pt>
    <dgm:pt modelId="{1A0E2914-83FB-4559-BCFC-0DE8F941E35B}" type="sibTrans" cxnId="{8F33DEDB-3AC4-49C5-BCE1-76B97085EF5A}">
      <dgm:prSet/>
      <dgm:spPr/>
      <dgm:t>
        <a:bodyPr/>
        <a:lstStyle/>
        <a:p>
          <a:endParaRPr lang="tr-TR"/>
        </a:p>
      </dgm:t>
    </dgm:pt>
    <dgm:pt modelId="{93C843F0-88B5-4F37-BCF7-8D4A3A5C1A2A}">
      <dgm:prSet phldrT="[Metin]"/>
      <dgm:spPr/>
      <dgm:t>
        <a:bodyPr/>
        <a:lstStyle/>
        <a:p>
          <a:r>
            <a:rPr lang="tr-TR" dirty="0" smtClean="0"/>
            <a:t>Jean </a:t>
          </a:r>
          <a:r>
            <a:rPr lang="tr-TR" dirty="0" err="1" smtClean="0"/>
            <a:t>Monnet</a:t>
          </a:r>
          <a:endParaRPr lang="tr-TR" dirty="0"/>
        </a:p>
      </dgm:t>
    </dgm:pt>
    <dgm:pt modelId="{EFC377C2-E2FB-471C-A353-90FDAF219DA7}" type="parTrans" cxnId="{95BEF625-86CF-471C-90E5-D83A8EF96335}">
      <dgm:prSet/>
      <dgm:spPr/>
      <dgm:t>
        <a:bodyPr/>
        <a:lstStyle/>
        <a:p>
          <a:endParaRPr lang="tr-TR"/>
        </a:p>
      </dgm:t>
    </dgm:pt>
    <dgm:pt modelId="{34690450-E13E-48AD-AD0F-E0C0F6B78CF4}" type="sibTrans" cxnId="{95BEF625-86CF-471C-90E5-D83A8EF96335}">
      <dgm:prSet/>
      <dgm:spPr/>
      <dgm:t>
        <a:bodyPr/>
        <a:lstStyle/>
        <a:p>
          <a:endParaRPr lang="tr-TR"/>
        </a:p>
      </dgm:t>
    </dgm:pt>
    <dgm:pt modelId="{033652E4-B0F4-448E-8E3E-002D9593DA8B}" type="pres">
      <dgm:prSet presAssocID="{B945A418-4438-46B9-8E33-3ED5DC06921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8F8208B8-8117-4A20-B5D7-F33A72C2D896}" type="pres">
      <dgm:prSet presAssocID="{2FF4F887-27CD-4F73-8C93-13AABE9BCF49}" presName="hierRoot1" presStyleCnt="0"/>
      <dgm:spPr/>
    </dgm:pt>
    <dgm:pt modelId="{BA8FD3D5-FCC4-41AF-BF64-D91164586D11}" type="pres">
      <dgm:prSet presAssocID="{2FF4F887-27CD-4F73-8C93-13AABE9BCF49}" presName="composite" presStyleCnt="0"/>
      <dgm:spPr/>
    </dgm:pt>
    <dgm:pt modelId="{EEA61E15-FE62-4947-ACCD-32C273E4161B}" type="pres">
      <dgm:prSet presAssocID="{2FF4F887-27CD-4F73-8C93-13AABE9BCF49}" presName="background" presStyleLbl="node0" presStyleIdx="0" presStyleCnt="1"/>
      <dgm:spPr/>
    </dgm:pt>
    <dgm:pt modelId="{30254BCB-A4A6-43F1-8929-0FC828A99F49}" type="pres">
      <dgm:prSet presAssocID="{2FF4F887-27CD-4F73-8C93-13AABE9BCF4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F531186-7E25-4653-A14C-AB0C831403C6}" type="pres">
      <dgm:prSet presAssocID="{2FF4F887-27CD-4F73-8C93-13AABE9BCF49}" presName="hierChild2" presStyleCnt="0"/>
      <dgm:spPr/>
    </dgm:pt>
    <dgm:pt modelId="{71B23DDE-D3A1-4A7E-9795-93A28FA2727A}" type="pres">
      <dgm:prSet presAssocID="{DEF90C20-BD19-4D5B-B6AD-C929B2751F49}" presName="Name10" presStyleLbl="parChTrans1D2" presStyleIdx="0" presStyleCnt="2"/>
      <dgm:spPr/>
      <dgm:t>
        <a:bodyPr/>
        <a:lstStyle/>
        <a:p>
          <a:endParaRPr lang="tr-TR"/>
        </a:p>
      </dgm:t>
    </dgm:pt>
    <dgm:pt modelId="{55D28BFB-7345-472F-A9BF-908088F21B6B}" type="pres">
      <dgm:prSet presAssocID="{704A53C3-80AA-4E76-82C0-8C705D772E5A}" presName="hierRoot2" presStyleCnt="0"/>
      <dgm:spPr/>
    </dgm:pt>
    <dgm:pt modelId="{5DA36875-A9FE-4B8B-82FB-8FF35B1A9E8F}" type="pres">
      <dgm:prSet presAssocID="{704A53C3-80AA-4E76-82C0-8C705D772E5A}" presName="composite2" presStyleCnt="0"/>
      <dgm:spPr/>
    </dgm:pt>
    <dgm:pt modelId="{82ED6DDA-5B22-407B-9541-0EFAAD37C7CA}" type="pres">
      <dgm:prSet presAssocID="{704A53C3-80AA-4E76-82C0-8C705D772E5A}" presName="background2" presStyleLbl="node2" presStyleIdx="0" presStyleCnt="2"/>
      <dgm:spPr/>
    </dgm:pt>
    <dgm:pt modelId="{7F8C8827-69E3-42E1-A1DF-6DDC7FCBD2B9}" type="pres">
      <dgm:prSet presAssocID="{704A53C3-80AA-4E76-82C0-8C705D772E5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14FE339-2E70-4D13-95C0-3D14C1179FCF}" type="pres">
      <dgm:prSet presAssocID="{704A53C3-80AA-4E76-82C0-8C705D772E5A}" presName="hierChild3" presStyleCnt="0"/>
      <dgm:spPr/>
    </dgm:pt>
    <dgm:pt modelId="{D3BD83D4-A84F-4506-9DB0-B5A07A17E1B0}" type="pres">
      <dgm:prSet presAssocID="{F6667789-712C-4990-9D8A-779067605D0E}" presName="Name17" presStyleLbl="parChTrans1D3" presStyleIdx="0" presStyleCnt="2"/>
      <dgm:spPr/>
      <dgm:t>
        <a:bodyPr/>
        <a:lstStyle/>
        <a:p>
          <a:endParaRPr lang="tr-TR"/>
        </a:p>
      </dgm:t>
    </dgm:pt>
    <dgm:pt modelId="{5578A420-1A53-457B-8FBC-95FE1E405FBD}" type="pres">
      <dgm:prSet presAssocID="{5DF06550-134A-4AC0-BF09-ADA0236A50EE}" presName="hierRoot3" presStyleCnt="0"/>
      <dgm:spPr/>
    </dgm:pt>
    <dgm:pt modelId="{299E83D3-2132-4736-BFE6-887E5F903027}" type="pres">
      <dgm:prSet presAssocID="{5DF06550-134A-4AC0-BF09-ADA0236A50EE}" presName="composite3" presStyleCnt="0"/>
      <dgm:spPr/>
    </dgm:pt>
    <dgm:pt modelId="{E00D4B5A-6FAD-4684-A8AE-0FB4EA72525A}" type="pres">
      <dgm:prSet presAssocID="{5DF06550-134A-4AC0-BF09-ADA0236A50EE}" presName="background3" presStyleLbl="node3" presStyleIdx="0" presStyleCnt="2"/>
      <dgm:spPr/>
    </dgm:pt>
    <dgm:pt modelId="{1CD1F3E3-74DA-457A-BADC-20DCFB2D04F9}" type="pres">
      <dgm:prSet presAssocID="{5DF06550-134A-4AC0-BF09-ADA0236A50EE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4321DFA-FE93-4FD8-A3E6-E76243A07529}" type="pres">
      <dgm:prSet presAssocID="{5DF06550-134A-4AC0-BF09-ADA0236A50EE}" presName="hierChild4" presStyleCnt="0"/>
      <dgm:spPr/>
    </dgm:pt>
    <dgm:pt modelId="{7E50D2FB-3B92-41FE-AFBA-CC4D365861E2}" type="pres">
      <dgm:prSet presAssocID="{84FDFD75-D8F4-41AA-A3BE-5FC1263EE538}" presName="Name17" presStyleLbl="parChTrans1D3" presStyleIdx="1" presStyleCnt="2"/>
      <dgm:spPr/>
      <dgm:t>
        <a:bodyPr/>
        <a:lstStyle/>
        <a:p>
          <a:endParaRPr lang="tr-TR"/>
        </a:p>
      </dgm:t>
    </dgm:pt>
    <dgm:pt modelId="{21E0B34D-F300-4059-BE78-0CBB8D145FA5}" type="pres">
      <dgm:prSet presAssocID="{7FE7EF46-41FA-4862-B481-7861AB226AC1}" presName="hierRoot3" presStyleCnt="0"/>
      <dgm:spPr/>
    </dgm:pt>
    <dgm:pt modelId="{97DCBF38-099B-411F-BD53-5E4CF79D0351}" type="pres">
      <dgm:prSet presAssocID="{7FE7EF46-41FA-4862-B481-7861AB226AC1}" presName="composite3" presStyleCnt="0"/>
      <dgm:spPr/>
    </dgm:pt>
    <dgm:pt modelId="{4ECAE16C-4FF9-4464-8A22-4053A77CD2A6}" type="pres">
      <dgm:prSet presAssocID="{7FE7EF46-41FA-4862-B481-7861AB226AC1}" presName="background3" presStyleLbl="node3" presStyleIdx="1" presStyleCnt="2"/>
      <dgm:spPr/>
    </dgm:pt>
    <dgm:pt modelId="{7D9EE7F2-E608-4C2F-9E91-AD5EF68FB88C}" type="pres">
      <dgm:prSet presAssocID="{7FE7EF46-41FA-4862-B481-7861AB226AC1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D015F2A-FD08-41E0-88B5-364E7174BCCC}" type="pres">
      <dgm:prSet presAssocID="{7FE7EF46-41FA-4862-B481-7861AB226AC1}" presName="hierChild4" presStyleCnt="0"/>
      <dgm:spPr/>
    </dgm:pt>
    <dgm:pt modelId="{0272C545-445A-4E3B-B9F9-B83379698658}" type="pres">
      <dgm:prSet presAssocID="{EFC377C2-E2FB-471C-A353-90FDAF219DA7}" presName="Name10" presStyleLbl="parChTrans1D2" presStyleIdx="1" presStyleCnt="2"/>
      <dgm:spPr/>
      <dgm:t>
        <a:bodyPr/>
        <a:lstStyle/>
        <a:p>
          <a:endParaRPr lang="tr-TR"/>
        </a:p>
      </dgm:t>
    </dgm:pt>
    <dgm:pt modelId="{B9EE584C-A054-467A-8A1E-1A79CDDE6678}" type="pres">
      <dgm:prSet presAssocID="{93C843F0-88B5-4F37-BCF7-8D4A3A5C1A2A}" presName="hierRoot2" presStyleCnt="0"/>
      <dgm:spPr/>
    </dgm:pt>
    <dgm:pt modelId="{D46F3042-A5ED-4B30-BB0E-2E1DB5126FC1}" type="pres">
      <dgm:prSet presAssocID="{93C843F0-88B5-4F37-BCF7-8D4A3A5C1A2A}" presName="composite2" presStyleCnt="0"/>
      <dgm:spPr/>
    </dgm:pt>
    <dgm:pt modelId="{2E6AF2A3-6158-450C-A7EB-AC1745BF0C9C}" type="pres">
      <dgm:prSet presAssocID="{93C843F0-88B5-4F37-BCF7-8D4A3A5C1A2A}" presName="background2" presStyleLbl="node2" presStyleIdx="1" presStyleCnt="2"/>
      <dgm:spPr/>
    </dgm:pt>
    <dgm:pt modelId="{F99DC5A8-D3E3-4F8A-B954-A19946DAA295}" type="pres">
      <dgm:prSet presAssocID="{93C843F0-88B5-4F37-BCF7-8D4A3A5C1A2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62F1B35-90EC-4A17-B88C-D1C59E495205}" type="pres">
      <dgm:prSet presAssocID="{93C843F0-88B5-4F37-BCF7-8D4A3A5C1A2A}" presName="hierChild3" presStyleCnt="0"/>
      <dgm:spPr/>
    </dgm:pt>
  </dgm:ptLst>
  <dgm:cxnLst>
    <dgm:cxn modelId="{AF96506A-4D8A-4C82-AF28-7F146E55E4A3}" type="presOf" srcId="{704A53C3-80AA-4E76-82C0-8C705D772E5A}" destId="{7F8C8827-69E3-42E1-A1DF-6DDC7FCBD2B9}" srcOrd="0" destOrd="0" presId="urn:microsoft.com/office/officeart/2005/8/layout/hierarchy1"/>
    <dgm:cxn modelId="{01BAC467-E2E8-4B01-A62B-3EBD8D994F74}" type="presOf" srcId="{DEF90C20-BD19-4D5B-B6AD-C929B2751F49}" destId="{71B23DDE-D3A1-4A7E-9795-93A28FA2727A}" srcOrd="0" destOrd="0" presId="urn:microsoft.com/office/officeart/2005/8/layout/hierarchy1"/>
    <dgm:cxn modelId="{CD0F15FC-CBED-4DC7-9082-05C57C13E3B2}" type="presOf" srcId="{EFC377C2-E2FB-471C-A353-90FDAF219DA7}" destId="{0272C545-445A-4E3B-B9F9-B83379698658}" srcOrd="0" destOrd="0" presId="urn:microsoft.com/office/officeart/2005/8/layout/hierarchy1"/>
    <dgm:cxn modelId="{95BEF625-86CF-471C-90E5-D83A8EF96335}" srcId="{2FF4F887-27CD-4F73-8C93-13AABE9BCF49}" destId="{93C843F0-88B5-4F37-BCF7-8D4A3A5C1A2A}" srcOrd="1" destOrd="0" parTransId="{EFC377C2-E2FB-471C-A353-90FDAF219DA7}" sibTransId="{34690450-E13E-48AD-AD0F-E0C0F6B78CF4}"/>
    <dgm:cxn modelId="{8D80F805-00BD-4284-AC7B-520000E4E7D3}" type="presOf" srcId="{93C843F0-88B5-4F37-BCF7-8D4A3A5C1A2A}" destId="{F99DC5A8-D3E3-4F8A-B954-A19946DAA295}" srcOrd="0" destOrd="0" presId="urn:microsoft.com/office/officeart/2005/8/layout/hierarchy1"/>
    <dgm:cxn modelId="{D060F232-6A57-480A-9F08-EC37E40D3F4F}" srcId="{704A53C3-80AA-4E76-82C0-8C705D772E5A}" destId="{5DF06550-134A-4AC0-BF09-ADA0236A50EE}" srcOrd="0" destOrd="0" parTransId="{F6667789-712C-4990-9D8A-779067605D0E}" sibTransId="{38CE4383-75C6-4DA7-9DD7-7D1D3B2D4603}"/>
    <dgm:cxn modelId="{E6157881-CC4D-4650-BCBA-395660C822D8}" srcId="{2FF4F887-27CD-4F73-8C93-13AABE9BCF49}" destId="{704A53C3-80AA-4E76-82C0-8C705D772E5A}" srcOrd="0" destOrd="0" parTransId="{DEF90C20-BD19-4D5B-B6AD-C929B2751F49}" sibTransId="{3A78FB8C-1CC0-498E-8D3D-91856677E894}"/>
    <dgm:cxn modelId="{2BEA1DA3-A42E-4DC9-BE8B-8CB02ED1E8F4}" type="presOf" srcId="{F6667789-712C-4990-9D8A-779067605D0E}" destId="{D3BD83D4-A84F-4506-9DB0-B5A07A17E1B0}" srcOrd="0" destOrd="0" presId="urn:microsoft.com/office/officeart/2005/8/layout/hierarchy1"/>
    <dgm:cxn modelId="{E1EAD4B7-C91F-4624-B9C3-51EFE4850324}" type="presOf" srcId="{B945A418-4438-46B9-8E33-3ED5DC069219}" destId="{033652E4-B0F4-448E-8E3E-002D9593DA8B}" srcOrd="0" destOrd="0" presId="urn:microsoft.com/office/officeart/2005/8/layout/hierarchy1"/>
    <dgm:cxn modelId="{EC19706E-E4C6-4F86-A637-A046C52DE329}" type="presOf" srcId="{2FF4F887-27CD-4F73-8C93-13AABE9BCF49}" destId="{30254BCB-A4A6-43F1-8929-0FC828A99F49}" srcOrd="0" destOrd="0" presId="urn:microsoft.com/office/officeart/2005/8/layout/hierarchy1"/>
    <dgm:cxn modelId="{177BADAA-5F7C-4F17-975B-FF5BBEDB0A99}" srcId="{B945A418-4438-46B9-8E33-3ED5DC069219}" destId="{2FF4F887-27CD-4F73-8C93-13AABE9BCF49}" srcOrd="0" destOrd="0" parTransId="{1C998B63-F433-47EA-9312-9D4560B7CBE1}" sibTransId="{DDD003A9-BD5A-43C7-8482-0694B2CF953A}"/>
    <dgm:cxn modelId="{8F33DEDB-3AC4-49C5-BCE1-76B97085EF5A}" srcId="{704A53C3-80AA-4E76-82C0-8C705D772E5A}" destId="{7FE7EF46-41FA-4862-B481-7861AB226AC1}" srcOrd="1" destOrd="0" parTransId="{84FDFD75-D8F4-41AA-A3BE-5FC1263EE538}" sibTransId="{1A0E2914-83FB-4559-BCFC-0DE8F941E35B}"/>
    <dgm:cxn modelId="{A3F493BF-0861-42BC-9821-AB377F896C33}" type="presOf" srcId="{7FE7EF46-41FA-4862-B481-7861AB226AC1}" destId="{7D9EE7F2-E608-4C2F-9E91-AD5EF68FB88C}" srcOrd="0" destOrd="0" presId="urn:microsoft.com/office/officeart/2005/8/layout/hierarchy1"/>
    <dgm:cxn modelId="{5C53DBB7-9DFD-454F-A9FA-C9A66205BE7A}" type="presOf" srcId="{5DF06550-134A-4AC0-BF09-ADA0236A50EE}" destId="{1CD1F3E3-74DA-457A-BADC-20DCFB2D04F9}" srcOrd="0" destOrd="0" presId="urn:microsoft.com/office/officeart/2005/8/layout/hierarchy1"/>
    <dgm:cxn modelId="{4D01EA8D-6F48-433A-81AD-BDF4961EC04B}" type="presOf" srcId="{84FDFD75-D8F4-41AA-A3BE-5FC1263EE538}" destId="{7E50D2FB-3B92-41FE-AFBA-CC4D365861E2}" srcOrd="0" destOrd="0" presId="urn:microsoft.com/office/officeart/2005/8/layout/hierarchy1"/>
    <dgm:cxn modelId="{0EE572AF-7AAC-47D3-A5DA-92F18933E845}" type="presParOf" srcId="{033652E4-B0F4-448E-8E3E-002D9593DA8B}" destId="{8F8208B8-8117-4A20-B5D7-F33A72C2D896}" srcOrd="0" destOrd="0" presId="urn:microsoft.com/office/officeart/2005/8/layout/hierarchy1"/>
    <dgm:cxn modelId="{A7FA400A-6EE2-4682-ACE8-1674C116F8C5}" type="presParOf" srcId="{8F8208B8-8117-4A20-B5D7-F33A72C2D896}" destId="{BA8FD3D5-FCC4-41AF-BF64-D91164586D11}" srcOrd="0" destOrd="0" presId="urn:microsoft.com/office/officeart/2005/8/layout/hierarchy1"/>
    <dgm:cxn modelId="{6E7DF163-A6DB-41C5-A00D-318F6EE9C927}" type="presParOf" srcId="{BA8FD3D5-FCC4-41AF-BF64-D91164586D11}" destId="{EEA61E15-FE62-4947-ACCD-32C273E4161B}" srcOrd="0" destOrd="0" presId="urn:microsoft.com/office/officeart/2005/8/layout/hierarchy1"/>
    <dgm:cxn modelId="{FB887629-05F9-4849-9212-B09378F35D7F}" type="presParOf" srcId="{BA8FD3D5-FCC4-41AF-BF64-D91164586D11}" destId="{30254BCB-A4A6-43F1-8929-0FC828A99F49}" srcOrd="1" destOrd="0" presId="urn:microsoft.com/office/officeart/2005/8/layout/hierarchy1"/>
    <dgm:cxn modelId="{956AD2B6-F229-4D36-AEC1-D421AD32EF45}" type="presParOf" srcId="{8F8208B8-8117-4A20-B5D7-F33A72C2D896}" destId="{9F531186-7E25-4653-A14C-AB0C831403C6}" srcOrd="1" destOrd="0" presId="urn:microsoft.com/office/officeart/2005/8/layout/hierarchy1"/>
    <dgm:cxn modelId="{D29B4DDB-34FB-4293-AA58-33DF66F91126}" type="presParOf" srcId="{9F531186-7E25-4653-A14C-AB0C831403C6}" destId="{71B23DDE-D3A1-4A7E-9795-93A28FA2727A}" srcOrd="0" destOrd="0" presId="urn:microsoft.com/office/officeart/2005/8/layout/hierarchy1"/>
    <dgm:cxn modelId="{3AE204B8-181A-49E4-88A5-DD2D7E0A771C}" type="presParOf" srcId="{9F531186-7E25-4653-A14C-AB0C831403C6}" destId="{55D28BFB-7345-472F-A9BF-908088F21B6B}" srcOrd="1" destOrd="0" presId="urn:microsoft.com/office/officeart/2005/8/layout/hierarchy1"/>
    <dgm:cxn modelId="{04F733D7-B8FD-4F09-90F5-73327478CB58}" type="presParOf" srcId="{55D28BFB-7345-472F-A9BF-908088F21B6B}" destId="{5DA36875-A9FE-4B8B-82FB-8FF35B1A9E8F}" srcOrd="0" destOrd="0" presId="urn:microsoft.com/office/officeart/2005/8/layout/hierarchy1"/>
    <dgm:cxn modelId="{9FF67C78-92C6-49F1-AD38-2AF2A28FE7C9}" type="presParOf" srcId="{5DA36875-A9FE-4B8B-82FB-8FF35B1A9E8F}" destId="{82ED6DDA-5B22-407B-9541-0EFAAD37C7CA}" srcOrd="0" destOrd="0" presId="urn:microsoft.com/office/officeart/2005/8/layout/hierarchy1"/>
    <dgm:cxn modelId="{84871E5F-D72D-4439-ACA8-6799690FC951}" type="presParOf" srcId="{5DA36875-A9FE-4B8B-82FB-8FF35B1A9E8F}" destId="{7F8C8827-69E3-42E1-A1DF-6DDC7FCBD2B9}" srcOrd="1" destOrd="0" presId="urn:microsoft.com/office/officeart/2005/8/layout/hierarchy1"/>
    <dgm:cxn modelId="{90D91BF5-DEC5-476C-BACF-E611C393D159}" type="presParOf" srcId="{55D28BFB-7345-472F-A9BF-908088F21B6B}" destId="{514FE339-2E70-4D13-95C0-3D14C1179FCF}" srcOrd="1" destOrd="0" presId="urn:microsoft.com/office/officeart/2005/8/layout/hierarchy1"/>
    <dgm:cxn modelId="{709B202F-0827-4FDC-8A05-01451478295C}" type="presParOf" srcId="{514FE339-2E70-4D13-95C0-3D14C1179FCF}" destId="{D3BD83D4-A84F-4506-9DB0-B5A07A17E1B0}" srcOrd="0" destOrd="0" presId="urn:microsoft.com/office/officeart/2005/8/layout/hierarchy1"/>
    <dgm:cxn modelId="{E76DD47F-3154-46B3-A0DB-2858D061A439}" type="presParOf" srcId="{514FE339-2E70-4D13-95C0-3D14C1179FCF}" destId="{5578A420-1A53-457B-8FBC-95FE1E405FBD}" srcOrd="1" destOrd="0" presId="urn:microsoft.com/office/officeart/2005/8/layout/hierarchy1"/>
    <dgm:cxn modelId="{2BAEB1B9-A049-40D4-BAA3-9AE53904086C}" type="presParOf" srcId="{5578A420-1A53-457B-8FBC-95FE1E405FBD}" destId="{299E83D3-2132-4736-BFE6-887E5F903027}" srcOrd="0" destOrd="0" presId="urn:microsoft.com/office/officeart/2005/8/layout/hierarchy1"/>
    <dgm:cxn modelId="{FF410759-7449-4DB2-8288-71A502D2D6DB}" type="presParOf" srcId="{299E83D3-2132-4736-BFE6-887E5F903027}" destId="{E00D4B5A-6FAD-4684-A8AE-0FB4EA72525A}" srcOrd="0" destOrd="0" presId="urn:microsoft.com/office/officeart/2005/8/layout/hierarchy1"/>
    <dgm:cxn modelId="{E3D77D4D-083A-4BC6-BBF3-955B56885528}" type="presParOf" srcId="{299E83D3-2132-4736-BFE6-887E5F903027}" destId="{1CD1F3E3-74DA-457A-BADC-20DCFB2D04F9}" srcOrd="1" destOrd="0" presId="urn:microsoft.com/office/officeart/2005/8/layout/hierarchy1"/>
    <dgm:cxn modelId="{9E6383A6-C082-4F22-8C5D-B3735FC3BB4A}" type="presParOf" srcId="{5578A420-1A53-457B-8FBC-95FE1E405FBD}" destId="{24321DFA-FE93-4FD8-A3E6-E76243A07529}" srcOrd="1" destOrd="0" presId="urn:microsoft.com/office/officeart/2005/8/layout/hierarchy1"/>
    <dgm:cxn modelId="{BDBCDE4F-1DD5-4C3A-8D32-A39B9F344097}" type="presParOf" srcId="{514FE339-2E70-4D13-95C0-3D14C1179FCF}" destId="{7E50D2FB-3B92-41FE-AFBA-CC4D365861E2}" srcOrd="2" destOrd="0" presId="urn:microsoft.com/office/officeart/2005/8/layout/hierarchy1"/>
    <dgm:cxn modelId="{C0671B1A-D443-4A91-9008-E69315302E0B}" type="presParOf" srcId="{514FE339-2E70-4D13-95C0-3D14C1179FCF}" destId="{21E0B34D-F300-4059-BE78-0CBB8D145FA5}" srcOrd="3" destOrd="0" presId="urn:microsoft.com/office/officeart/2005/8/layout/hierarchy1"/>
    <dgm:cxn modelId="{CC048B78-9379-4FAF-BA42-9199C6B3CC93}" type="presParOf" srcId="{21E0B34D-F300-4059-BE78-0CBB8D145FA5}" destId="{97DCBF38-099B-411F-BD53-5E4CF79D0351}" srcOrd="0" destOrd="0" presId="urn:microsoft.com/office/officeart/2005/8/layout/hierarchy1"/>
    <dgm:cxn modelId="{DBD6AD94-970C-4DBA-8740-34F4F050006C}" type="presParOf" srcId="{97DCBF38-099B-411F-BD53-5E4CF79D0351}" destId="{4ECAE16C-4FF9-4464-8A22-4053A77CD2A6}" srcOrd="0" destOrd="0" presId="urn:microsoft.com/office/officeart/2005/8/layout/hierarchy1"/>
    <dgm:cxn modelId="{9DB20B58-4A08-49F7-8B5D-E44FF347EBC5}" type="presParOf" srcId="{97DCBF38-099B-411F-BD53-5E4CF79D0351}" destId="{7D9EE7F2-E608-4C2F-9E91-AD5EF68FB88C}" srcOrd="1" destOrd="0" presId="urn:microsoft.com/office/officeart/2005/8/layout/hierarchy1"/>
    <dgm:cxn modelId="{D0436671-94D8-41CC-B13B-FDA95CEA2205}" type="presParOf" srcId="{21E0B34D-F300-4059-BE78-0CBB8D145FA5}" destId="{CD015F2A-FD08-41E0-88B5-364E7174BCCC}" srcOrd="1" destOrd="0" presId="urn:microsoft.com/office/officeart/2005/8/layout/hierarchy1"/>
    <dgm:cxn modelId="{DAC0F36A-9B27-4B27-BF04-1DC5AF1F1403}" type="presParOf" srcId="{9F531186-7E25-4653-A14C-AB0C831403C6}" destId="{0272C545-445A-4E3B-B9F9-B83379698658}" srcOrd="2" destOrd="0" presId="urn:microsoft.com/office/officeart/2005/8/layout/hierarchy1"/>
    <dgm:cxn modelId="{DF455E69-9715-43B8-BD39-C99CD4C4E5F8}" type="presParOf" srcId="{9F531186-7E25-4653-A14C-AB0C831403C6}" destId="{B9EE584C-A054-467A-8A1E-1A79CDDE6678}" srcOrd="3" destOrd="0" presId="urn:microsoft.com/office/officeart/2005/8/layout/hierarchy1"/>
    <dgm:cxn modelId="{25FD476F-9070-4EFC-9BFB-67FBC485A1BC}" type="presParOf" srcId="{B9EE584C-A054-467A-8A1E-1A79CDDE6678}" destId="{D46F3042-A5ED-4B30-BB0E-2E1DB5126FC1}" srcOrd="0" destOrd="0" presId="urn:microsoft.com/office/officeart/2005/8/layout/hierarchy1"/>
    <dgm:cxn modelId="{268D5FEE-51CA-41BA-A5FF-CC4935302EEC}" type="presParOf" srcId="{D46F3042-A5ED-4B30-BB0E-2E1DB5126FC1}" destId="{2E6AF2A3-6158-450C-A7EB-AC1745BF0C9C}" srcOrd="0" destOrd="0" presId="urn:microsoft.com/office/officeart/2005/8/layout/hierarchy1"/>
    <dgm:cxn modelId="{8A0A063F-934F-492D-A619-F09358344B3F}" type="presParOf" srcId="{D46F3042-A5ED-4B30-BB0E-2E1DB5126FC1}" destId="{F99DC5A8-D3E3-4F8A-B954-A19946DAA295}" srcOrd="1" destOrd="0" presId="urn:microsoft.com/office/officeart/2005/8/layout/hierarchy1"/>
    <dgm:cxn modelId="{9F5EBBEE-E075-4790-A20D-0192DE43EC2B}" type="presParOf" srcId="{B9EE584C-A054-467A-8A1E-1A79CDDE6678}" destId="{462F1B35-90EC-4A17-B88C-D1C59E49520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2ED1D2-A800-4101-9C0D-114ADDA141E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952446A-B4BC-4790-8421-B5D97305BB0D}">
      <dgm:prSet phldrT="[Metin]"/>
      <dgm:spPr/>
      <dgm:t>
        <a:bodyPr/>
        <a:lstStyle/>
        <a:p>
          <a:r>
            <a:rPr lang="tr-TR" dirty="0" smtClean="0">
              <a:solidFill>
                <a:srgbClr val="0070C0"/>
              </a:solidFill>
            </a:rPr>
            <a:t>KA2</a:t>
          </a:r>
        </a:p>
        <a:p>
          <a:r>
            <a:rPr lang="tr-TR" dirty="0" smtClean="0">
              <a:solidFill>
                <a:srgbClr val="0070C0"/>
              </a:solidFill>
            </a:rPr>
            <a:t>Kurum ve Kuruluşlar Arası İşbirliği</a:t>
          </a:r>
          <a:endParaRPr lang="tr-TR" dirty="0"/>
        </a:p>
      </dgm:t>
    </dgm:pt>
    <dgm:pt modelId="{49BA332F-CB81-4FAC-8BFD-B34C7FD5C28C}" type="parTrans" cxnId="{61B1066B-1EE5-4502-8827-796338AA467F}">
      <dgm:prSet/>
      <dgm:spPr/>
      <dgm:t>
        <a:bodyPr/>
        <a:lstStyle/>
        <a:p>
          <a:endParaRPr lang="tr-TR"/>
        </a:p>
      </dgm:t>
    </dgm:pt>
    <dgm:pt modelId="{7CF6A3F9-2E14-4E67-8B0D-BC3D4FB43FA2}" type="sibTrans" cxnId="{61B1066B-1EE5-4502-8827-796338AA467F}">
      <dgm:prSet/>
      <dgm:spPr/>
      <dgm:t>
        <a:bodyPr/>
        <a:lstStyle/>
        <a:p>
          <a:endParaRPr lang="tr-TR"/>
        </a:p>
      </dgm:t>
    </dgm:pt>
    <dgm:pt modelId="{14E66D7E-EC8D-4B73-A199-142296BD6F08}">
      <dgm:prSet phldrT="[Metin]"/>
      <dgm:spPr/>
      <dgm:t>
        <a:bodyPr/>
        <a:lstStyle/>
        <a:p>
          <a:r>
            <a:rPr lang="tr-TR" dirty="0" smtClean="0"/>
            <a:t>Küçük Ölçekli Ortaklıklar (Small </a:t>
          </a:r>
          <a:r>
            <a:rPr lang="tr-TR" dirty="0" err="1" smtClean="0"/>
            <a:t>Scale</a:t>
          </a:r>
          <a:r>
            <a:rPr lang="tr-TR" dirty="0" smtClean="0"/>
            <a:t> </a:t>
          </a:r>
          <a:r>
            <a:rPr lang="tr-TR" dirty="0" err="1" smtClean="0"/>
            <a:t>Partnership</a:t>
          </a:r>
          <a:r>
            <a:rPr lang="tr-TR" dirty="0" smtClean="0"/>
            <a:t>)</a:t>
          </a:r>
        </a:p>
        <a:p>
          <a:r>
            <a:rPr lang="tr-TR" dirty="0" smtClean="0"/>
            <a:t>(KA210)</a:t>
          </a:r>
          <a:endParaRPr lang="tr-TR" dirty="0"/>
        </a:p>
      </dgm:t>
    </dgm:pt>
    <dgm:pt modelId="{ACB7D43A-C0EC-4BD5-8B36-BE70B7261FF2}" type="parTrans" cxnId="{306016D6-5469-4782-8524-AC0FDB20CABC}">
      <dgm:prSet/>
      <dgm:spPr/>
      <dgm:t>
        <a:bodyPr/>
        <a:lstStyle/>
        <a:p>
          <a:endParaRPr lang="tr-TR"/>
        </a:p>
      </dgm:t>
    </dgm:pt>
    <dgm:pt modelId="{0E597CD7-3E9C-43A6-BEEF-BAEAD0C4EEEB}" type="sibTrans" cxnId="{306016D6-5469-4782-8524-AC0FDB20CABC}">
      <dgm:prSet/>
      <dgm:spPr/>
      <dgm:t>
        <a:bodyPr/>
        <a:lstStyle/>
        <a:p>
          <a:endParaRPr lang="tr-TR"/>
        </a:p>
      </dgm:t>
    </dgm:pt>
    <dgm:pt modelId="{D0FE7BEF-E4E8-4AD9-AD97-2D70E085747A}">
      <dgm:prSet phldrT="[Metin]"/>
      <dgm:spPr/>
      <dgm:t>
        <a:bodyPr/>
        <a:lstStyle/>
        <a:p>
          <a:r>
            <a:rPr lang="tr-TR" dirty="0" smtClean="0">
              <a:solidFill>
                <a:srgbClr val="00B0F0"/>
              </a:solidFill>
            </a:rPr>
            <a:t>İşbirliği Ortaklıkları (</a:t>
          </a:r>
          <a:r>
            <a:rPr lang="tr-TR" dirty="0" err="1" smtClean="0">
              <a:solidFill>
                <a:srgbClr val="00B0F0"/>
              </a:solidFill>
            </a:rPr>
            <a:t>Cooperation</a:t>
          </a:r>
          <a:r>
            <a:rPr lang="tr-TR" dirty="0" smtClean="0">
              <a:solidFill>
                <a:srgbClr val="00B0F0"/>
              </a:solidFill>
            </a:rPr>
            <a:t> </a:t>
          </a:r>
          <a:r>
            <a:rPr lang="tr-TR" dirty="0" err="1" smtClean="0">
              <a:solidFill>
                <a:srgbClr val="00B0F0"/>
              </a:solidFill>
            </a:rPr>
            <a:t>Partnership</a:t>
          </a:r>
          <a:r>
            <a:rPr lang="tr-TR" dirty="0" smtClean="0">
              <a:solidFill>
                <a:srgbClr val="00B0F0"/>
              </a:solidFill>
            </a:rPr>
            <a:t>)</a:t>
          </a:r>
          <a:endParaRPr lang="tr-TR" dirty="0">
            <a:solidFill>
              <a:srgbClr val="00B0F0"/>
            </a:solidFill>
          </a:endParaRPr>
        </a:p>
      </dgm:t>
    </dgm:pt>
    <dgm:pt modelId="{EA2B235E-2A08-4670-A177-52C7F115ECE3}" type="parTrans" cxnId="{406A7848-E341-478A-9EF0-13B776C4CE8B}">
      <dgm:prSet/>
      <dgm:spPr/>
      <dgm:t>
        <a:bodyPr/>
        <a:lstStyle/>
        <a:p>
          <a:endParaRPr lang="tr-TR"/>
        </a:p>
      </dgm:t>
    </dgm:pt>
    <dgm:pt modelId="{BE173E2C-91E5-47D3-8487-21FBDB8AFE46}" type="sibTrans" cxnId="{406A7848-E341-478A-9EF0-13B776C4CE8B}">
      <dgm:prSet/>
      <dgm:spPr/>
      <dgm:t>
        <a:bodyPr/>
        <a:lstStyle/>
        <a:p>
          <a:endParaRPr lang="tr-TR"/>
        </a:p>
      </dgm:t>
    </dgm:pt>
    <dgm:pt modelId="{D119390E-8130-4DB8-A8F2-DCCCE88E4AF5}" type="pres">
      <dgm:prSet presAssocID="{0D2ED1D2-A800-4101-9C0D-114ADDA141E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4BA86E2B-B8DE-42DA-A198-06D063858DC2}" type="pres">
      <dgm:prSet presAssocID="{C952446A-B4BC-4790-8421-B5D97305BB0D}" presName="hierRoot1" presStyleCnt="0"/>
      <dgm:spPr/>
    </dgm:pt>
    <dgm:pt modelId="{4A7B0B5E-6A0B-424C-A669-E618399E4869}" type="pres">
      <dgm:prSet presAssocID="{C952446A-B4BC-4790-8421-B5D97305BB0D}" presName="composite" presStyleCnt="0"/>
      <dgm:spPr/>
    </dgm:pt>
    <dgm:pt modelId="{33D1159D-AE42-48A4-9023-6B7E2AD45999}" type="pres">
      <dgm:prSet presAssocID="{C952446A-B4BC-4790-8421-B5D97305BB0D}" presName="background" presStyleLbl="node0" presStyleIdx="0" presStyleCnt="1"/>
      <dgm:spPr/>
    </dgm:pt>
    <dgm:pt modelId="{8D16BC00-DC47-4418-BE96-A21D16138287}" type="pres">
      <dgm:prSet presAssocID="{C952446A-B4BC-4790-8421-B5D97305BB0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3F349DB-2F31-4538-9041-ED61AB7EF118}" type="pres">
      <dgm:prSet presAssocID="{C952446A-B4BC-4790-8421-B5D97305BB0D}" presName="hierChild2" presStyleCnt="0"/>
      <dgm:spPr/>
    </dgm:pt>
    <dgm:pt modelId="{BA41ECB7-7C95-4360-94D3-82B975FFA7F1}" type="pres">
      <dgm:prSet presAssocID="{ACB7D43A-C0EC-4BD5-8B36-BE70B7261FF2}" presName="Name10" presStyleLbl="parChTrans1D2" presStyleIdx="0" presStyleCnt="2"/>
      <dgm:spPr/>
      <dgm:t>
        <a:bodyPr/>
        <a:lstStyle/>
        <a:p>
          <a:endParaRPr lang="tr-TR"/>
        </a:p>
      </dgm:t>
    </dgm:pt>
    <dgm:pt modelId="{F932C8F8-8438-400B-B46A-08785BF2624D}" type="pres">
      <dgm:prSet presAssocID="{14E66D7E-EC8D-4B73-A199-142296BD6F08}" presName="hierRoot2" presStyleCnt="0"/>
      <dgm:spPr/>
    </dgm:pt>
    <dgm:pt modelId="{AD9E2757-52F3-46AA-B6F6-0C3EC39CA98C}" type="pres">
      <dgm:prSet presAssocID="{14E66D7E-EC8D-4B73-A199-142296BD6F08}" presName="composite2" presStyleCnt="0"/>
      <dgm:spPr/>
    </dgm:pt>
    <dgm:pt modelId="{630CE82F-741E-4966-8A16-9BF51B3A7DB1}" type="pres">
      <dgm:prSet presAssocID="{14E66D7E-EC8D-4B73-A199-142296BD6F08}" presName="background2" presStyleLbl="node2" presStyleIdx="0" presStyleCnt="2"/>
      <dgm:spPr/>
    </dgm:pt>
    <dgm:pt modelId="{AA207FA2-5C80-464F-B89F-9ECFB4712871}" type="pres">
      <dgm:prSet presAssocID="{14E66D7E-EC8D-4B73-A199-142296BD6F08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B9CA6D9-E852-4AA3-A890-2EC00219B660}" type="pres">
      <dgm:prSet presAssocID="{14E66D7E-EC8D-4B73-A199-142296BD6F08}" presName="hierChild3" presStyleCnt="0"/>
      <dgm:spPr/>
    </dgm:pt>
    <dgm:pt modelId="{9E118E01-243F-4B2B-BF7F-7E644934F908}" type="pres">
      <dgm:prSet presAssocID="{EA2B235E-2A08-4670-A177-52C7F115ECE3}" presName="Name10" presStyleLbl="parChTrans1D2" presStyleIdx="1" presStyleCnt="2"/>
      <dgm:spPr/>
      <dgm:t>
        <a:bodyPr/>
        <a:lstStyle/>
        <a:p>
          <a:endParaRPr lang="tr-TR"/>
        </a:p>
      </dgm:t>
    </dgm:pt>
    <dgm:pt modelId="{123038F7-F043-484B-AE58-A2188D090946}" type="pres">
      <dgm:prSet presAssocID="{D0FE7BEF-E4E8-4AD9-AD97-2D70E085747A}" presName="hierRoot2" presStyleCnt="0"/>
      <dgm:spPr/>
    </dgm:pt>
    <dgm:pt modelId="{7DCC7A2D-03B0-4F7A-A021-EDFA9D2C635F}" type="pres">
      <dgm:prSet presAssocID="{D0FE7BEF-E4E8-4AD9-AD97-2D70E085747A}" presName="composite2" presStyleCnt="0"/>
      <dgm:spPr/>
    </dgm:pt>
    <dgm:pt modelId="{C1791130-F026-479E-A11B-3B9C7A4A59D8}" type="pres">
      <dgm:prSet presAssocID="{D0FE7BEF-E4E8-4AD9-AD97-2D70E085747A}" presName="background2" presStyleLbl="node2" presStyleIdx="1" presStyleCnt="2"/>
      <dgm:spPr/>
    </dgm:pt>
    <dgm:pt modelId="{6A82CDFE-61E3-48F5-8D31-A1A51EA29920}" type="pres">
      <dgm:prSet presAssocID="{D0FE7BEF-E4E8-4AD9-AD97-2D70E085747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40B2C4E-9350-4039-BE78-2D9D95DCCD7D}" type="pres">
      <dgm:prSet presAssocID="{D0FE7BEF-E4E8-4AD9-AD97-2D70E085747A}" presName="hierChild3" presStyleCnt="0"/>
      <dgm:spPr/>
    </dgm:pt>
  </dgm:ptLst>
  <dgm:cxnLst>
    <dgm:cxn modelId="{406A7848-E341-478A-9EF0-13B776C4CE8B}" srcId="{C952446A-B4BC-4790-8421-B5D97305BB0D}" destId="{D0FE7BEF-E4E8-4AD9-AD97-2D70E085747A}" srcOrd="1" destOrd="0" parTransId="{EA2B235E-2A08-4670-A177-52C7F115ECE3}" sibTransId="{BE173E2C-91E5-47D3-8487-21FBDB8AFE46}"/>
    <dgm:cxn modelId="{255E14B8-CE9E-4467-861F-023681208BE8}" type="presOf" srcId="{ACB7D43A-C0EC-4BD5-8B36-BE70B7261FF2}" destId="{BA41ECB7-7C95-4360-94D3-82B975FFA7F1}" srcOrd="0" destOrd="0" presId="urn:microsoft.com/office/officeart/2005/8/layout/hierarchy1"/>
    <dgm:cxn modelId="{D0621652-9A02-4074-8807-DBF99581C9B1}" type="presOf" srcId="{D0FE7BEF-E4E8-4AD9-AD97-2D70E085747A}" destId="{6A82CDFE-61E3-48F5-8D31-A1A51EA29920}" srcOrd="0" destOrd="0" presId="urn:microsoft.com/office/officeart/2005/8/layout/hierarchy1"/>
    <dgm:cxn modelId="{43B918CF-333B-4DE5-958D-CF4C5FA3DE4D}" type="presOf" srcId="{0D2ED1D2-A800-4101-9C0D-114ADDA141E1}" destId="{D119390E-8130-4DB8-A8F2-DCCCE88E4AF5}" srcOrd="0" destOrd="0" presId="urn:microsoft.com/office/officeart/2005/8/layout/hierarchy1"/>
    <dgm:cxn modelId="{61B1066B-1EE5-4502-8827-796338AA467F}" srcId="{0D2ED1D2-A800-4101-9C0D-114ADDA141E1}" destId="{C952446A-B4BC-4790-8421-B5D97305BB0D}" srcOrd="0" destOrd="0" parTransId="{49BA332F-CB81-4FAC-8BFD-B34C7FD5C28C}" sibTransId="{7CF6A3F9-2E14-4E67-8B0D-BC3D4FB43FA2}"/>
    <dgm:cxn modelId="{96647675-D5DF-49A5-9349-4CD24B919530}" type="presOf" srcId="{EA2B235E-2A08-4670-A177-52C7F115ECE3}" destId="{9E118E01-243F-4B2B-BF7F-7E644934F908}" srcOrd="0" destOrd="0" presId="urn:microsoft.com/office/officeart/2005/8/layout/hierarchy1"/>
    <dgm:cxn modelId="{9F54D86B-C6C7-4123-8AA2-645F0A36903C}" type="presOf" srcId="{C952446A-B4BC-4790-8421-B5D97305BB0D}" destId="{8D16BC00-DC47-4418-BE96-A21D16138287}" srcOrd="0" destOrd="0" presId="urn:microsoft.com/office/officeart/2005/8/layout/hierarchy1"/>
    <dgm:cxn modelId="{306016D6-5469-4782-8524-AC0FDB20CABC}" srcId="{C952446A-B4BC-4790-8421-B5D97305BB0D}" destId="{14E66D7E-EC8D-4B73-A199-142296BD6F08}" srcOrd="0" destOrd="0" parTransId="{ACB7D43A-C0EC-4BD5-8B36-BE70B7261FF2}" sibTransId="{0E597CD7-3E9C-43A6-BEEF-BAEAD0C4EEEB}"/>
    <dgm:cxn modelId="{C58756AF-7A5D-4C60-8410-483A8C4D4CE7}" type="presOf" srcId="{14E66D7E-EC8D-4B73-A199-142296BD6F08}" destId="{AA207FA2-5C80-464F-B89F-9ECFB4712871}" srcOrd="0" destOrd="0" presId="urn:microsoft.com/office/officeart/2005/8/layout/hierarchy1"/>
    <dgm:cxn modelId="{81C7D5CF-E215-49FB-8A58-34CAE230C49A}" type="presParOf" srcId="{D119390E-8130-4DB8-A8F2-DCCCE88E4AF5}" destId="{4BA86E2B-B8DE-42DA-A198-06D063858DC2}" srcOrd="0" destOrd="0" presId="urn:microsoft.com/office/officeart/2005/8/layout/hierarchy1"/>
    <dgm:cxn modelId="{018D7127-1F5D-4797-BDF6-687CF8FD4435}" type="presParOf" srcId="{4BA86E2B-B8DE-42DA-A198-06D063858DC2}" destId="{4A7B0B5E-6A0B-424C-A669-E618399E4869}" srcOrd="0" destOrd="0" presId="urn:microsoft.com/office/officeart/2005/8/layout/hierarchy1"/>
    <dgm:cxn modelId="{B82A8B14-E34C-46EA-8C08-AD7B3A33C370}" type="presParOf" srcId="{4A7B0B5E-6A0B-424C-A669-E618399E4869}" destId="{33D1159D-AE42-48A4-9023-6B7E2AD45999}" srcOrd="0" destOrd="0" presId="urn:microsoft.com/office/officeart/2005/8/layout/hierarchy1"/>
    <dgm:cxn modelId="{2D417E88-B3E1-4697-921C-FF8D2D6246C8}" type="presParOf" srcId="{4A7B0B5E-6A0B-424C-A669-E618399E4869}" destId="{8D16BC00-DC47-4418-BE96-A21D16138287}" srcOrd="1" destOrd="0" presId="urn:microsoft.com/office/officeart/2005/8/layout/hierarchy1"/>
    <dgm:cxn modelId="{D9B674B7-F49C-4915-9A55-B0D5E61D564B}" type="presParOf" srcId="{4BA86E2B-B8DE-42DA-A198-06D063858DC2}" destId="{C3F349DB-2F31-4538-9041-ED61AB7EF118}" srcOrd="1" destOrd="0" presId="urn:microsoft.com/office/officeart/2005/8/layout/hierarchy1"/>
    <dgm:cxn modelId="{33F3384B-C3A4-4099-B22D-9C76B245F10E}" type="presParOf" srcId="{C3F349DB-2F31-4538-9041-ED61AB7EF118}" destId="{BA41ECB7-7C95-4360-94D3-82B975FFA7F1}" srcOrd="0" destOrd="0" presId="urn:microsoft.com/office/officeart/2005/8/layout/hierarchy1"/>
    <dgm:cxn modelId="{AAE46277-0718-4C95-BE1A-F32D54F17F79}" type="presParOf" srcId="{C3F349DB-2F31-4538-9041-ED61AB7EF118}" destId="{F932C8F8-8438-400B-B46A-08785BF2624D}" srcOrd="1" destOrd="0" presId="urn:microsoft.com/office/officeart/2005/8/layout/hierarchy1"/>
    <dgm:cxn modelId="{937783DF-340D-41D3-BE5E-9F437CA2D0E5}" type="presParOf" srcId="{F932C8F8-8438-400B-B46A-08785BF2624D}" destId="{AD9E2757-52F3-46AA-B6F6-0C3EC39CA98C}" srcOrd="0" destOrd="0" presId="urn:microsoft.com/office/officeart/2005/8/layout/hierarchy1"/>
    <dgm:cxn modelId="{6FAD83A1-A5E9-451A-AE7F-76231BB51C78}" type="presParOf" srcId="{AD9E2757-52F3-46AA-B6F6-0C3EC39CA98C}" destId="{630CE82F-741E-4966-8A16-9BF51B3A7DB1}" srcOrd="0" destOrd="0" presId="urn:microsoft.com/office/officeart/2005/8/layout/hierarchy1"/>
    <dgm:cxn modelId="{6A5A6CFD-5EE2-4839-AE16-E523655E5A04}" type="presParOf" srcId="{AD9E2757-52F3-46AA-B6F6-0C3EC39CA98C}" destId="{AA207FA2-5C80-464F-B89F-9ECFB4712871}" srcOrd="1" destOrd="0" presId="urn:microsoft.com/office/officeart/2005/8/layout/hierarchy1"/>
    <dgm:cxn modelId="{E8BA2E1C-AA94-4E88-BC4A-8B5D56DDE7CB}" type="presParOf" srcId="{F932C8F8-8438-400B-B46A-08785BF2624D}" destId="{9B9CA6D9-E852-4AA3-A890-2EC00219B660}" srcOrd="1" destOrd="0" presId="urn:microsoft.com/office/officeart/2005/8/layout/hierarchy1"/>
    <dgm:cxn modelId="{9A936F51-F2D9-4CA4-BA63-ED34F55FD359}" type="presParOf" srcId="{C3F349DB-2F31-4538-9041-ED61AB7EF118}" destId="{9E118E01-243F-4B2B-BF7F-7E644934F908}" srcOrd="2" destOrd="0" presId="urn:microsoft.com/office/officeart/2005/8/layout/hierarchy1"/>
    <dgm:cxn modelId="{B7223691-B8A1-41CA-9669-9144C6837A0B}" type="presParOf" srcId="{C3F349DB-2F31-4538-9041-ED61AB7EF118}" destId="{123038F7-F043-484B-AE58-A2188D090946}" srcOrd="3" destOrd="0" presId="urn:microsoft.com/office/officeart/2005/8/layout/hierarchy1"/>
    <dgm:cxn modelId="{B544BCC0-2C21-4344-8C0A-4E05ECB52BB1}" type="presParOf" srcId="{123038F7-F043-484B-AE58-A2188D090946}" destId="{7DCC7A2D-03B0-4F7A-A021-EDFA9D2C635F}" srcOrd="0" destOrd="0" presId="urn:microsoft.com/office/officeart/2005/8/layout/hierarchy1"/>
    <dgm:cxn modelId="{A56D8D9D-616C-4EC4-82F2-BA1972558CAD}" type="presParOf" srcId="{7DCC7A2D-03B0-4F7A-A021-EDFA9D2C635F}" destId="{C1791130-F026-479E-A11B-3B9C7A4A59D8}" srcOrd="0" destOrd="0" presId="urn:microsoft.com/office/officeart/2005/8/layout/hierarchy1"/>
    <dgm:cxn modelId="{C35BCFC1-2A79-4446-8E16-D8BC0CC59654}" type="presParOf" srcId="{7DCC7A2D-03B0-4F7A-A021-EDFA9D2C635F}" destId="{6A82CDFE-61E3-48F5-8D31-A1A51EA29920}" srcOrd="1" destOrd="0" presId="urn:microsoft.com/office/officeart/2005/8/layout/hierarchy1"/>
    <dgm:cxn modelId="{1717AA31-2AA6-4CBF-9C9F-71FCF28BA4AF}" type="presParOf" srcId="{123038F7-F043-484B-AE58-A2188D090946}" destId="{740B2C4E-9350-4039-BE78-2D9D95DCCD7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2C545-445A-4E3B-B9F9-B83379698658}">
      <dsp:nvSpPr>
        <dsp:cNvPr id="0" name=""/>
        <dsp:cNvSpPr/>
      </dsp:nvSpPr>
      <dsp:spPr>
        <a:xfrm>
          <a:off x="5677166" y="1066678"/>
          <a:ext cx="1025116" cy="48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64"/>
              </a:lnTo>
              <a:lnTo>
                <a:pt x="1025116" y="332464"/>
              </a:lnTo>
              <a:lnTo>
                <a:pt x="1025116" y="4878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0D2FB-3B92-41FE-AFBA-CC4D365861E2}">
      <dsp:nvSpPr>
        <dsp:cNvPr id="0" name=""/>
        <dsp:cNvSpPr/>
      </dsp:nvSpPr>
      <dsp:spPr>
        <a:xfrm>
          <a:off x="4652049" y="2619731"/>
          <a:ext cx="1025116" cy="48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64"/>
              </a:lnTo>
              <a:lnTo>
                <a:pt x="1025116" y="332464"/>
              </a:lnTo>
              <a:lnTo>
                <a:pt x="1025116" y="4878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BD83D4-A84F-4506-9DB0-B5A07A17E1B0}">
      <dsp:nvSpPr>
        <dsp:cNvPr id="0" name=""/>
        <dsp:cNvSpPr/>
      </dsp:nvSpPr>
      <dsp:spPr>
        <a:xfrm>
          <a:off x="3626932" y="2619731"/>
          <a:ext cx="1025116" cy="487862"/>
        </a:xfrm>
        <a:custGeom>
          <a:avLst/>
          <a:gdLst/>
          <a:ahLst/>
          <a:cxnLst/>
          <a:rect l="0" t="0" r="0" b="0"/>
          <a:pathLst>
            <a:path>
              <a:moveTo>
                <a:pt x="1025116" y="0"/>
              </a:moveTo>
              <a:lnTo>
                <a:pt x="1025116" y="332464"/>
              </a:lnTo>
              <a:lnTo>
                <a:pt x="0" y="332464"/>
              </a:lnTo>
              <a:lnTo>
                <a:pt x="0" y="4878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23DDE-D3A1-4A7E-9795-93A28FA2727A}">
      <dsp:nvSpPr>
        <dsp:cNvPr id="0" name=""/>
        <dsp:cNvSpPr/>
      </dsp:nvSpPr>
      <dsp:spPr>
        <a:xfrm>
          <a:off x="4652049" y="1066678"/>
          <a:ext cx="1025116" cy="487862"/>
        </a:xfrm>
        <a:custGeom>
          <a:avLst/>
          <a:gdLst/>
          <a:ahLst/>
          <a:cxnLst/>
          <a:rect l="0" t="0" r="0" b="0"/>
          <a:pathLst>
            <a:path>
              <a:moveTo>
                <a:pt x="1025116" y="0"/>
              </a:moveTo>
              <a:lnTo>
                <a:pt x="1025116" y="332464"/>
              </a:lnTo>
              <a:lnTo>
                <a:pt x="0" y="332464"/>
              </a:lnTo>
              <a:lnTo>
                <a:pt x="0" y="4878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61E15-FE62-4947-ACCD-32C273E4161B}">
      <dsp:nvSpPr>
        <dsp:cNvPr id="0" name=""/>
        <dsp:cNvSpPr/>
      </dsp:nvSpPr>
      <dsp:spPr>
        <a:xfrm>
          <a:off x="4838433" y="1489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54BCB-A4A6-43F1-8929-0FC828A99F49}">
      <dsp:nvSpPr>
        <dsp:cNvPr id="0" name=""/>
        <dsp:cNvSpPr/>
      </dsp:nvSpPr>
      <dsp:spPr>
        <a:xfrm>
          <a:off x="5024818" y="178554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err="1" smtClean="0"/>
            <a:t>Erasmus</a:t>
          </a:r>
          <a:r>
            <a:rPr lang="tr-TR" sz="1300" kern="1200" dirty="0" smtClean="0"/>
            <a:t>+</a:t>
          </a:r>
          <a:endParaRPr lang="tr-TR" sz="1300" kern="1200" dirty="0"/>
        </a:p>
      </dsp:txBody>
      <dsp:txXfrm>
        <a:off x="5056016" y="209752"/>
        <a:ext cx="1615068" cy="1002793"/>
      </dsp:txXfrm>
    </dsp:sp>
    <dsp:sp modelId="{82ED6DDA-5B22-407B-9541-0EFAAD37C7CA}">
      <dsp:nvSpPr>
        <dsp:cNvPr id="0" name=""/>
        <dsp:cNvSpPr/>
      </dsp:nvSpPr>
      <dsp:spPr>
        <a:xfrm>
          <a:off x="3813317" y="1554541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8C8827-69E3-42E1-A1DF-6DDC7FCBD2B9}">
      <dsp:nvSpPr>
        <dsp:cNvPr id="0" name=""/>
        <dsp:cNvSpPr/>
      </dsp:nvSpPr>
      <dsp:spPr>
        <a:xfrm>
          <a:off x="3999701" y="1731606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Ana Eylemler (</a:t>
          </a:r>
          <a:r>
            <a:rPr lang="tr-TR" sz="1300" kern="1200" dirty="0" err="1" smtClean="0"/>
            <a:t>Key</a:t>
          </a:r>
          <a:r>
            <a:rPr lang="tr-TR" sz="1300" kern="1200" dirty="0" smtClean="0"/>
            <a:t> </a:t>
          </a:r>
          <a:r>
            <a:rPr lang="tr-TR" sz="1300" kern="1200" dirty="0" err="1" smtClean="0"/>
            <a:t>Actions</a:t>
          </a:r>
          <a:r>
            <a:rPr lang="tr-TR" sz="1300" kern="1200" dirty="0" smtClean="0"/>
            <a:t>-KA)</a:t>
          </a:r>
          <a:endParaRPr lang="tr-TR" sz="1300" kern="1200" dirty="0"/>
        </a:p>
      </dsp:txBody>
      <dsp:txXfrm>
        <a:off x="4030899" y="1762804"/>
        <a:ext cx="1615068" cy="1002793"/>
      </dsp:txXfrm>
    </dsp:sp>
    <dsp:sp modelId="{E00D4B5A-6FAD-4684-A8AE-0FB4EA72525A}">
      <dsp:nvSpPr>
        <dsp:cNvPr id="0" name=""/>
        <dsp:cNvSpPr/>
      </dsp:nvSpPr>
      <dsp:spPr>
        <a:xfrm>
          <a:off x="2788200" y="3107593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D1F3E3-74DA-457A-BADC-20DCFB2D04F9}">
      <dsp:nvSpPr>
        <dsp:cNvPr id="0" name=""/>
        <dsp:cNvSpPr/>
      </dsp:nvSpPr>
      <dsp:spPr>
        <a:xfrm>
          <a:off x="2974584" y="3284659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KA1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Bireylerin Öğrenme Hareketliliği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kern="1200" dirty="0"/>
        </a:p>
      </dsp:txBody>
      <dsp:txXfrm>
        <a:off x="3005782" y="3315857"/>
        <a:ext cx="1615068" cy="1002793"/>
      </dsp:txXfrm>
    </dsp:sp>
    <dsp:sp modelId="{4ECAE16C-4FF9-4464-8A22-4053A77CD2A6}">
      <dsp:nvSpPr>
        <dsp:cNvPr id="0" name=""/>
        <dsp:cNvSpPr/>
      </dsp:nvSpPr>
      <dsp:spPr>
        <a:xfrm>
          <a:off x="4838433" y="3107593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EE7F2-E608-4C2F-9E91-AD5EF68FB88C}">
      <dsp:nvSpPr>
        <dsp:cNvPr id="0" name=""/>
        <dsp:cNvSpPr/>
      </dsp:nvSpPr>
      <dsp:spPr>
        <a:xfrm>
          <a:off x="5024818" y="3284659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>
              <a:solidFill>
                <a:srgbClr val="0070C0"/>
              </a:solidFill>
            </a:rPr>
            <a:t>KA2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>
              <a:solidFill>
                <a:srgbClr val="0070C0"/>
              </a:solidFill>
            </a:rPr>
            <a:t>Kurum ve Kuruluşlar Arası İşbirliği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kern="1200" dirty="0">
            <a:solidFill>
              <a:srgbClr val="FF0000"/>
            </a:solidFill>
          </a:endParaRPr>
        </a:p>
      </dsp:txBody>
      <dsp:txXfrm>
        <a:off x="5056016" y="3315857"/>
        <a:ext cx="1615068" cy="1002793"/>
      </dsp:txXfrm>
    </dsp:sp>
    <dsp:sp modelId="{2E6AF2A3-6158-450C-A7EB-AC1745BF0C9C}">
      <dsp:nvSpPr>
        <dsp:cNvPr id="0" name=""/>
        <dsp:cNvSpPr/>
      </dsp:nvSpPr>
      <dsp:spPr>
        <a:xfrm>
          <a:off x="5863550" y="1554541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DC5A8-D3E3-4F8A-B954-A19946DAA295}">
      <dsp:nvSpPr>
        <dsp:cNvPr id="0" name=""/>
        <dsp:cNvSpPr/>
      </dsp:nvSpPr>
      <dsp:spPr>
        <a:xfrm>
          <a:off x="6049935" y="1731606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Jean </a:t>
          </a:r>
          <a:r>
            <a:rPr lang="tr-TR" sz="1300" kern="1200" dirty="0" err="1" smtClean="0"/>
            <a:t>Monnet</a:t>
          </a:r>
          <a:endParaRPr lang="tr-TR" sz="1300" kern="1200" dirty="0"/>
        </a:p>
      </dsp:txBody>
      <dsp:txXfrm>
        <a:off x="6081133" y="1762804"/>
        <a:ext cx="1615068" cy="10027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18E01-243F-4B2B-BF7F-7E644934F908}">
      <dsp:nvSpPr>
        <dsp:cNvPr id="0" name=""/>
        <dsp:cNvSpPr/>
      </dsp:nvSpPr>
      <dsp:spPr>
        <a:xfrm>
          <a:off x="5112748" y="1658197"/>
          <a:ext cx="1595567" cy="759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471"/>
              </a:lnTo>
              <a:lnTo>
                <a:pt x="1595567" y="517471"/>
              </a:lnTo>
              <a:lnTo>
                <a:pt x="1595567" y="7593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1ECB7-7C95-4360-94D3-82B975FFA7F1}">
      <dsp:nvSpPr>
        <dsp:cNvPr id="0" name=""/>
        <dsp:cNvSpPr/>
      </dsp:nvSpPr>
      <dsp:spPr>
        <a:xfrm>
          <a:off x="3517180" y="1658197"/>
          <a:ext cx="1595567" cy="759345"/>
        </a:xfrm>
        <a:custGeom>
          <a:avLst/>
          <a:gdLst/>
          <a:ahLst/>
          <a:cxnLst/>
          <a:rect l="0" t="0" r="0" b="0"/>
          <a:pathLst>
            <a:path>
              <a:moveTo>
                <a:pt x="1595567" y="0"/>
              </a:moveTo>
              <a:lnTo>
                <a:pt x="1595567" y="517471"/>
              </a:lnTo>
              <a:lnTo>
                <a:pt x="0" y="517471"/>
              </a:lnTo>
              <a:lnTo>
                <a:pt x="0" y="7593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1159D-AE42-48A4-9023-6B7E2AD45999}">
      <dsp:nvSpPr>
        <dsp:cNvPr id="0" name=""/>
        <dsp:cNvSpPr/>
      </dsp:nvSpPr>
      <dsp:spPr>
        <a:xfrm>
          <a:off x="3807283" y="257"/>
          <a:ext cx="2610929" cy="1657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6BC00-DC47-4418-BE96-A21D16138287}">
      <dsp:nvSpPr>
        <dsp:cNvPr id="0" name=""/>
        <dsp:cNvSpPr/>
      </dsp:nvSpPr>
      <dsp:spPr>
        <a:xfrm>
          <a:off x="4097387" y="275855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solidFill>
                <a:srgbClr val="0070C0"/>
              </a:solidFill>
            </a:rPr>
            <a:t>KA2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solidFill>
                <a:srgbClr val="0070C0"/>
              </a:solidFill>
            </a:rPr>
            <a:t>Kurum ve Kuruluşlar Arası İşbirliği</a:t>
          </a:r>
          <a:endParaRPr lang="tr-TR" sz="2200" kern="1200" dirty="0"/>
        </a:p>
      </dsp:txBody>
      <dsp:txXfrm>
        <a:off x="4145946" y="324414"/>
        <a:ext cx="2513811" cy="1560821"/>
      </dsp:txXfrm>
    </dsp:sp>
    <dsp:sp modelId="{630CE82F-741E-4966-8A16-9BF51B3A7DB1}">
      <dsp:nvSpPr>
        <dsp:cNvPr id="0" name=""/>
        <dsp:cNvSpPr/>
      </dsp:nvSpPr>
      <dsp:spPr>
        <a:xfrm>
          <a:off x="2211716" y="2417542"/>
          <a:ext cx="2610929" cy="1657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07FA2-5C80-464F-B89F-9ECFB4712871}">
      <dsp:nvSpPr>
        <dsp:cNvPr id="0" name=""/>
        <dsp:cNvSpPr/>
      </dsp:nvSpPr>
      <dsp:spPr>
        <a:xfrm>
          <a:off x="2501819" y="2693140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Küçük Ölçekli Ortaklıklar (Small </a:t>
          </a:r>
          <a:r>
            <a:rPr lang="tr-TR" sz="2200" kern="1200" dirty="0" err="1" smtClean="0"/>
            <a:t>Scale</a:t>
          </a:r>
          <a:r>
            <a:rPr lang="tr-TR" sz="2200" kern="1200" dirty="0" smtClean="0"/>
            <a:t> </a:t>
          </a:r>
          <a:r>
            <a:rPr lang="tr-TR" sz="2200" kern="1200" dirty="0" err="1" smtClean="0"/>
            <a:t>Partnership</a:t>
          </a:r>
          <a:r>
            <a:rPr lang="tr-TR" sz="2200" kern="1200" dirty="0" smtClean="0"/>
            <a:t>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(KA210)</a:t>
          </a:r>
          <a:endParaRPr lang="tr-TR" sz="2200" kern="1200" dirty="0"/>
        </a:p>
      </dsp:txBody>
      <dsp:txXfrm>
        <a:off x="2550378" y="2741699"/>
        <a:ext cx="2513811" cy="1560821"/>
      </dsp:txXfrm>
    </dsp:sp>
    <dsp:sp modelId="{C1791130-F026-479E-A11B-3B9C7A4A59D8}">
      <dsp:nvSpPr>
        <dsp:cNvPr id="0" name=""/>
        <dsp:cNvSpPr/>
      </dsp:nvSpPr>
      <dsp:spPr>
        <a:xfrm>
          <a:off x="5402851" y="2417542"/>
          <a:ext cx="2610929" cy="1657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2CDFE-61E3-48F5-8D31-A1A51EA29920}">
      <dsp:nvSpPr>
        <dsp:cNvPr id="0" name=""/>
        <dsp:cNvSpPr/>
      </dsp:nvSpPr>
      <dsp:spPr>
        <a:xfrm>
          <a:off x="5692954" y="2693140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solidFill>
                <a:srgbClr val="00B0F0"/>
              </a:solidFill>
            </a:rPr>
            <a:t>İşbirliği Ortaklıkları (</a:t>
          </a:r>
          <a:r>
            <a:rPr lang="tr-TR" sz="2200" kern="1200" dirty="0" err="1" smtClean="0">
              <a:solidFill>
                <a:srgbClr val="00B0F0"/>
              </a:solidFill>
            </a:rPr>
            <a:t>Cooperation</a:t>
          </a:r>
          <a:r>
            <a:rPr lang="tr-TR" sz="2200" kern="1200" dirty="0" smtClean="0">
              <a:solidFill>
                <a:srgbClr val="00B0F0"/>
              </a:solidFill>
            </a:rPr>
            <a:t> </a:t>
          </a:r>
          <a:r>
            <a:rPr lang="tr-TR" sz="2200" kern="1200" dirty="0" err="1" smtClean="0">
              <a:solidFill>
                <a:srgbClr val="00B0F0"/>
              </a:solidFill>
            </a:rPr>
            <a:t>Partnership</a:t>
          </a:r>
          <a:r>
            <a:rPr lang="tr-TR" sz="2200" kern="1200" dirty="0" smtClean="0">
              <a:solidFill>
                <a:srgbClr val="00B0F0"/>
              </a:solidFill>
            </a:rPr>
            <a:t>)</a:t>
          </a:r>
          <a:endParaRPr lang="tr-TR" sz="2200" kern="1200" dirty="0">
            <a:solidFill>
              <a:srgbClr val="00B0F0"/>
            </a:solidFill>
          </a:endParaRPr>
        </a:p>
      </dsp:txBody>
      <dsp:txXfrm>
        <a:off x="5741513" y="2741699"/>
        <a:ext cx="2513811" cy="1560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BF3C-1CE8-449C-8B8F-2C96135AB27E}" type="datetimeFigureOut">
              <a:rPr lang="tr-TR" smtClean="0"/>
              <a:t>5.06.2023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2C12-271E-4750-BE8B-0DAAAD25EE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215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BF3C-1CE8-449C-8B8F-2C96135AB27E}" type="datetimeFigureOut">
              <a:rPr lang="tr-TR" smtClean="0"/>
              <a:t>5.06.2023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2C12-271E-4750-BE8B-0DAAAD25EE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66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BF3C-1CE8-449C-8B8F-2C96135AB27E}" type="datetimeFigureOut">
              <a:rPr lang="tr-TR" smtClean="0"/>
              <a:t>5.06.2023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2C12-271E-4750-BE8B-0DAAAD25EE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877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BF3C-1CE8-449C-8B8F-2C96135AB27E}" type="datetimeFigureOut">
              <a:rPr lang="tr-TR" smtClean="0"/>
              <a:t>5.06.2023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2C12-271E-4750-BE8B-0DAAAD25EE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64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BF3C-1CE8-449C-8B8F-2C96135AB27E}" type="datetimeFigureOut">
              <a:rPr lang="tr-TR" smtClean="0"/>
              <a:t>5.06.2023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2C12-271E-4750-BE8B-0DAAAD25EE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253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BF3C-1CE8-449C-8B8F-2C96135AB27E}" type="datetimeFigureOut">
              <a:rPr lang="tr-TR" smtClean="0"/>
              <a:t>5.06.2023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2C12-271E-4750-BE8B-0DAAAD25EE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230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BF3C-1CE8-449C-8B8F-2C96135AB27E}" type="datetimeFigureOut">
              <a:rPr lang="tr-TR" smtClean="0"/>
              <a:t>5.06.2023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2C12-271E-4750-BE8B-0DAAAD25EE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002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BF3C-1CE8-449C-8B8F-2C96135AB27E}" type="datetimeFigureOut">
              <a:rPr lang="tr-TR" smtClean="0"/>
              <a:t>5.06.2023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2C12-271E-4750-BE8B-0DAAAD25EE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6675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BF3C-1CE8-449C-8B8F-2C96135AB27E}" type="datetimeFigureOut">
              <a:rPr lang="tr-TR" smtClean="0"/>
              <a:t>5.06.2023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2C12-271E-4750-BE8B-0DAAAD25EE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1436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BF3C-1CE8-449C-8B8F-2C96135AB27E}" type="datetimeFigureOut">
              <a:rPr lang="tr-TR" smtClean="0"/>
              <a:t>5.06.2023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2C12-271E-4750-BE8B-0DAAAD25EE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26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BF3C-1CE8-449C-8B8F-2C96135AB27E}" type="datetimeFigureOut">
              <a:rPr lang="tr-TR" smtClean="0"/>
              <a:t>5.06.2023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2C12-271E-4750-BE8B-0DAAAD25EE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552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BF3C-1CE8-449C-8B8F-2C96135AB27E}" type="datetimeFigureOut">
              <a:rPr lang="tr-TR" smtClean="0"/>
              <a:t>5.06.2023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22C12-271E-4750-BE8B-0DAAAD25EE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359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Erasmus</a:t>
            </a:r>
            <a:r>
              <a:rPr lang="tr-TR" dirty="0" smtClean="0"/>
              <a:t>+ KA2</a:t>
            </a:r>
            <a:br>
              <a:rPr lang="tr-TR" dirty="0" smtClean="0"/>
            </a:br>
            <a:r>
              <a:rPr lang="tr-TR" dirty="0" err="1" smtClean="0"/>
              <a:t>Key</a:t>
            </a:r>
            <a:r>
              <a:rPr lang="tr-TR" dirty="0" smtClean="0"/>
              <a:t> Action 2 (Ana Eylem 2)</a:t>
            </a:r>
            <a:br>
              <a:rPr lang="tr-TR" dirty="0" smtClean="0"/>
            </a:br>
            <a:r>
              <a:rPr lang="tr-TR" dirty="0" smtClean="0"/>
              <a:t>Projeleri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Prof.Dr.Özge</a:t>
            </a:r>
            <a:r>
              <a:rPr lang="tr-TR" dirty="0" smtClean="0"/>
              <a:t> Ülker</a:t>
            </a:r>
          </a:p>
          <a:p>
            <a:r>
              <a:rPr lang="tr-TR" dirty="0" smtClean="0"/>
              <a:t>Ankara Üniversitesi AB Eğitim Programları (</a:t>
            </a:r>
            <a:r>
              <a:rPr lang="tr-TR" dirty="0" err="1"/>
              <a:t>E</a:t>
            </a:r>
            <a:r>
              <a:rPr lang="tr-TR" dirty="0" err="1" smtClean="0"/>
              <a:t>rasmus</a:t>
            </a:r>
            <a:r>
              <a:rPr lang="tr-TR" dirty="0" smtClean="0"/>
              <a:t>) Koordinatörü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6569" y="75738"/>
            <a:ext cx="1703185" cy="170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77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>
                <a:solidFill>
                  <a:srgbClr val="FF0000"/>
                </a:solidFill>
              </a:rPr>
              <a:t>Programa üyesi olmayan üçüncü Ülkeler</a:t>
            </a:r>
            <a:endParaRPr lang="tr-TR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3296" y="1512916"/>
            <a:ext cx="4884049" cy="1105537"/>
          </a:xfrm>
          <a:prstGeom prst="rect">
            <a:avLst/>
          </a:prstGeom>
        </p:spPr>
      </p:pic>
      <p:sp>
        <p:nvSpPr>
          <p:cNvPr id="6" name="Sağ Ok 5"/>
          <p:cNvSpPr/>
          <p:nvPr/>
        </p:nvSpPr>
        <p:spPr>
          <a:xfrm>
            <a:off x="6874625" y="1363287"/>
            <a:ext cx="648393" cy="149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7780712" y="1014153"/>
            <a:ext cx="4272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Program Rehberinde geçen tanımlama: Third </a:t>
            </a:r>
            <a:r>
              <a:rPr lang="tr-TR" i="1" dirty="0" err="1" smtClean="0"/>
              <a:t>Countries</a:t>
            </a:r>
            <a:r>
              <a:rPr lang="tr-TR" i="1" dirty="0" smtClean="0"/>
              <a:t> not </a:t>
            </a:r>
            <a:r>
              <a:rPr lang="tr-TR" i="1" dirty="0" err="1" smtClean="0"/>
              <a:t>Associated</a:t>
            </a:r>
            <a:r>
              <a:rPr lang="tr-TR" i="1" dirty="0" smtClean="0"/>
              <a:t> </a:t>
            </a:r>
            <a:r>
              <a:rPr lang="tr-TR" i="1" dirty="0" err="1" smtClean="0"/>
              <a:t>to</a:t>
            </a:r>
            <a:r>
              <a:rPr lang="tr-TR" i="1" dirty="0" smtClean="0"/>
              <a:t> </a:t>
            </a:r>
            <a:r>
              <a:rPr lang="tr-TR" i="1" dirty="0" err="1" smtClean="0"/>
              <a:t>the</a:t>
            </a:r>
            <a:r>
              <a:rPr lang="tr-TR" i="1" dirty="0" smtClean="0"/>
              <a:t> </a:t>
            </a:r>
            <a:r>
              <a:rPr lang="tr-TR" i="1" dirty="0" err="1"/>
              <a:t>P</a:t>
            </a:r>
            <a:r>
              <a:rPr lang="tr-TR" i="1" dirty="0" err="1" smtClean="0"/>
              <a:t>rogramme</a:t>
            </a:r>
            <a:endParaRPr lang="tr-TR" i="1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492" y="2510444"/>
            <a:ext cx="4866853" cy="4269694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4704" y="118330"/>
            <a:ext cx="1053579" cy="105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72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46760" y="911225"/>
            <a:ext cx="10515600" cy="5040688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Proje, Koordinatör Üniversite ve Partner Üniversitelerden oluşur.</a:t>
            </a:r>
          </a:p>
          <a:p>
            <a:r>
              <a:rPr lang="tr-TR" dirty="0" smtClean="0"/>
              <a:t>Başvuru</a:t>
            </a:r>
            <a:r>
              <a:rPr lang="tr-TR" dirty="0"/>
              <a:t>, proje koordinatörü tarafından yalnızca bir kez yapılmalıdır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Proje Süresi: 12-36 ay</a:t>
            </a:r>
          </a:p>
          <a:p>
            <a:r>
              <a:rPr lang="tr-TR" dirty="0"/>
              <a:t>Proje Bütçesi: Başvuranlar, üstlenmek istedikleri faaliyetlere ve elde etmek istedikleri sonuçlara göre önceden tanımlanmış üç </a:t>
            </a:r>
            <a:r>
              <a:rPr lang="tr-TR" dirty="0" smtClean="0"/>
              <a:t>seçenekten </a:t>
            </a:r>
            <a:r>
              <a:rPr lang="tr-TR" dirty="0"/>
              <a:t>(120.000 €, 250.000 € veya 400.000 €) birini talep etme olanağına sahiptir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Proje hedefleri </a:t>
            </a:r>
            <a:r>
              <a:rPr lang="tr-TR" dirty="0" err="1" smtClean="0"/>
              <a:t>işpaketlerine</a:t>
            </a:r>
            <a:r>
              <a:rPr lang="tr-TR" dirty="0" smtClean="0"/>
              <a:t> bölünmelidir. Proje Yönetimi ve Uygulama iş paketleri net bir şekilde ayrılmalıdır. </a:t>
            </a:r>
          </a:p>
          <a:p>
            <a:r>
              <a:rPr lang="tr-TR" dirty="0" smtClean="0"/>
              <a:t>Belirli hedeflere nasıl ulaşılacağı net bir biçimde belirtilmelidir.</a:t>
            </a:r>
          </a:p>
          <a:p>
            <a:r>
              <a:rPr lang="tr-TR" dirty="0" smtClean="0"/>
              <a:t>Proje yönetimi de dahil olmak üzere en fazla 5 iş paketine bölmeleri tavsiye edilmektedir.</a:t>
            </a:r>
          </a:p>
          <a:p>
            <a:r>
              <a:rPr lang="tr-TR" dirty="0" smtClean="0"/>
              <a:t>İş </a:t>
            </a:r>
            <a:r>
              <a:rPr lang="tr-TR" dirty="0" err="1" smtClean="0"/>
              <a:t>paketleri,kurumların</a:t>
            </a:r>
            <a:r>
              <a:rPr lang="tr-TR" dirty="0" smtClean="0"/>
              <a:t> belirlenen ortak hedeflere ulaşmalarına katkıda bulunacak bir dizi faaliyeti ifade etmektedir.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5456" y="75739"/>
            <a:ext cx="1254298" cy="125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08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Proje Sonuçları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Geniş kullanım, yaygınlaştırma ve etkiye sahip olma potansiyeli</a:t>
            </a:r>
          </a:p>
          <a:p>
            <a:r>
              <a:rPr lang="tr-TR" dirty="0" smtClean="0"/>
              <a:t>Proje dışında da kullanılabilirlik-sürdürülebilirlik</a:t>
            </a:r>
          </a:p>
          <a:p>
            <a:r>
              <a:rPr lang="tr-TR" dirty="0" err="1" smtClean="0"/>
              <a:t>Erşime</a:t>
            </a:r>
            <a:r>
              <a:rPr lang="tr-TR" dirty="0" smtClean="0"/>
              <a:t> açık</a:t>
            </a:r>
          </a:p>
          <a:p>
            <a:r>
              <a:rPr lang="tr-TR" dirty="0" smtClean="0"/>
              <a:t>Uzmanlık gerektiren ve kaliteyi arttıran</a:t>
            </a:r>
          </a:p>
          <a:p>
            <a:r>
              <a:rPr lang="tr-TR" dirty="0" err="1" smtClean="0"/>
              <a:t>Kurumlararası</a:t>
            </a:r>
            <a:r>
              <a:rPr lang="tr-TR" dirty="0" smtClean="0"/>
              <a:t> işbirliklerini, kurumsal kapasiteyi ve Avrupa boyutunu geliştiren</a:t>
            </a:r>
          </a:p>
          <a:p>
            <a:r>
              <a:rPr lang="tr-TR" dirty="0" smtClean="0"/>
              <a:t>Güçlü </a:t>
            </a:r>
            <a:r>
              <a:rPr lang="tr-TR" dirty="0" err="1" smtClean="0"/>
              <a:t>disiplinlerarası</a:t>
            </a:r>
            <a:r>
              <a:rPr lang="tr-TR" dirty="0" smtClean="0"/>
              <a:t> boyut içeren</a:t>
            </a:r>
          </a:p>
          <a:p>
            <a:r>
              <a:rPr lang="tr-TR" dirty="0" smtClean="0"/>
              <a:t>Eylemin Hedefleri ile orantılı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7150" y="4597072"/>
            <a:ext cx="2782529" cy="150433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299" y="4866558"/>
            <a:ext cx="1700981" cy="144534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272" y="0"/>
            <a:ext cx="1487055" cy="148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70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Somut Çıktılar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Müfredat</a:t>
            </a:r>
          </a:p>
          <a:p>
            <a:r>
              <a:rPr lang="tr-TR" dirty="0" smtClean="0"/>
              <a:t>Pedagojik Çalışmalar, materyaller</a:t>
            </a:r>
          </a:p>
          <a:p>
            <a:r>
              <a:rPr lang="tr-TR" dirty="0" smtClean="0"/>
              <a:t>Açık Eğitim Öğretim Kaynakları</a:t>
            </a:r>
          </a:p>
          <a:p>
            <a:r>
              <a:rPr lang="tr-TR" dirty="0" smtClean="0"/>
              <a:t>Bilgi İletişim Transfer (BİT) araçları, araştırma sonuçları</a:t>
            </a:r>
          </a:p>
          <a:p>
            <a:r>
              <a:rPr lang="tr-TR" dirty="0" smtClean="0"/>
              <a:t>Anket sonuçları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6569" y="75738"/>
            <a:ext cx="1703185" cy="170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65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176" y="1190551"/>
            <a:ext cx="5029145" cy="466992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80" y="470700"/>
            <a:ext cx="4517280" cy="627186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5625212" y="470700"/>
            <a:ext cx="65587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u="sng" dirty="0">
                <a:solidFill>
                  <a:srgbClr val="0070C0"/>
                </a:solidFill>
              </a:rPr>
              <a:t>https://</a:t>
            </a:r>
            <a:r>
              <a:rPr lang="tr-TR" sz="1100" u="sng" dirty="0" smtClean="0">
                <a:solidFill>
                  <a:srgbClr val="0070C0"/>
                </a:solidFill>
              </a:rPr>
              <a:t>erasmus-plus.ec.europa.eu/sites/default/files/202211/Erasmus%2BProgramme%20Guide2023_en.pdf</a:t>
            </a:r>
            <a:endParaRPr lang="tr-TR" sz="11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00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BAŞVURU NASIL YAPILIR?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157" y="1825625"/>
            <a:ext cx="968968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76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Koordinatör Üniversite tarafından yapılır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010" y="1136461"/>
            <a:ext cx="4227245" cy="433048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70" y="3097109"/>
            <a:ext cx="6616485" cy="247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71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368" y="1301923"/>
            <a:ext cx="8621845" cy="435133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503026" y="1920240"/>
            <a:ext cx="897774" cy="5237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069868" y="1832956"/>
            <a:ext cx="681644" cy="6982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0649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8162" y="853036"/>
            <a:ext cx="8054602" cy="480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53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1694" y="822478"/>
            <a:ext cx="7802755" cy="530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10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Erasmus</a:t>
            </a:r>
            <a:r>
              <a:rPr lang="tr-TR" dirty="0" smtClean="0"/>
              <a:t> + (2021-2027)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83583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5-Nokta Yıldız 4"/>
          <p:cNvSpPr/>
          <p:nvPr/>
        </p:nvSpPr>
        <p:spPr>
          <a:xfrm>
            <a:off x="6084916" y="5178829"/>
            <a:ext cx="216131" cy="19119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6569" y="75738"/>
            <a:ext cx="1703185" cy="170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67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1794" y="751253"/>
            <a:ext cx="8275785" cy="510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50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651" y="722404"/>
            <a:ext cx="8710315" cy="550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92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069258"/>
            <a:ext cx="10058400" cy="471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41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8611" y="769355"/>
            <a:ext cx="5003294" cy="547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17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Başvuru Tarihleri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563" y="1325739"/>
            <a:ext cx="8010434" cy="553226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105593" y="4108089"/>
            <a:ext cx="6766560" cy="33250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7180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İlgili </a:t>
            </a:r>
            <a:r>
              <a:rPr lang="tr-TR" dirty="0"/>
              <a:t>proje başvuru formlarına </a:t>
            </a:r>
            <a:endParaRPr lang="tr-TR" dirty="0" smtClean="0"/>
          </a:p>
          <a:p>
            <a:pPr marL="0" indent="0">
              <a:buNone/>
            </a:pPr>
            <a:r>
              <a:rPr lang="tr-TR" u="sng" dirty="0" smtClean="0">
                <a:solidFill>
                  <a:srgbClr val="0070C0"/>
                </a:solidFill>
              </a:rPr>
              <a:t>https</a:t>
            </a:r>
            <a:r>
              <a:rPr lang="tr-TR" u="sng" dirty="0">
                <a:solidFill>
                  <a:srgbClr val="0070C0"/>
                </a:solidFill>
              </a:rPr>
              <a:t>://webgate.ec.europa.eu/erasmus-esc/index/ </a:t>
            </a:r>
            <a:r>
              <a:rPr lang="tr-TR" dirty="0"/>
              <a:t>bağlantısı üzerinden erişim </a:t>
            </a:r>
            <a:r>
              <a:rPr lang="tr-TR" dirty="0" smtClean="0"/>
              <a:t>sağlanabilecektir.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3102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u="sng" dirty="0">
                <a:solidFill>
                  <a:srgbClr val="0070C0"/>
                </a:solidFill>
              </a:rPr>
              <a:t>https://erasmus-plus.ec.europa.eu/projects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173" y="1833938"/>
            <a:ext cx="8744656" cy="393509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9966545" y="3025833"/>
            <a:ext cx="1928968" cy="20313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Proje Özetleri</a:t>
            </a:r>
          </a:p>
          <a:p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Ortaklarının irtibat bilgileri</a:t>
            </a:r>
          </a:p>
          <a:p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Çıktılar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1058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Teşekkürler…….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0412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Erasmus</a:t>
            </a:r>
            <a:r>
              <a:rPr lang="tr-TR" dirty="0" smtClean="0"/>
              <a:t>+ Ana Eylem 2 (KA2)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1375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ol Ok 5"/>
          <p:cNvSpPr/>
          <p:nvPr/>
        </p:nvSpPr>
        <p:spPr>
          <a:xfrm>
            <a:off x="2419004" y="5112327"/>
            <a:ext cx="490451" cy="2493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598517" y="4775353"/>
            <a:ext cx="1720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Yükseköğrenim sektöründe yer almıyor</a:t>
            </a:r>
            <a:endParaRPr lang="tr-TR" dirty="0"/>
          </a:p>
        </p:txBody>
      </p:sp>
      <p:sp>
        <p:nvSpPr>
          <p:cNvPr id="8" name="Çarpma 7"/>
          <p:cNvSpPr/>
          <p:nvPr/>
        </p:nvSpPr>
        <p:spPr>
          <a:xfrm>
            <a:off x="1097280" y="4721629"/>
            <a:ext cx="540327" cy="39069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6569" y="75738"/>
            <a:ext cx="1703185" cy="170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26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9311" y="1100858"/>
            <a:ext cx="8507031" cy="484334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569" y="75738"/>
            <a:ext cx="1703185" cy="170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94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İşbirliği Ortaklıkları (</a:t>
            </a:r>
            <a:r>
              <a:rPr lang="tr-TR" b="1" dirty="0" err="1" smtClean="0">
                <a:solidFill>
                  <a:srgbClr val="00B0F0"/>
                </a:solidFill>
              </a:rPr>
              <a:t>Cooperation</a:t>
            </a:r>
            <a:r>
              <a:rPr lang="tr-TR" b="1" dirty="0" smtClean="0">
                <a:solidFill>
                  <a:srgbClr val="00B0F0"/>
                </a:solidFill>
              </a:rPr>
              <a:t> </a:t>
            </a:r>
            <a:br>
              <a:rPr lang="tr-TR" b="1" dirty="0" smtClean="0">
                <a:solidFill>
                  <a:srgbClr val="00B0F0"/>
                </a:solidFill>
              </a:rPr>
            </a:br>
            <a:r>
              <a:rPr lang="tr-TR" b="1" dirty="0" err="1" smtClean="0">
                <a:solidFill>
                  <a:srgbClr val="00B0F0"/>
                </a:solidFill>
              </a:rPr>
              <a:t>Partnership</a:t>
            </a:r>
            <a:r>
              <a:rPr lang="tr-TR" b="1" dirty="0" smtClean="0">
                <a:solidFill>
                  <a:srgbClr val="00B0F0"/>
                </a:solidFill>
              </a:rPr>
              <a:t>)-KA220-HED</a:t>
            </a:r>
            <a:endParaRPr lang="tr-TR" b="1" dirty="0">
              <a:solidFill>
                <a:srgbClr val="00B0F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Hedefleri</a:t>
            </a:r>
          </a:p>
          <a:p>
            <a:r>
              <a:rPr lang="tr-TR" dirty="0"/>
              <a:t>K</a:t>
            </a:r>
            <a:r>
              <a:rPr lang="tr-TR" dirty="0" smtClean="0"/>
              <a:t>uruluşların </a:t>
            </a:r>
            <a:r>
              <a:rPr lang="tr-TR" dirty="0"/>
              <a:t>kalitelerini </a:t>
            </a:r>
            <a:r>
              <a:rPr lang="tr-TR" dirty="0" smtClean="0"/>
              <a:t>artırmalarına </a:t>
            </a:r>
          </a:p>
          <a:p>
            <a:r>
              <a:rPr lang="tr-TR" dirty="0"/>
              <a:t>O</a:t>
            </a:r>
            <a:r>
              <a:rPr lang="tr-TR" dirty="0" smtClean="0"/>
              <a:t>rtak </a:t>
            </a:r>
            <a:r>
              <a:rPr lang="tr-TR" dirty="0"/>
              <a:t>ağlarını </a:t>
            </a:r>
            <a:r>
              <a:rPr lang="tr-TR" dirty="0" smtClean="0"/>
              <a:t>geliştirmelerine ve güçlendirmelerine</a:t>
            </a:r>
          </a:p>
          <a:p>
            <a:r>
              <a:rPr lang="tr-TR" dirty="0"/>
              <a:t>O</a:t>
            </a:r>
            <a:r>
              <a:rPr lang="tr-TR" dirty="0" smtClean="0"/>
              <a:t>rtak </a:t>
            </a:r>
            <a:r>
              <a:rPr lang="tr-TR" dirty="0"/>
              <a:t>faaliyet kapasitelerini </a:t>
            </a:r>
            <a:r>
              <a:rPr lang="tr-TR" dirty="0" smtClean="0"/>
              <a:t>artırmalarına</a:t>
            </a:r>
            <a:endParaRPr lang="tr-TR" dirty="0"/>
          </a:p>
          <a:p>
            <a:r>
              <a:rPr lang="tr-TR" dirty="0" smtClean="0"/>
              <a:t>Uluslararası </a:t>
            </a:r>
            <a:r>
              <a:rPr lang="tr-TR" dirty="0"/>
              <a:t>düzeyde, </a:t>
            </a:r>
            <a:r>
              <a:rPr lang="tr-TR" dirty="0" smtClean="0"/>
              <a:t>yeni </a:t>
            </a:r>
            <a:r>
              <a:rPr lang="tr-TR" dirty="0"/>
              <a:t>uygulamaları değiş tokuş etmek veya </a:t>
            </a:r>
            <a:r>
              <a:rPr lang="tr-TR" dirty="0" smtClean="0"/>
              <a:t>geliştirmelerine</a:t>
            </a:r>
            <a:endParaRPr lang="tr-TR" dirty="0"/>
          </a:p>
          <a:p>
            <a:r>
              <a:rPr lang="tr-TR" dirty="0"/>
              <a:t>Y</a:t>
            </a:r>
            <a:r>
              <a:rPr lang="tr-TR" dirty="0" smtClean="0"/>
              <a:t>öntemlerin </a:t>
            </a:r>
            <a:r>
              <a:rPr lang="tr-TR" dirty="0"/>
              <a:t>yanı sıra fikirleri </a:t>
            </a:r>
            <a:r>
              <a:rPr lang="tr-TR" dirty="0" smtClean="0"/>
              <a:t>paylaşmalarına olanak sağlamaktır.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6569" y="75738"/>
            <a:ext cx="1703185" cy="170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F0"/>
                </a:solidFill>
              </a:rPr>
              <a:t>İşbirliği Ortaklıkları (</a:t>
            </a:r>
            <a:r>
              <a:rPr lang="tr-TR" b="1" dirty="0" err="1">
                <a:solidFill>
                  <a:srgbClr val="00B0F0"/>
                </a:solidFill>
              </a:rPr>
              <a:t>Cooperation</a:t>
            </a:r>
            <a:r>
              <a:rPr lang="tr-TR" b="1" dirty="0">
                <a:solidFill>
                  <a:srgbClr val="00B0F0"/>
                </a:solidFill>
              </a:rPr>
              <a:t> </a:t>
            </a:r>
            <a:r>
              <a:rPr lang="tr-TR" b="1" dirty="0" smtClean="0">
                <a:solidFill>
                  <a:srgbClr val="00B0F0"/>
                </a:solidFill>
              </a:rPr>
              <a:t/>
            </a:r>
            <a:br>
              <a:rPr lang="tr-TR" b="1" dirty="0" smtClean="0">
                <a:solidFill>
                  <a:srgbClr val="00B0F0"/>
                </a:solidFill>
              </a:rPr>
            </a:br>
            <a:r>
              <a:rPr lang="tr-TR" b="1" dirty="0" err="1" smtClean="0">
                <a:solidFill>
                  <a:srgbClr val="00B0F0"/>
                </a:solidFill>
              </a:rPr>
              <a:t>Partnership</a:t>
            </a:r>
            <a:r>
              <a:rPr lang="tr-TR" b="1" dirty="0">
                <a:solidFill>
                  <a:srgbClr val="00B0F0"/>
                </a:solidFill>
              </a:rPr>
              <a:t>)-KA220-HED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Amaçları</a:t>
            </a:r>
          </a:p>
          <a:p>
            <a:r>
              <a:rPr lang="tr-TR" dirty="0" smtClean="0"/>
              <a:t>Yenilikçi </a:t>
            </a:r>
            <a:r>
              <a:rPr lang="tr-TR" dirty="0"/>
              <a:t>uygulamaların geliştirilmesini, transferini ve/veya uygulanmasını </a:t>
            </a:r>
            <a:r>
              <a:rPr lang="tr-TR" dirty="0" smtClean="0"/>
              <a:t>desteklemek</a:t>
            </a:r>
            <a:endParaRPr lang="tr-TR" dirty="0"/>
          </a:p>
          <a:p>
            <a:r>
              <a:rPr lang="tr-TR" dirty="0"/>
              <a:t>Avrupa'da işbirliğini, akran öğrenimini ve deneyim alışverişini teşvik eden ortak girişimlerin uygulanması</a:t>
            </a:r>
          </a:p>
          <a:p>
            <a:r>
              <a:rPr lang="tr-TR" dirty="0" smtClean="0"/>
              <a:t>Sonuçlar </a:t>
            </a:r>
            <a:r>
              <a:rPr lang="tr-TR" dirty="0"/>
              <a:t>yeniden kullanılabilir, aktarılabilir, ölçeklendirilebilir olmalı ve mümkünse güçlü bir </a:t>
            </a:r>
            <a:r>
              <a:rPr lang="tr-TR" b="1" dirty="0" err="1" smtClean="0"/>
              <a:t>disiplinlerarası</a:t>
            </a:r>
            <a:r>
              <a:rPr lang="tr-TR" b="1" dirty="0" smtClean="0"/>
              <a:t> </a:t>
            </a:r>
            <a:r>
              <a:rPr lang="tr-TR" dirty="0"/>
              <a:t>boyuta sahip olmalıdır.</a:t>
            </a:r>
          </a:p>
          <a:p>
            <a:r>
              <a:rPr lang="tr-TR" dirty="0"/>
              <a:t>Seçilen projelerin, faaliyetlerinin sonuçlarını yerel, bölgesel, ulusal ve uluslararası düzeyde paylaşmaları beklenecektir.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6569" y="75738"/>
            <a:ext cx="1703185" cy="170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67" y="66367"/>
            <a:ext cx="10078065" cy="672526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023" y="0"/>
            <a:ext cx="1171171" cy="117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77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490" y="179438"/>
            <a:ext cx="10491019" cy="649912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2393" y="59112"/>
            <a:ext cx="1129607" cy="112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9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868" y="240398"/>
            <a:ext cx="10176387" cy="619432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1586" y="0"/>
            <a:ext cx="1154546" cy="115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58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20503</TotalTime>
  <Words>415</Words>
  <Application>Microsoft Office PowerPoint</Application>
  <PresentationFormat>Geniş ekran</PresentationFormat>
  <Paragraphs>69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Teması</vt:lpstr>
      <vt:lpstr>Erasmus+ KA2 Key Action 2 (Ana Eylem 2) Projeleri </vt:lpstr>
      <vt:lpstr>Erasmus + (2021-2027)</vt:lpstr>
      <vt:lpstr>Erasmus+ Ana Eylem 2 (KA2)</vt:lpstr>
      <vt:lpstr>PowerPoint Sunusu</vt:lpstr>
      <vt:lpstr>İşbirliği Ortaklıkları (Cooperation  Partnership)-KA220-HED</vt:lpstr>
      <vt:lpstr>İşbirliği Ortaklıkları (Cooperation  Partnership)-KA220-HED</vt:lpstr>
      <vt:lpstr>PowerPoint Sunusu</vt:lpstr>
      <vt:lpstr>PowerPoint Sunusu</vt:lpstr>
      <vt:lpstr>PowerPoint Sunusu</vt:lpstr>
      <vt:lpstr>Programa üyesi olmayan üçüncü Ülkeler</vt:lpstr>
      <vt:lpstr>PowerPoint Sunusu</vt:lpstr>
      <vt:lpstr>Proje Sonuçları</vt:lpstr>
      <vt:lpstr>Somut Çıktılar</vt:lpstr>
      <vt:lpstr>PowerPoint Sunusu</vt:lpstr>
      <vt:lpstr>BAŞVURU NASIL YAPILIR?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Başvuru Tarihleri</vt:lpstr>
      <vt:lpstr>PowerPoint Sunusu</vt:lpstr>
      <vt:lpstr>https://erasmus-plus.ec.europa.eu/projects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KA2 Key Action 2 (Ana Eylem 2) Projeleri</dc:title>
  <dc:creator>Sibel SÜZEN</dc:creator>
  <cp:lastModifiedBy>user</cp:lastModifiedBy>
  <cp:revision>22</cp:revision>
  <dcterms:created xsi:type="dcterms:W3CDTF">2022-11-24T10:04:18Z</dcterms:created>
  <dcterms:modified xsi:type="dcterms:W3CDTF">2023-06-05T13:47:33Z</dcterms:modified>
</cp:coreProperties>
</file>