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handoutMasterIdLst>
    <p:handoutMasterId r:id="rId18"/>
  </p:handoutMasterIdLst>
  <p:sldIdLst>
    <p:sldId id="256" r:id="rId2"/>
    <p:sldId id="265" r:id="rId3"/>
    <p:sldId id="258" r:id="rId4"/>
    <p:sldId id="264" r:id="rId5"/>
    <p:sldId id="259" r:id="rId6"/>
    <p:sldId id="261" r:id="rId7"/>
    <p:sldId id="257" r:id="rId8"/>
    <p:sldId id="262" r:id="rId9"/>
    <p:sldId id="268" r:id="rId10"/>
    <p:sldId id="269" r:id="rId11"/>
    <p:sldId id="270" r:id="rId12"/>
    <p:sldId id="271" r:id="rId13"/>
    <p:sldId id="267" r:id="rId14"/>
    <p:sldId id="260" r:id="rId15"/>
    <p:sldId id="266" r:id="rId16"/>
    <p:sldId id="263" r:id="rId17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777608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8B4B8-0A81-4C7F-8594-C371C7610924}" type="datetimeFigureOut">
              <a:rPr lang="tr-TR" smtClean="0"/>
              <a:t>15.02.2024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777608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BB7D4-16E6-4B2C-A271-639BAD21E81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9299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45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9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6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2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9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49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1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0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7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57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18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mailto:erasmus@ankara.edu.tr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erasmus@ankara.edu.tr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://www.erasmus.ankara.edu.t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/>
              <a:t>Welcome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Ankara </a:t>
            </a:r>
            <a:r>
              <a:rPr lang="tr-TR" dirty="0" err="1"/>
              <a:t>unıversıty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Erasmus</a:t>
            </a:r>
            <a:r>
              <a:rPr lang="tr-TR" dirty="0"/>
              <a:t> Office</a:t>
            </a:r>
          </a:p>
          <a:p>
            <a:r>
              <a:rPr lang="tr-TR" dirty="0" err="1"/>
              <a:t>Erasmus</a:t>
            </a:r>
            <a:r>
              <a:rPr lang="tr-TR" dirty="0"/>
              <a:t> </a:t>
            </a:r>
            <a:r>
              <a:rPr lang="tr-TR" dirty="0" err="1"/>
              <a:t>Institutional</a:t>
            </a:r>
            <a:r>
              <a:rPr lang="tr-TR" dirty="0"/>
              <a:t> </a:t>
            </a:r>
            <a:r>
              <a:rPr lang="tr-TR" dirty="0" err="1"/>
              <a:t>Coordinator</a:t>
            </a:r>
            <a:endParaRPr lang="tr-TR" dirty="0"/>
          </a:p>
          <a:p>
            <a:r>
              <a:rPr lang="tr-TR" dirty="0" err="1"/>
              <a:t>Assist</a:t>
            </a:r>
            <a:r>
              <a:rPr lang="tr-TR" dirty="0"/>
              <a:t>. Prof. Cafer YILDIRIM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51" y="0"/>
            <a:ext cx="2285949" cy="11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7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8819" y="136328"/>
            <a:ext cx="9720072" cy="678319"/>
          </a:xfrm>
        </p:spPr>
        <p:txBody>
          <a:bodyPr>
            <a:normAutofit/>
          </a:bodyPr>
          <a:lstStyle/>
          <a:p>
            <a:r>
              <a:rPr lang="tr-TR" sz="3200" b="1" dirty="0"/>
              <a:t>STUDENT RESIDENCE PERMIT REQUESTED </a:t>
            </a:r>
            <a:r>
              <a:rPr lang="tr-TR" sz="3200" b="1" dirty="0" smtClean="0"/>
              <a:t>DOCUMENTS 2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826942" y="662983"/>
            <a:ext cx="10363826" cy="3424107"/>
          </a:xfrm>
        </p:spPr>
        <p:txBody>
          <a:bodyPr>
            <a:noAutofit/>
          </a:bodyPr>
          <a:lstStyle/>
          <a:p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DOCUMENTS ACCORDING TO THE REASONS OF STUDENT RESIDENCE PERMIT STAY  </a:t>
            </a:r>
            <a:endParaRPr lang="tr-TR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schoool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tr-TR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/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conforming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representations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tr-TR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/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conforming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representations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tr-TR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/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conforming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representations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High Schools (1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tr-TR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/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conforming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representations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studying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affiliated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MEB (1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embassy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consulate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tr-TR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Visa conforming to the reason of stay to be obtained from the foreign representations of the Republic of Turkey (only for primary and secondary education) Associate’s degree (2 years)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Documents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Bachelor’s Degree (4 years)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Documents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Bachelor’s Degree – Dentistry/Pharmacy/Veterinary Faculties (5 years)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Documents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Bachelor’s Degree – Medical Faculty (6 years)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Documents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Academies (4 years)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Visa conforming to the reason of stay to be obtained from the foreign representations of the Republic of Turkey (only for primary and secondary education)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Master’s Degree (2 years)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Documents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Doctor’s Degree (3 years) </a:t>
            </a:r>
          </a:p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Documents </a:t>
            </a:r>
          </a:p>
        </p:txBody>
      </p:sp>
    </p:spTree>
    <p:extLst>
      <p:ext uri="{BB962C8B-B14F-4D97-AF65-F5344CB8AC3E}">
        <p14:creationId xmlns:p14="http://schemas.microsoft.com/office/powerpoint/2010/main" val="42328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3263" y="161267"/>
            <a:ext cx="9720072" cy="670006"/>
          </a:xfrm>
        </p:spPr>
        <p:txBody>
          <a:bodyPr>
            <a:normAutofit/>
          </a:bodyPr>
          <a:lstStyle/>
          <a:p>
            <a:r>
              <a:rPr lang="tr-TR" sz="3200" b="1" dirty="0"/>
              <a:t>STUDENT RESIDENCE PERMIT REQUESTED </a:t>
            </a:r>
            <a:r>
              <a:rPr lang="tr-TR" sz="3200" b="1" dirty="0" smtClean="0"/>
              <a:t>DOCUMENTS 3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814021" y="1128496"/>
            <a:ext cx="10363826" cy="3424107"/>
          </a:xfrm>
        </p:spPr>
        <p:txBody>
          <a:bodyPr>
            <a:noAutofit/>
          </a:bodyPr>
          <a:lstStyle/>
          <a:p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EXPLANATIONS </a:t>
            </a:r>
            <a:endParaRPr lang="tr-T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request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requested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general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notify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taking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general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/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Upon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request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e-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stamped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received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submitted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/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graduate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1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 time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submission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proving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actively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/>
            <a:r>
              <a:rPr lang="tr-TR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tr-T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transfer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provincial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directorate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interruption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/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provincial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directorate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concluded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provincial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directorate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maagement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/>
            <a:r>
              <a:rPr lang="tr-TR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passport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passport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substitute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identity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tr-TR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tr-TR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requested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/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absence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deed</a:t>
            </a:r>
            <a:r>
              <a:rPr lang="tr-TR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requested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parents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spouse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submit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lvl="0" fontAlgn="base"/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divorce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tr-TR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custody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requested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e-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stamped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Turkish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authorities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notarized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Turkish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translation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Apostille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abroad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a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citizen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Apostille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Convention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Apostille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authoties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approval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consulate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embassy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Ministry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Affairs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Turkish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Authorities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authorized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tr-T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tr-T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eighteen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abroad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legal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notarized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undertaking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legal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persons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consent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requested</a:t>
            </a:r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transfer </a:t>
            </a:r>
            <a:r>
              <a:rPr lang="tr-T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Photocopy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attached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submitted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appointment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6816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0506" y="-154617"/>
            <a:ext cx="9720072" cy="1499616"/>
          </a:xfrm>
        </p:spPr>
        <p:txBody>
          <a:bodyPr>
            <a:normAutofit/>
          </a:bodyPr>
          <a:lstStyle/>
          <a:p>
            <a:r>
              <a:rPr lang="tr-TR" sz="3200" b="1" dirty="0"/>
              <a:t>STUDENT RESIDENCE PERMIT REQUESTED </a:t>
            </a:r>
            <a:r>
              <a:rPr lang="tr-TR" sz="3200" b="1" dirty="0" smtClean="0"/>
              <a:t>DOCUMENTS 4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818629" y="1061993"/>
            <a:ext cx="10363826" cy="3424107"/>
          </a:xfrm>
        </p:spPr>
        <p:txBody>
          <a:bodyPr>
            <a:normAutofit fontScale="25000" lnSpcReduction="20000"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Who Receive Specialization Training in Medicine/Exam for Specialization in Medicine (TUS) (3 years)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 proving TUS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Who Receive Specialization Training in Dentistry/Exam for Specialization in Dentistry (DUS) (3 years)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 proving DUS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who are directed to a Turkish course by their university (1 year)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E-signed/signed and stamped/sealed document proving the education to be taken from the institution or organization authorized to provide Turkish language course (duration of the course must be specified)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arriving within the scope of Erasmus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year)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E-signed/signed and stamped/sealed document proving "the exchange program" to be taken from the education institution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arriving within the scope of other international exchange programs (1 year) 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E-signed/signed and stamped/sealed document proving "the exchange program" to be taken from the education institution </a:t>
            </a:r>
            <a:endParaRPr lang="tr-TR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tr-TR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6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documents are completed, you need to take the documents to the “News from Department of Student Affairs” unit at Ankara University </a:t>
            </a:r>
            <a:r>
              <a:rPr lang="en-US" sz="6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Beşevler</a:t>
            </a:r>
            <a:r>
              <a:rPr lang="en-US" sz="6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10th Year Campus, </a:t>
            </a:r>
            <a:r>
              <a:rPr lang="en-US" sz="6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Şevket</a:t>
            </a:r>
            <a:r>
              <a:rPr lang="en-US" sz="6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Aziz Kansu Building Floor: 3 </a:t>
            </a:r>
            <a:r>
              <a:rPr lang="en-US" sz="6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Beşevler</a:t>
            </a:r>
            <a:r>
              <a:rPr lang="en-US" sz="6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/Ankara.</a:t>
            </a:r>
          </a:p>
          <a:p>
            <a:pPr algn="ctr"/>
            <a:r>
              <a:rPr 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document and health insurance document will be given from the Erasmus Office.</a:t>
            </a:r>
            <a:endParaRPr lang="en-US" sz="6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22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C8E779-7140-4CA9-9F16-642F67F5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err="1"/>
              <a:t>ResponsIble</a:t>
            </a:r>
            <a:r>
              <a:rPr lang="tr-TR" sz="3600" dirty="0"/>
              <a:t> </a:t>
            </a:r>
            <a:r>
              <a:rPr lang="tr-TR" sz="3600" dirty="0" err="1"/>
              <a:t>Person</a:t>
            </a:r>
            <a:r>
              <a:rPr lang="tr-TR" sz="3600" dirty="0"/>
              <a:t> </a:t>
            </a:r>
            <a:r>
              <a:rPr lang="tr-TR" sz="3600" dirty="0" err="1"/>
              <a:t>From</a:t>
            </a:r>
            <a:r>
              <a:rPr lang="tr-TR" sz="3600" dirty="0"/>
              <a:t> </a:t>
            </a:r>
            <a:r>
              <a:rPr lang="tr-TR" sz="3600" dirty="0" err="1"/>
              <a:t>Erasmus</a:t>
            </a:r>
            <a:r>
              <a:rPr lang="tr-TR" sz="3600" dirty="0"/>
              <a:t> </a:t>
            </a:r>
            <a:r>
              <a:rPr lang="tr-TR" sz="3600" dirty="0" err="1"/>
              <a:t>ıncomıng</a:t>
            </a:r>
            <a:r>
              <a:rPr lang="tr-TR" sz="3600" dirty="0"/>
              <a:t> </a:t>
            </a:r>
            <a:r>
              <a:rPr lang="tr-TR" sz="3600" dirty="0" err="1"/>
              <a:t>Students</a:t>
            </a:r>
            <a:r>
              <a:rPr lang="tr-TR" sz="3600" dirty="0"/>
              <a:t> </a:t>
            </a:r>
          </a:p>
        </p:txBody>
      </p:sp>
      <p:sp>
        <p:nvSpPr>
          <p:cNvPr id="11" name="İçerik Yer Tutucusu 10">
            <a:extLst>
              <a:ext uri="{FF2B5EF4-FFF2-40B4-BE49-F238E27FC236}">
                <a16:creationId xmlns:a16="http://schemas.microsoft.com/office/drawing/2014/main" id="{4060FCB2-BB86-4060-B4AB-3844ADC31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152970" cy="4023360"/>
          </a:xfrm>
        </p:spPr>
        <p:txBody>
          <a:bodyPr/>
          <a:lstStyle/>
          <a:p>
            <a:r>
              <a:rPr lang="tr-TR" sz="2400" dirty="0"/>
              <a:t>Türkan Nagehan TEMİRCAN</a:t>
            </a:r>
          </a:p>
          <a:p>
            <a:r>
              <a:rPr lang="tr-TR" sz="2400" dirty="0"/>
              <a:t>E-mail: </a:t>
            </a:r>
            <a:r>
              <a:rPr lang="tr-TR" sz="2400" dirty="0">
                <a:hlinkClick r:id="rId2"/>
              </a:rPr>
              <a:t>erasmus@ankara.edu.tr</a:t>
            </a:r>
            <a:endParaRPr lang="tr-TR" sz="2400" dirty="0"/>
          </a:p>
          <a:p>
            <a:r>
              <a:rPr lang="tr-TR" sz="2400" dirty="0"/>
              <a:t>Tel: +90312 212 60 40/2099</a:t>
            </a:r>
          </a:p>
          <a:p>
            <a:r>
              <a:rPr lang="tr-TR" dirty="0"/>
              <a:t>International Center-</a:t>
            </a:r>
            <a:r>
              <a:rPr lang="tr-TR" dirty="0" err="1"/>
              <a:t>Erasmus</a:t>
            </a:r>
            <a:r>
              <a:rPr lang="tr-TR" dirty="0"/>
              <a:t> Office</a:t>
            </a:r>
          </a:p>
          <a:p>
            <a:r>
              <a:rPr lang="tr-TR" dirty="0" err="1"/>
              <a:t>Orange</a:t>
            </a:r>
            <a:r>
              <a:rPr lang="tr-TR" dirty="0"/>
              <a:t> </a:t>
            </a:r>
            <a:r>
              <a:rPr lang="tr-TR" dirty="0" err="1"/>
              <a:t>Room</a:t>
            </a:r>
            <a:endParaRPr lang="tr-TR" dirty="0"/>
          </a:p>
        </p:txBody>
      </p:sp>
      <p:pic>
        <p:nvPicPr>
          <p:cNvPr id="12" name="İçerik Yer Tutucusu 6">
            <a:extLst>
              <a:ext uri="{FF2B5EF4-FFF2-40B4-BE49-F238E27FC236}">
                <a16:creationId xmlns:a16="http://schemas.microsoft.com/office/drawing/2014/main" id="{270D4973-4AAF-4235-A3DC-946D2D3EC3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24793" y="2084831"/>
            <a:ext cx="3296873" cy="3074397"/>
          </a:xfrm>
        </p:spPr>
      </p:pic>
    </p:spTree>
    <p:extLst>
      <p:ext uri="{BB962C8B-B14F-4D97-AF65-F5344CB8AC3E}">
        <p14:creationId xmlns:p14="http://schemas.microsoft.com/office/powerpoint/2010/main" val="17315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24128" y="616747"/>
            <a:ext cx="9720072" cy="1499616"/>
          </a:xfrm>
        </p:spPr>
        <p:txBody>
          <a:bodyPr/>
          <a:lstStyle/>
          <a:p>
            <a:r>
              <a:rPr lang="tr-TR" dirty="0" err="1"/>
              <a:t>contact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tr-TR" dirty="0"/>
          </a:p>
          <a:p>
            <a:r>
              <a:rPr lang="tr-TR" dirty="0"/>
              <a:t>           </a:t>
            </a:r>
            <a:r>
              <a:rPr lang="tr-TR" sz="2800" dirty="0"/>
              <a:t>Web </a:t>
            </a:r>
            <a:r>
              <a:rPr lang="tr-TR" sz="2800" dirty="0" err="1"/>
              <a:t>address</a:t>
            </a:r>
            <a:r>
              <a:rPr lang="tr-TR" sz="2800" dirty="0"/>
              <a:t>: erasmus.ankara.edu.tr</a:t>
            </a:r>
            <a:endParaRPr lang="tr-TR" dirty="0"/>
          </a:p>
          <a:p>
            <a:r>
              <a:rPr lang="tr-TR" dirty="0"/>
              <a:t>     </a:t>
            </a:r>
          </a:p>
          <a:p>
            <a:r>
              <a:rPr lang="tr-TR" dirty="0"/>
              <a:t>           </a:t>
            </a:r>
            <a:r>
              <a:rPr lang="tr-TR" sz="2800" dirty="0"/>
              <a:t>E-mail: </a:t>
            </a:r>
            <a:r>
              <a:rPr lang="tr-TR" sz="2800" dirty="0">
                <a:hlinkClick r:id="rId2"/>
              </a:rPr>
              <a:t>erasmus@ankara.edu.tr</a:t>
            </a:r>
            <a:endParaRPr lang="tr-TR" sz="2800" dirty="0"/>
          </a:p>
          <a:p>
            <a:endParaRPr lang="tr-TR" sz="2800" dirty="0"/>
          </a:p>
          <a:p>
            <a:r>
              <a:rPr lang="tr-TR" dirty="0"/>
              <a:t>- </a:t>
            </a:r>
            <a:r>
              <a:rPr lang="tr-TR" sz="2800" dirty="0" err="1"/>
              <a:t>For</a:t>
            </a:r>
            <a:r>
              <a:rPr lang="tr-TR" sz="2800" dirty="0"/>
              <a:t> </a:t>
            </a:r>
            <a:r>
              <a:rPr lang="tr-TR" sz="2800" dirty="0" err="1"/>
              <a:t>all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problems</a:t>
            </a:r>
            <a:r>
              <a:rPr lang="tr-TR" sz="2800" dirty="0"/>
              <a:t> </a:t>
            </a:r>
            <a:r>
              <a:rPr lang="tr-TR" sz="2800" dirty="0" err="1"/>
              <a:t>you</a:t>
            </a:r>
            <a:r>
              <a:rPr lang="tr-TR" sz="2800" dirty="0"/>
              <a:t> </a:t>
            </a:r>
            <a:r>
              <a:rPr lang="tr-TR" sz="2800" dirty="0" err="1"/>
              <a:t>have</a:t>
            </a:r>
            <a:r>
              <a:rPr lang="tr-TR" sz="2800" dirty="0"/>
              <a:t>, </a:t>
            </a:r>
            <a:r>
              <a:rPr lang="tr-TR" sz="2800" dirty="0" err="1"/>
              <a:t>please</a:t>
            </a:r>
            <a:r>
              <a:rPr lang="tr-TR" sz="2800" dirty="0"/>
              <a:t> </a:t>
            </a:r>
            <a:r>
              <a:rPr lang="tr-TR" sz="2800" dirty="0" err="1"/>
              <a:t>contact</a:t>
            </a:r>
            <a:r>
              <a:rPr lang="tr-TR" sz="2800" dirty="0"/>
              <a:t> us </a:t>
            </a:r>
            <a:r>
              <a:rPr lang="tr-TR" sz="2800" dirty="0" err="1"/>
              <a:t>with</a:t>
            </a:r>
            <a:r>
              <a:rPr lang="tr-TR" sz="2800" dirty="0"/>
              <a:t> e-mail. </a:t>
            </a:r>
          </a:p>
          <a:p>
            <a:r>
              <a:rPr lang="tr-TR" sz="2800" dirty="0"/>
              <a:t>- </a:t>
            </a:r>
            <a:r>
              <a:rPr lang="tr-TR" sz="2800" dirty="0" err="1"/>
              <a:t>If</a:t>
            </a:r>
            <a:r>
              <a:rPr lang="tr-TR" sz="2800" dirty="0"/>
              <a:t> </a:t>
            </a:r>
            <a:r>
              <a:rPr lang="tr-TR" sz="2800" dirty="0" err="1"/>
              <a:t>you</a:t>
            </a:r>
            <a:r>
              <a:rPr lang="tr-TR" sz="2800" dirty="0"/>
              <a:t> </a:t>
            </a:r>
            <a:r>
              <a:rPr lang="tr-TR" sz="2800" dirty="0" err="1"/>
              <a:t>need</a:t>
            </a:r>
            <a:r>
              <a:rPr lang="tr-TR" sz="2800" dirty="0"/>
              <a:t> </a:t>
            </a:r>
            <a:r>
              <a:rPr lang="tr-TR" sz="2800" dirty="0" err="1"/>
              <a:t>to</a:t>
            </a:r>
            <a:r>
              <a:rPr lang="tr-TR" sz="2800" dirty="0"/>
              <a:t> </a:t>
            </a:r>
            <a:r>
              <a:rPr lang="tr-TR" sz="2800" dirty="0" err="1"/>
              <a:t>come</a:t>
            </a:r>
            <a:r>
              <a:rPr lang="tr-TR" sz="2800" dirty="0"/>
              <a:t> </a:t>
            </a:r>
            <a:r>
              <a:rPr lang="tr-TR" sz="2800" dirty="0" err="1"/>
              <a:t>for</a:t>
            </a:r>
            <a:r>
              <a:rPr lang="tr-TR" sz="2800" dirty="0"/>
              <a:t> a </a:t>
            </a:r>
            <a:r>
              <a:rPr lang="tr-TR" sz="2800" dirty="0" err="1"/>
              <a:t>document</a:t>
            </a:r>
            <a:r>
              <a:rPr lang="tr-TR" sz="2800" dirty="0"/>
              <a:t>, </a:t>
            </a:r>
            <a:r>
              <a:rPr lang="tr-TR" sz="2800" dirty="0" err="1"/>
              <a:t>please</a:t>
            </a:r>
            <a:r>
              <a:rPr lang="tr-TR" sz="2800" dirty="0"/>
              <a:t> </a:t>
            </a:r>
            <a:r>
              <a:rPr lang="tr-TR" sz="2800" dirty="0" err="1"/>
              <a:t>take</a:t>
            </a:r>
            <a:r>
              <a:rPr lang="tr-TR" sz="2800" dirty="0"/>
              <a:t> an </a:t>
            </a:r>
            <a:r>
              <a:rPr lang="tr-TR" sz="2800" dirty="0" err="1"/>
              <a:t>appoitment</a:t>
            </a:r>
            <a:r>
              <a:rPr lang="tr-TR" sz="2800" dirty="0"/>
              <a:t>.  </a:t>
            </a:r>
          </a:p>
        </p:txBody>
      </p:sp>
      <p:pic>
        <p:nvPicPr>
          <p:cNvPr id="8" name="Resim 7" descr="Ankara Üniversitesi Logo - TMMOB Bilgisayar Mühendisleri Odası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32" y="2648353"/>
            <a:ext cx="723781" cy="723781"/>
          </a:xfrm>
          <a:prstGeom prst="rect">
            <a:avLst/>
          </a:prstGeom>
        </p:spPr>
      </p:pic>
      <p:pic>
        <p:nvPicPr>
          <p:cNvPr id="9" name="Resim 8" descr="Envelope 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31" y="3615783"/>
            <a:ext cx="723781" cy="7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C8521D-505E-4FD5-BE70-DB501432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Socıals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E819C0-4164-4EE7-B8A8-2302FC3EFB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dirty="0"/>
              <a:t>      </a:t>
            </a:r>
            <a:r>
              <a:rPr lang="tr-TR" sz="2400" dirty="0" err="1"/>
              <a:t>Instagram</a:t>
            </a:r>
            <a:r>
              <a:rPr lang="tr-TR" sz="2400" dirty="0"/>
              <a:t>: Ankara </a:t>
            </a:r>
            <a:r>
              <a:rPr lang="tr-TR" sz="2400" dirty="0" err="1"/>
              <a:t>Uni</a:t>
            </a:r>
            <a:r>
              <a:rPr lang="tr-TR" sz="2400" dirty="0"/>
              <a:t> </a:t>
            </a:r>
            <a:r>
              <a:rPr lang="tr-TR" sz="2400" dirty="0" err="1"/>
              <a:t>Erasmus</a:t>
            </a:r>
            <a:r>
              <a:rPr lang="tr-TR" sz="2400" dirty="0"/>
              <a:t> Office/@ankaraunieu</a:t>
            </a:r>
          </a:p>
          <a:p>
            <a:r>
              <a:rPr lang="tr-TR" sz="2400" dirty="0"/>
              <a:t>     </a:t>
            </a:r>
            <a:r>
              <a:rPr lang="tr-TR" sz="2400" dirty="0" err="1"/>
              <a:t>Twitter</a:t>
            </a:r>
            <a:r>
              <a:rPr lang="tr-TR" sz="2400" dirty="0"/>
              <a:t>: Ankara </a:t>
            </a:r>
            <a:r>
              <a:rPr lang="tr-TR" sz="2400" dirty="0" err="1"/>
              <a:t>Uni</a:t>
            </a:r>
            <a:r>
              <a:rPr lang="tr-TR" sz="2400" dirty="0"/>
              <a:t> EU/@ankara_uni  </a:t>
            </a:r>
          </a:p>
          <a:p>
            <a:endParaRPr lang="tr-TR" dirty="0"/>
          </a:p>
          <a:p>
            <a:r>
              <a:rPr lang="tr-TR" sz="3200" dirty="0"/>
              <a:t>ESN </a:t>
            </a:r>
          </a:p>
          <a:p>
            <a:r>
              <a:rPr lang="tr-TR" dirty="0"/>
              <a:t>       </a:t>
            </a:r>
            <a:r>
              <a:rPr lang="tr-TR" sz="2400" dirty="0"/>
              <a:t>@esnankarauni</a:t>
            </a:r>
            <a:endParaRPr lang="tr-TR" dirty="0"/>
          </a:p>
        </p:txBody>
      </p:sp>
      <p:pic>
        <p:nvPicPr>
          <p:cNvPr id="4" name="Resim 3" descr="Instagram — Вікіпедія">
            <a:extLst>
              <a:ext uri="{FF2B5EF4-FFF2-40B4-BE49-F238E27FC236}">
                <a16:creationId xmlns:a16="http://schemas.microsoft.com/office/drawing/2014/main" id="{B29E7810-F358-4A48-96DC-FE60A5FE0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395762"/>
            <a:ext cx="433552" cy="433552"/>
          </a:xfrm>
          <a:prstGeom prst="rect">
            <a:avLst/>
          </a:prstGeom>
        </p:spPr>
      </p:pic>
      <p:pic>
        <p:nvPicPr>
          <p:cNvPr id="5" name="Resim 4" descr="Twitter,logo,blue,free pictures, free photos - free image ...">
            <a:extLst>
              <a:ext uri="{FF2B5EF4-FFF2-40B4-BE49-F238E27FC236}">
                <a16:creationId xmlns:a16="http://schemas.microsoft.com/office/drawing/2014/main" id="{2F2E2760-F8D1-4292-9215-31B5CFCA4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867120"/>
            <a:ext cx="397859" cy="397859"/>
          </a:xfrm>
          <a:prstGeom prst="rect">
            <a:avLst/>
          </a:prstGeom>
        </p:spPr>
      </p:pic>
      <p:pic>
        <p:nvPicPr>
          <p:cNvPr id="6" name="Resim 5" descr="Instagram — Вікіпедія">
            <a:extLst>
              <a:ext uri="{FF2B5EF4-FFF2-40B4-BE49-F238E27FC236}">
                <a16:creationId xmlns:a16="http://schemas.microsoft.com/office/drawing/2014/main" id="{008F73B7-4962-4FD2-AEA6-E7F22E656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53" y="4389812"/>
            <a:ext cx="433552" cy="4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48" y="110557"/>
            <a:ext cx="3303270" cy="169191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98" y="110557"/>
            <a:ext cx="3873730" cy="246095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096" y="3184484"/>
            <a:ext cx="4023360" cy="26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5000" y="1038224"/>
            <a:ext cx="10922000" cy="1046607"/>
          </a:xfrm>
        </p:spPr>
        <p:txBody>
          <a:bodyPr>
            <a:normAutofit fontScale="90000"/>
          </a:bodyPr>
          <a:lstStyle/>
          <a:p>
            <a:r>
              <a:rPr lang="tr-TR" sz="4400" b="1" dirty="0" err="1"/>
              <a:t>About</a:t>
            </a:r>
            <a:r>
              <a:rPr lang="tr-TR" sz="4400" b="1" dirty="0"/>
              <a:t> Me: Cafer YILDIRIM, </a:t>
            </a:r>
            <a:r>
              <a:rPr lang="tr-TR" sz="4400" b="1" dirty="0" err="1"/>
              <a:t>AssIStAnt</a:t>
            </a:r>
            <a:r>
              <a:rPr lang="tr-TR" sz="4400" b="1" dirty="0"/>
              <a:t> </a:t>
            </a:r>
            <a:r>
              <a:rPr lang="tr-TR" sz="4400" b="1" dirty="0" err="1"/>
              <a:t>Professor</a:t>
            </a:r>
            <a:r>
              <a:rPr lang="tr-TR" sz="4400" b="1" dirty="0"/>
              <a:t/>
            </a:r>
            <a:br>
              <a:rPr lang="tr-TR" sz="4400" b="1" dirty="0"/>
            </a:br>
            <a:r>
              <a:rPr lang="tr-TR" sz="4400" b="1" dirty="0"/>
              <a:t/>
            </a:r>
            <a:br>
              <a:rPr lang="tr-TR" sz="4400" b="1" dirty="0"/>
            </a:br>
            <a:r>
              <a:rPr lang="tr-TR" sz="3100" b="1" dirty="0" err="1"/>
              <a:t>European</a:t>
            </a:r>
            <a:r>
              <a:rPr lang="tr-TR" sz="3100" b="1" dirty="0"/>
              <a:t> </a:t>
            </a:r>
            <a:r>
              <a:rPr lang="tr-TR" sz="3100" b="1" dirty="0" err="1"/>
              <a:t>UnIon</a:t>
            </a:r>
            <a:r>
              <a:rPr lang="tr-TR" sz="3100" b="1" dirty="0"/>
              <a:t> </a:t>
            </a:r>
            <a:r>
              <a:rPr lang="tr-TR" sz="3100" b="1" dirty="0" err="1"/>
              <a:t>EducatIonal</a:t>
            </a:r>
            <a:r>
              <a:rPr lang="tr-TR" sz="3100" b="1" dirty="0"/>
              <a:t> </a:t>
            </a:r>
            <a:r>
              <a:rPr lang="tr-TR" sz="3100" b="1" dirty="0" err="1"/>
              <a:t>Programes</a:t>
            </a:r>
            <a:r>
              <a:rPr lang="tr-TR" sz="3100" b="1" dirty="0"/>
              <a:t> </a:t>
            </a:r>
            <a:r>
              <a:rPr lang="tr-TR" sz="3100" b="1" dirty="0" err="1"/>
              <a:t>OffIce</a:t>
            </a:r>
            <a:r>
              <a:rPr lang="tr-TR" sz="3100" b="1" dirty="0"/>
              <a:t> </a:t>
            </a:r>
            <a:br>
              <a:rPr lang="tr-TR" sz="3100" b="1" dirty="0"/>
            </a:br>
            <a:r>
              <a:rPr lang="tr-TR" sz="3100" b="1" dirty="0" err="1"/>
              <a:t>ErasmusInstItutIonal</a:t>
            </a:r>
            <a:r>
              <a:rPr lang="tr-TR" sz="3100" b="1" dirty="0"/>
              <a:t> </a:t>
            </a:r>
            <a:r>
              <a:rPr lang="tr-TR" sz="3100" b="1" dirty="0" err="1"/>
              <a:t>CoordINAtor</a:t>
            </a:r>
            <a:r>
              <a:rPr lang="tr-TR" sz="3100" b="1" dirty="0"/>
              <a:t>, Ankara </a:t>
            </a:r>
            <a:r>
              <a:rPr lang="tr-TR" sz="3100" b="1" dirty="0" err="1"/>
              <a:t>UnIversIty</a:t>
            </a:r>
            <a:r>
              <a:rPr lang="tr-TR" sz="4400" b="1" dirty="0"/>
              <a:t/>
            </a:r>
            <a:br>
              <a:rPr lang="tr-TR" sz="4400" b="1" dirty="0"/>
            </a:br>
            <a:endParaRPr lang="tr-TR" sz="44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3314700" y="2266950"/>
            <a:ext cx="8686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1600" b="1" dirty="0"/>
          </a:p>
          <a:p>
            <a:r>
              <a:rPr lang="tr-TR" sz="2400" b="1" dirty="0" err="1"/>
              <a:t>Education</a:t>
            </a:r>
            <a:endParaRPr lang="tr-TR" sz="2400" b="1" dirty="0"/>
          </a:p>
          <a:p>
            <a:r>
              <a:rPr lang="tr-TR" sz="2400" dirty="0" err="1"/>
              <a:t>Doctorate</a:t>
            </a:r>
            <a:r>
              <a:rPr lang="tr-TR" sz="2400" dirty="0"/>
              <a:t>, </a:t>
            </a:r>
            <a:r>
              <a:rPr lang="tr-TR" sz="2400" dirty="0" err="1"/>
              <a:t>Eskisehir</a:t>
            </a:r>
            <a:r>
              <a:rPr lang="tr-TR" sz="2400" dirty="0"/>
              <a:t> Osmangazi </a:t>
            </a:r>
            <a:r>
              <a:rPr lang="tr-TR" sz="2400" dirty="0" err="1"/>
              <a:t>University</a:t>
            </a:r>
            <a:r>
              <a:rPr lang="tr-TR" sz="2400" dirty="0"/>
              <a:t>, </a:t>
            </a:r>
            <a:r>
              <a:rPr lang="tr-TR" sz="2400" dirty="0" err="1"/>
              <a:t>Institute</a:t>
            </a:r>
            <a:r>
              <a:rPr lang="tr-TR" sz="2400" dirty="0"/>
              <a:t> of </a:t>
            </a:r>
            <a:r>
              <a:rPr lang="tr-TR" sz="2400" dirty="0" err="1"/>
              <a:t>Health</a:t>
            </a:r>
            <a:r>
              <a:rPr lang="tr-TR" sz="2400" dirty="0"/>
              <a:t> </a:t>
            </a:r>
            <a:r>
              <a:rPr lang="tr-TR" sz="2400" dirty="0" err="1"/>
              <a:t>Sciences</a:t>
            </a:r>
            <a:r>
              <a:rPr lang="tr-TR" sz="2400" dirty="0"/>
              <a:t>, </a:t>
            </a:r>
            <a:r>
              <a:rPr lang="tr-TR" sz="2400" dirty="0" err="1"/>
              <a:t>Medicinal</a:t>
            </a:r>
            <a:r>
              <a:rPr lang="tr-TR" sz="2400" dirty="0"/>
              <a:t> </a:t>
            </a:r>
            <a:r>
              <a:rPr lang="tr-TR" sz="2400" dirty="0" err="1"/>
              <a:t>Pharmacology</a:t>
            </a:r>
            <a:r>
              <a:rPr lang="tr-TR" sz="2400" dirty="0"/>
              <a:t>(</a:t>
            </a:r>
            <a:r>
              <a:rPr lang="tr-TR" sz="2400" dirty="0" err="1"/>
              <a:t>Dr</a:t>
            </a:r>
            <a:r>
              <a:rPr lang="tr-TR" sz="2400" dirty="0"/>
              <a:t>), </a:t>
            </a:r>
            <a:r>
              <a:rPr lang="tr-TR" sz="2400" dirty="0" err="1"/>
              <a:t>Turkey</a:t>
            </a:r>
            <a:r>
              <a:rPr lang="tr-TR" sz="2400" dirty="0"/>
              <a:t> 2013 -2017 </a:t>
            </a:r>
          </a:p>
          <a:p>
            <a:r>
              <a:rPr lang="tr-TR" sz="2400" dirty="0" err="1"/>
              <a:t>Undergraduate</a:t>
            </a:r>
            <a:r>
              <a:rPr lang="tr-TR" sz="2400" dirty="0"/>
              <a:t>, </a:t>
            </a:r>
            <a:r>
              <a:rPr lang="tr-TR" sz="2400" dirty="0" err="1"/>
              <a:t>Firat</a:t>
            </a:r>
            <a:r>
              <a:rPr lang="tr-TR" sz="2400" dirty="0"/>
              <a:t> </a:t>
            </a:r>
            <a:r>
              <a:rPr lang="tr-TR" sz="2400" dirty="0" err="1"/>
              <a:t>University</a:t>
            </a:r>
            <a:r>
              <a:rPr lang="tr-TR" sz="2400" dirty="0"/>
              <a:t>, </a:t>
            </a:r>
            <a:r>
              <a:rPr lang="tr-TR" sz="2400" dirty="0" err="1"/>
              <a:t>Faculty</a:t>
            </a:r>
            <a:r>
              <a:rPr lang="tr-TR" sz="2400" dirty="0"/>
              <a:t> Of </a:t>
            </a:r>
            <a:r>
              <a:rPr lang="tr-TR" sz="2400" dirty="0" err="1"/>
              <a:t>Veterınary</a:t>
            </a:r>
            <a:r>
              <a:rPr lang="tr-TR" sz="2400" dirty="0"/>
              <a:t> </a:t>
            </a:r>
            <a:r>
              <a:rPr lang="tr-TR" sz="2400" dirty="0" err="1"/>
              <a:t>Medıcıne,Veteriner</a:t>
            </a:r>
            <a:r>
              <a:rPr lang="tr-TR" sz="2400" dirty="0"/>
              <a:t> Pr., </a:t>
            </a:r>
            <a:r>
              <a:rPr lang="tr-TR" sz="2400" dirty="0" err="1"/>
              <a:t>Turkey</a:t>
            </a:r>
            <a:r>
              <a:rPr lang="tr-TR" sz="2400" dirty="0"/>
              <a:t> 2000 - 2005</a:t>
            </a:r>
            <a:endParaRPr lang="tr-TR" sz="2400" b="1" dirty="0"/>
          </a:p>
          <a:p>
            <a:r>
              <a:rPr lang="tr-TR" sz="2400" b="1" dirty="0" err="1"/>
              <a:t>Experiences</a:t>
            </a:r>
            <a:endParaRPr lang="tr-TR" sz="2400" b="1" dirty="0"/>
          </a:p>
          <a:p>
            <a:r>
              <a:rPr lang="tr-TR" sz="2400" dirty="0" err="1"/>
              <a:t>Assistant</a:t>
            </a:r>
            <a:r>
              <a:rPr lang="tr-TR" sz="2400" dirty="0"/>
              <a:t> </a:t>
            </a:r>
            <a:r>
              <a:rPr lang="tr-TR" sz="2400" dirty="0" err="1"/>
              <a:t>Professor</a:t>
            </a:r>
            <a:r>
              <a:rPr lang="tr-TR" sz="2400" dirty="0"/>
              <a:t>, </a:t>
            </a:r>
            <a:r>
              <a:rPr lang="tr-TR" sz="2400" dirty="0" err="1"/>
              <a:t>Eskisehir</a:t>
            </a:r>
            <a:r>
              <a:rPr lang="tr-TR" sz="2400" dirty="0"/>
              <a:t> Osmangazi </a:t>
            </a:r>
            <a:r>
              <a:rPr lang="tr-TR" sz="2400" dirty="0" err="1"/>
              <a:t>University</a:t>
            </a:r>
            <a:endParaRPr lang="tr-TR" sz="2400" dirty="0"/>
          </a:p>
          <a:p>
            <a:r>
              <a:rPr lang="tr-TR" sz="2400" dirty="0"/>
              <a:t>Program </a:t>
            </a:r>
            <a:r>
              <a:rPr lang="tr-TR" sz="2400" dirty="0" err="1"/>
              <a:t>Coordinator</a:t>
            </a:r>
            <a:r>
              <a:rPr lang="tr-TR" sz="2400" dirty="0"/>
              <a:t>, </a:t>
            </a:r>
            <a:r>
              <a:rPr lang="tr-TR" sz="2400" dirty="0" err="1"/>
              <a:t>Eskisehir</a:t>
            </a:r>
            <a:r>
              <a:rPr lang="tr-TR" sz="2400" dirty="0"/>
              <a:t> Osmangazi </a:t>
            </a:r>
            <a:r>
              <a:rPr lang="tr-TR" sz="2400" dirty="0" err="1"/>
              <a:t>University</a:t>
            </a:r>
            <a:endParaRPr lang="tr-TR" sz="2400" dirty="0"/>
          </a:p>
          <a:p>
            <a:r>
              <a:rPr lang="tr-TR" sz="2400" dirty="0" err="1"/>
              <a:t>Institutional</a:t>
            </a:r>
            <a:r>
              <a:rPr lang="tr-TR" sz="2400" dirty="0"/>
              <a:t> </a:t>
            </a:r>
            <a:r>
              <a:rPr lang="tr-TR" sz="2400" dirty="0" err="1"/>
              <a:t>Erasmus</a:t>
            </a:r>
            <a:r>
              <a:rPr lang="tr-TR" sz="2400" dirty="0"/>
              <a:t> </a:t>
            </a:r>
            <a:r>
              <a:rPr lang="tr-TR" sz="2400" dirty="0" err="1"/>
              <a:t>Coordinator</a:t>
            </a:r>
            <a:r>
              <a:rPr lang="tr-TR" sz="2400" dirty="0"/>
              <a:t>, </a:t>
            </a:r>
            <a:r>
              <a:rPr lang="tr-TR" sz="2400" dirty="0" err="1"/>
              <a:t>Eskisehir</a:t>
            </a:r>
            <a:r>
              <a:rPr lang="tr-TR" sz="2400" dirty="0"/>
              <a:t> Osmangazi </a:t>
            </a:r>
            <a:r>
              <a:rPr lang="tr-TR" sz="2400" dirty="0" err="1"/>
              <a:t>University</a:t>
            </a:r>
            <a:endParaRPr lang="tr-TR" sz="1600" b="1" dirty="0"/>
          </a:p>
          <a:p>
            <a:endParaRPr lang="tr-TR" sz="1600" b="1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3A99703C-3920-48C7-B974-B9FCF74E6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2646806"/>
            <a:ext cx="2457450" cy="2887219"/>
          </a:xfrm>
        </p:spPr>
      </p:pic>
    </p:spTree>
    <p:extLst>
      <p:ext uri="{BB962C8B-B14F-4D97-AF65-F5344CB8AC3E}">
        <p14:creationId xmlns:p14="http://schemas.microsoft.com/office/powerpoint/2010/main" val="408640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ERASMUS OFFICE </a:t>
            </a:r>
            <a:r>
              <a:rPr lang="tr-TR" dirty="0" err="1"/>
              <a:t>Locatıon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416378" cy="3781460"/>
          </a:xfrm>
        </p:spPr>
        <p:txBody>
          <a:bodyPr/>
          <a:lstStyle/>
          <a:p>
            <a:r>
              <a:rPr lang="tr-TR" dirty="0" err="1"/>
              <a:t>Address</a:t>
            </a:r>
            <a:r>
              <a:rPr lang="tr-TR" dirty="0"/>
              <a:t>: </a:t>
            </a:r>
            <a:r>
              <a:rPr lang="tr-TR" dirty="0" err="1"/>
              <a:t>Dögol</a:t>
            </a:r>
            <a:r>
              <a:rPr lang="tr-TR" dirty="0"/>
              <a:t> Street</a:t>
            </a:r>
          </a:p>
          <a:p>
            <a:r>
              <a:rPr lang="tr-TR" dirty="0"/>
              <a:t>Ankara </a:t>
            </a:r>
            <a:r>
              <a:rPr lang="tr-TR" dirty="0" err="1"/>
              <a:t>University</a:t>
            </a:r>
            <a:r>
              <a:rPr lang="tr-TR" dirty="0"/>
              <a:t>, </a:t>
            </a:r>
          </a:p>
          <a:p>
            <a:r>
              <a:rPr lang="tr-TR" dirty="0"/>
              <a:t>International Center, </a:t>
            </a:r>
          </a:p>
          <a:p>
            <a:r>
              <a:rPr lang="tr-TR" dirty="0" err="1"/>
              <a:t>Beşevler</a:t>
            </a:r>
            <a:r>
              <a:rPr lang="tr-TR" dirty="0"/>
              <a:t>/ANKARA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318" y="2084832"/>
            <a:ext cx="7037686" cy="3622285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>
            <a:off x="3657600" y="1692166"/>
            <a:ext cx="2669628" cy="1303282"/>
          </a:xfrm>
          <a:prstGeom prst="straightConnector1">
            <a:avLst/>
          </a:prstGeom>
          <a:ln w="209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71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72447" y="533503"/>
            <a:ext cx="3483033" cy="26122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347" y="533504"/>
            <a:ext cx="3483033" cy="261227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84" y="3568227"/>
            <a:ext cx="2194560" cy="292608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591" y="3568227"/>
            <a:ext cx="2175425" cy="29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75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OFFICE ıs Ready </a:t>
            </a:r>
            <a:r>
              <a:rPr lang="tr-TR" dirty="0" err="1"/>
              <a:t>to</a:t>
            </a:r>
            <a:r>
              <a:rPr lang="tr-TR" dirty="0"/>
              <a:t> Help </a:t>
            </a:r>
            <a:r>
              <a:rPr lang="tr-TR" dirty="0" err="1"/>
              <a:t>You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702251" y="2084832"/>
            <a:ext cx="10363826" cy="342410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tr-TR" sz="3800" b="1" dirty="0" err="1"/>
              <a:t>Turkish</a:t>
            </a:r>
            <a:r>
              <a:rPr lang="tr-TR" sz="3800" b="1" dirty="0"/>
              <a:t> Language Course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3800" dirty="0"/>
              <a:t>TÖMER (</a:t>
            </a:r>
            <a:r>
              <a:rPr lang="tr-TR" sz="3800" dirty="0" err="1"/>
              <a:t>Turkish</a:t>
            </a:r>
            <a:r>
              <a:rPr lang="tr-TR" sz="3800" dirty="0"/>
              <a:t> Language Course): </a:t>
            </a:r>
            <a:r>
              <a:rPr lang="tr-TR" sz="3800" dirty="0" err="1"/>
              <a:t>One</a:t>
            </a:r>
            <a:r>
              <a:rPr lang="tr-TR" sz="3800" dirty="0"/>
              <a:t> </a:t>
            </a:r>
            <a:r>
              <a:rPr lang="tr-TR" sz="3800" dirty="0" err="1"/>
              <a:t>Month</a:t>
            </a:r>
            <a:r>
              <a:rPr lang="tr-TR" sz="3800" dirty="0"/>
              <a:t> </a:t>
            </a:r>
            <a:r>
              <a:rPr lang="tr-TR" sz="3800" dirty="0" err="1"/>
              <a:t>Free</a:t>
            </a:r>
            <a:r>
              <a:rPr lang="tr-TR" sz="3800" dirty="0"/>
              <a:t>, OFFICE WILL PAY FOR YOU. </a:t>
            </a:r>
            <a:r>
              <a:rPr lang="tr-TR" sz="3800" dirty="0" err="1"/>
              <a:t>If</a:t>
            </a:r>
            <a:r>
              <a:rPr lang="tr-TR" sz="3800" dirty="0"/>
              <a:t> </a:t>
            </a:r>
            <a:r>
              <a:rPr lang="tr-TR" sz="3800" dirty="0" err="1"/>
              <a:t>you</a:t>
            </a:r>
            <a:r>
              <a:rPr lang="tr-TR" sz="3800" dirty="0"/>
              <a:t> </a:t>
            </a:r>
            <a:r>
              <a:rPr lang="tr-TR" sz="3800" dirty="0" err="1"/>
              <a:t>wish</a:t>
            </a:r>
            <a:r>
              <a:rPr lang="tr-TR" sz="3800" dirty="0"/>
              <a:t> </a:t>
            </a:r>
            <a:r>
              <a:rPr lang="tr-TR" sz="3800" dirty="0" err="1"/>
              <a:t>to</a:t>
            </a:r>
            <a:r>
              <a:rPr lang="tr-TR" sz="3800" dirty="0"/>
              <a:t> </a:t>
            </a:r>
            <a:r>
              <a:rPr lang="tr-TR" sz="3800" dirty="0" err="1"/>
              <a:t>extend</a:t>
            </a:r>
            <a:r>
              <a:rPr lang="tr-TR" sz="3800" dirty="0"/>
              <a:t> </a:t>
            </a:r>
            <a:r>
              <a:rPr lang="tr-TR" sz="3800" dirty="0" err="1"/>
              <a:t>the</a:t>
            </a:r>
            <a:r>
              <a:rPr lang="tr-TR" sz="3800" dirty="0"/>
              <a:t> </a:t>
            </a:r>
            <a:r>
              <a:rPr lang="tr-TR" sz="3800" dirty="0" err="1"/>
              <a:t>course</a:t>
            </a:r>
            <a:r>
              <a:rPr lang="tr-TR" sz="3800" dirty="0"/>
              <a:t> </a:t>
            </a:r>
            <a:r>
              <a:rPr lang="tr-TR" sz="3800" dirty="0" err="1"/>
              <a:t>duration</a:t>
            </a:r>
            <a:r>
              <a:rPr lang="tr-TR" sz="3800" dirty="0"/>
              <a:t>, </a:t>
            </a:r>
            <a:r>
              <a:rPr lang="tr-TR" sz="3800" dirty="0" err="1"/>
              <a:t>please</a:t>
            </a:r>
            <a:r>
              <a:rPr lang="tr-TR" sz="3800" dirty="0"/>
              <a:t> </a:t>
            </a:r>
            <a:r>
              <a:rPr lang="tr-TR" sz="3800" dirty="0" err="1"/>
              <a:t>contact</a:t>
            </a:r>
            <a:r>
              <a:rPr lang="tr-TR" sz="3800" dirty="0"/>
              <a:t> </a:t>
            </a:r>
            <a:r>
              <a:rPr lang="tr-TR" sz="3800" dirty="0" err="1"/>
              <a:t>with</a:t>
            </a:r>
            <a:r>
              <a:rPr lang="tr-TR" sz="3800" dirty="0"/>
              <a:t> us. </a:t>
            </a:r>
            <a:r>
              <a:rPr lang="tr-TR" sz="3800" dirty="0" err="1"/>
              <a:t>We</a:t>
            </a:r>
            <a:r>
              <a:rPr lang="tr-TR" sz="3800" dirty="0"/>
              <a:t> </a:t>
            </a:r>
            <a:r>
              <a:rPr lang="tr-TR" sz="3800" dirty="0" err="1"/>
              <a:t>will</a:t>
            </a:r>
            <a:r>
              <a:rPr lang="tr-TR" sz="3800" dirty="0"/>
              <a:t> </a:t>
            </a:r>
            <a:r>
              <a:rPr lang="tr-TR" sz="3800" dirty="0" err="1"/>
              <a:t>inform</a:t>
            </a:r>
            <a:r>
              <a:rPr lang="tr-TR" sz="3800" dirty="0"/>
              <a:t> TÖMER </a:t>
            </a:r>
            <a:r>
              <a:rPr lang="tr-TR" sz="3800" dirty="0" err="1"/>
              <a:t>about</a:t>
            </a:r>
            <a:r>
              <a:rPr lang="tr-TR" sz="3800" dirty="0"/>
              <a:t> </a:t>
            </a:r>
            <a:r>
              <a:rPr lang="tr-TR" sz="3800" dirty="0" err="1"/>
              <a:t>you</a:t>
            </a:r>
            <a:r>
              <a:rPr lang="tr-TR" sz="38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3800" dirty="0" err="1"/>
              <a:t>Go</a:t>
            </a:r>
            <a:r>
              <a:rPr lang="tr-TR" sz="3800" dirty="0"/>
              <a:t> </a:t>
            </a:r>
            <a:r>
              <a:rPr lang="tr-TR" sz="3800" dirty="0" err="1"/>
              <a:t>to</a:t>
            </a:r>
            <a:r>
              <a:rPr lang="tr-TR" sz="3800" dirty="0"/>
              <a:t> TÖMER Kızılay </a:t>
            </a:r>
            <a:r>
              <a:rPr lang="tr-TR" sz="3800" dirty="0" err="1"/>
              <a:t>Branch</a:t>
            </a:r>
            <a:r>
              <a:rPr lang="tr-TR" sz="3800" dirty="0"/>
              <a:t> </a:t>
            </a:r>
            <a:r>
              <a:rPr lang="tr-TR" sz="3800" dirty="0" err="1"/>
              <a:t>to</a:t>
            </a:r>
            <a:r>
              <a:rPr lang="tr-TR" sz="3800" dirty="0"/>
              <a:t> </a:t>
            </a:r>
            <a:r>
              <a:rPr lang="tr-TR" sz="3800" dirty="0" err="1"/>
              <a:t>enroll</a:t>
            </a:r>
            <a:r>
              <a:rPr lang="tr-TR" sz="3800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3800" dirty="0" err="1"/>
              <a:t>Address:Kızılay</a:t>
            </a:r>
            <a:r>
              <a:rPr lang="tr-TR" sz="3800" dirty="0"/>
              <a:t>, Ziya Gökalp </a:t>
            </a:r>
            <a:r>
              <a:rPr lang="tr-TR" sz="3800" dirty="0" err="1"/>
              <a:t>Cd</a:t>
            </a:r>
            <a:r>
              <a:rPr lang="tr-TR" sz="3800" dirty="0"/>
              <a:t>. No:18 D:1, 06420 Çankaya/Ankara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3800" dirty="0"/>
              <a:t>ESN </a:t>
            </a:r>
            <a:r>
              <a:rPr lang="tr-TR" sz="3800" dirty="0" err="1"/>
              <a:t>will</a:t>
            </a:r>
            <a:r>
              <a:rPr lang="tr-TR" sz="3800" dirty="0"/>
              <a:t> </a:t>
            </a:r>
            <a:r>
              <a:rPr lang="tr-TR" sz="3800" dirty="0" err="1"/>
              <a:t>give</a:t>
            </a:r>
            <a:r>
              <a:rPr lang="tr-TR" sz="3800" dirty="0"/>
              <a:t> </a:t>
            </a:r>
            <a:r>
              <a:rPr lang="tr-TR" sz="3800" dirty="0" err="1"/>
              <a:t>you</a:t>
            </a:r>
            <a:r>
              <a:rPr lang="tr-TR" sz="3800" dirty="0"/>
              <a:t> </a:t>
            </a:r>
            <a:r>
              <a:rPr lang="tr-TR" sz="3800" dirty="0" err="1"/>
              <a:t>detail</a:t>
            </a:r>
            <a:r>
              <a:rPr lang="tr-TR" sz="3800" dirty="0"/>
              <a:t> </a:t>
            </a:r>
            <a:r>
              <a:rPr lang="tr-TR" sz="3800" dirty="0" err="1"/>
              <a:t>information</a:t>
            </a:r>
            <a:r>
              <a:rPr lang="tr-TR" sz="3800" dirty="0"/>
              <a:t> in </a:t>
            </a:r>
            <a:r>
              <a:rPr lang="tr-TR" sz="3800" dirty="0" err="1"/>
              <a:t>their</a:t>
            </a:r>
            <a:r>
              <a:rPr lang="tr-TR" sz="3800" dirty="0"/>
              <a:t> </a:t>
            </a:r>
            <a:r>
              <a:rPr lang="tr-TR" sz="3800" dirty="0" err="1"/>
              <a:t>presentation</a:t>
            </a:r>
            <a:r>
              <a:rPr lang="tr-TR" sz="38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 </a:t>
            </a:r>
          </a:p>
          <a:p>
            <a:endParaRPr lang="tr-TR" dirty="0"/>
          </a:p>
        </p:txBody>
      </p:sp>
      <p:pic>
        <p:nvPicPr>
          <p:cNvPr id="4" name="Resim 3" descr="Logic: Arguments, Language, Meaning, and Fallac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27" y="4766182"/>
            <a:ext cx="2489107" cy="1095207"/>
          </a:xfrm>
          <a:prstGeom prst="rect">
            <a:avLst/>
          </a:prstGeom>
        </p:spPr>
      </p:pic>
      <p:pic>
        <p:nvPicPr>
          <p:cNvPr id="1026" name="Picture 2" descr="Ankara Üniversitesi TÖMER Antalya Temsilciliği - Home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3" y="424222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693" y="407010"/>
            <a:ext cx="1938685" cy="129010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077" y="4234837"/>
            <a:ext cx="4194173" cy="25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1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prstClr val="black">
                    <a:lumMod val="95000"/>
                    <a:lumOff val="5000"/>
                  </a:prstClr>
                </a:solidFill>
              </a:rPr>
              <a:t>OFFICE ıs Ready </a:t>
            </a:r>
            <a:r>
              <a:rPr lang="tr-TR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to</a:t>
            </a:r>
            <a:r>
              <a:rPr lang="tr-TR" dirty="0">
                <a:solidFill>
                  <a:prstClr val="black">
                    <a:lumMod val="95000"/>
                    <a:lumOff val="5000"/>
                  </a:prstClr>
                </a:solidFill>
              </a:rPr>
              <a:t> Help </a:t>
            </a:r>
            <a:r>
              <a:rPr lang="tr-TR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You</a:t>
            </a:r>
            <a:r>
              <a:rPr lang="tr-TR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2751" y="1511808"/>
            <a:ext cx="9720073" cy="4023360"/>
          </a:xfrm>
        </p:spPr>
        <p:txBody>
          <a:bodyPr/>
          <a:lstStyle/>
          <a:p>
            <a:endParaRPr lang="tr-TR" dirty="0"/>
          </a:p>
          <a:p>
            <a:r>
              <a:rPr lang="tr-TR" b="1" dirty="0" err="1"/>
              <a:t>Education</a:t>
            </a:r>
            <a:r>
              <a:rPr lang="tr-TR" b="1" dirty="0"/>
              <a:t> </a:t>
            </a:r>
          </a:p>
          <a:p>
            <a:r>
              <a:rPr lang="en-US" dirty="0"/>
              <a:t>Course Registration Form: </a:t>
            </a:r>
            <a:r>
              <a:rPr lang="tr-TR" dirty="0" err="1"/>
              <a:t>The</a:t>
            </a:r>
            <a:r>
              <a:rPr lang="tr-TR" dirty="0"/>
              <a:t> form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already</a:t>
            </a:r>
            <a:r>
              <a:rPr lang="tr-TR" dirty="0"/>
              <a:t> sent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e mail. </a:t>
            </a:r>
            <a:r>
              <a:rPr lang="en-US" dirty="0"/>
              <a:t>Fill in the form with your </a:t>
            </a:r>
            <a:r>
              <a:rPr lang="en-US" b="1" dirty="0"/>
              <a:t>departmental coordinator</a:t>
            </a:r>
            <a:r>
              <a:rPr lang="en-US" dirty="0"/>
              <a:t>. Be sure signed by departmental coordinator and you. Send it by e-mail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bring</a:t>
            </a:r>
            <a:r>
              <a:rPr lang="tr-TR" dirty="0"/>
              <a:t> it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yourself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Office.</a:t>
            </a:r>
            <a:endParaRPr lang="en-US" dirty="0"/>
          </a:p>
          <a:p>
            <a:r>
              <a:rPr lang="tr-TR" b="1" dirty="0" err="1"/>
              <a:t>Arrival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Departure</a:t>
            </a:r>
            <a:r>
              <a:rPr lang="tr-TR" b="1" dirty="0"/>
              <a:t>  </a:t>
            </a:r>
            <a:r>
              <a:rPr lang="tr-TR" b="1" dirty="0" err="1"/>
              <a:t>Documents</a:t>
            </a:r>
            <a:r>
              <a:rPr lang="tr-TR" b="1" dirty="0"/>
              <a:t> </a:t>
            </a:r>
          </a:p>
          <a:p>
            <a:r>
              <a:rPr lang="tr-TR" dirty="0" err="1"/>
              <a:t>You</a:t>
            </a:r>
            <a:r>
              <a:rPr lang="tr-TR" dirty="0"/>
              <a:t> can </a:t>
            </a:r>
            <a:r>
              <a:rPr lang="tr-TR" dirty="0" err="1"/>
              <a:t>come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Office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send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document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e mail</a:t>
            </a:r>
          </a:p>
          <a:p>
            <a:r>
              <a:rPr lang="tr-TR" b="1" dirty="0" err="1"/>
              <a:t>Transcripts</a:t>
            </a:r>
            <a:r>
              <a:rPr lang="tr-TR" b="1" dirty="0"/>
              <a:t> </a:t>
            </a:r>
          </a:p>
          <a:p>
            <a:r>
              <a:rPr lang="tr-TR" dirty="0"/>
              <a:t>Office </a:t>
            </a:r>
            <a:r>
              <a:rPr lang="tr-TR" dirty="0" err="1"/>
              <a:t>will</a:t>
            </a:r>
            <a:r>
              <a:rPr lang="tr-TR" dirty="0"/>
              <a:t> </a:t>
            </a:r>
            <a:r>
              <a:rPr lang="tr-TR" dirty="0" err="1"/>
              <a:t>send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email</a:t>
            </a:r>
            <a:r>
              <a:rPr lang="tr-TR" dirty="0"/>
              <a:t> 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end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term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96" y="585216"/>
            <a:ext cx="1938696" cy="128636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54" y="5039146"/>
            <a:ext cx="2233266" cy="14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HOW TO REACH DEPARTMENTAL COORDINATORS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024128" y="1809750"/>
            <a:ext cx="9453371" cy="1499616"/>
          </a:xfrm>
        </p:spPr>
        <p:txBody>
          <a:bodyPr>
            <a:normAutofit fontScale="92500"/>
          </a:bodyPr>
          <a:lstStyle/>
          <a:p>
            <a:r>
              <a:rPr lang="tr-TR" sz="2400" dirty="0">
                <a:hlinkClick r:id="rId2"/>
              </a:rPr>
              <a:t>http://www.erasmus.ankara.edu.tr</a:t>
            </a:r>
            <a:endParaRPr lang="tr-TR" sz="2400" dirty="0"/>
          </a:p>
          <a:p>
            <a:r>
              <a:rPr lang="tr-TR" sz="2400" dirty="0" err="1"/>
              <a:t>Coordinators</a:t>
            </a:r>
            <a:r>
              <a:rPr lang="tr-TR" sz="2400" dirty="0"/>
              <a:t> </a:t>
            </a:r>
            <a:r>
              <a:rPr lang="tr-TR" sz="2400" dirty="0" err="1"/>
              <a:t>Section</a:t>
            </a:r>
            <a:endParaRPr lang="tr-TR" sz="2400" dirty="0"/>
          </a:p>
          <a:p>
            <a:r>
              <a:rPr lang="tr-TR" sz="2400" dirty="0" err="1"/>
              <a:t>You</a:t>
            </a:r>
            <a:r>
              <a:rPr lang="tr-TR" sz="2400" dirty="0"/>
              <a:t> can mail </a:t>
            </a:r>
            <a:r>
              <a:rPr lang="tr-TR" sz="2400" dirty="0" err="1"/>
              <a:t>them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</a:t>
            </a:r>
            <a:r>
              <a:rPr lang="tr-TR" sz="2400" dirty="0" err="1"/>
              <a:t>your</a:t>
            </a:r>
            <a:r>
              <a:rPr lang="tr-TR" sz="2400" dirty="0"/>
              <a:t> </a:t>
            </a:r>
            <a:r>
              <a:rPr lang="tr-TR" sz="2400" dirty="0" err="1"/>
              <a:t>classes</a:t>
            </a:r>
            <a:r>
              <a:rPr lang="tr-TR" sz="2400" dirty="0"/>
              <a:t>, </a:t>
            </a:r>
            <a:r>
              <a:rPr lang="tr-TR" sz="2400" dirty="0" err="1"/>
              <a:t>take</a:t>
            </a:r>
            <a:r>
              <a:rPr lang="tr-TR" sz="2400" dirty="0"/>
              <a:t> </a:t>
            </a:r>
            <a:r>
              <a:rPr lang="tr-TR" sz="2400" dirty="0" err="1"/>
              <a:t>appointment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face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face</a:t>
            </a:r>
            <a:r>
              <a:rPr lang="tr-TR" sz="2400" dirty="0"/>
              <a:t> </a:t>
            </a:r>
            <a:r>
              <a:rPr lang="tr-TR" sz="2400" dirty="0" err="1"/>
              <a:t>discuss</a:t>
            </a: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45" y="3429001"/>
            <a:ext cx="5564165" cy="28475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488" y="3429000"/>
            <a:ext cx="4669161" cy="2671867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7938655" y="5494713"/>
            <a:ext cx="2103120" cy="2861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8B4D192F-162B-4958-9C18-D47767C2718B}"/>
              </a:ext>
            </a:extLst>
          </p:cNvPr>
          <p:cNvSpPr/>
          <p:nvPr/>
        </p:nvSpPr>
        <p:spPr>
          <a:xfrm rot="18824675">
            <a:off x="640633" y="4530954"/>
            <a:ext cx="1958802" cy="6436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7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ıs Ready to Help You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b="1" dirty="0" err="1"/>
              <a:t>WiFi</a:t>
            </a:r>
            <a:r>
              <a:rPr lang="tr-TR" sz="2800" b="1" dirty="0"/>
              <a:t> </a:t>
            </a:r>
            <a:r>
              <a:rPr lang="tr-TR" sz="2800" b="1" dirty="0" err="1"/>
              <a:t>and</a:t>
            </a:r>
            <a:r>
              <a:rPr lang="tr-TR" sz="2800" b="1" dirty="0"/>
              <a:t> </a:t>
            </a:r>
            <a:r>
              <a:rPr lang="tr-TR" sz="2800" b="1" dirty="0" err="1"/>
              <a:t>Student</a:t>
            </a:r>
            <a:r>
              <a:rPr lang="tr-TR" sz="2800" b="1" dirty="0"/>
              <a:t> ID:</a:t>
            </a:r>
          </a:p>
          <a:p>
            <a:r>
              <a:rPr lang="tr-TR" sz="2800" dirty="0"/>
              <a:t>- </a:t>
            </a:r>
            <a:r>
              <a:rPr lang="tr-TR" sz="2800" dirty="0" err="1"/>
              <a:t>Student</a:t>
            </a:r>
            <a:r>
              <a:rPr lang="tr-TR" sz="2800" dirty="0"/>
              <a:t> ID </a:t>
            </a:r>
            <a:r>
              <a:rPr lang="tr-TR" sz="2800" dirty="0" err="1"/>
              <a:t>cards</a:t>
            </a:r>
            <a:r>
              <a:rPr lang="tr-TR" sz="2800" dirty="0"/>
              <a:t> </a:t>
            </a:r>
            <a:r>
              <a:rPr lang="tr-TR" sz="2800" dirty="0" err="1" smtClean="0"/>
              <a:t>are</a:t>
            </a:r>
            <a:r>
              <a:rPr lang="tr-TR" sz="2800" dirty="0" smtClean="0"/>
              <a:t> </a:t>
            </a:r>
            <a:r>
              <a:rPr lang="tr-TR" sz="2800" dirty="0" err="1"/>
              <a:t>ready</a:t>
            </a:r>
            <a:r>
              <a:rPr lang="tr-TR" sz="2800" dirty="0"/>
              <a:t>.</a:t>
            </a:r>
          </a:p>
          <a:p>
            <a:r>
              <a:rPr lang="tr-TR" sz="2800" dirty="0"/>
              <a:t>- </a:t>
            </a:r>
            <a:r>
              <a:rPr lang="tr-TR" sz="2800" dirty="0" err="1"/>
              <a:t>Save</a:t>
            </a:r>
            <a:r>
              <a:rPr lang="tr-TR" sz="2800" dirty="0"/>
              <a:t> </a:t>
            </a:r>
            <a:r>
              <a:rPr lang="tr-TR" sz="2800" dirty="0" err="1"/>
              <a:t>your</a:t>
            </a:r>
            <a:r>
              <a:rPr lang="tr-TR" sz="2800" dirty="0"/>
              <a:t> </a:t>
            </a:r>
            <a:r>
              <a:rPr lang="tr-TR" sz="2800" dirty="0" err="1"/>
              <a:t>student</a:t>
            </a:r>
            <a:r>
              <a:rPr lang="tr-TR" sz="2800" dirty="0"/>
              <a:t> </a:t>
            </a:r>
            <a:r>
              <a:rPr lang="tr-TR" sz="2800" dirty="0" err="1"/>
              <a:t>number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OBS </a:t>
            </a:r>
            <a:r>
              <a:rPr lang="tr-TR" sz="2800" dirty="0" err="1"/>
              <a:t>password</a:t>
            </a:r>
            <a:r>
              <a:rPr lang="tr-TR" sz="2800" dirty="0"/>
              <a:t>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8" y="585216"/>
            <a:ext cx="1938696" cy="128636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718" y="4196157"/>
            <a:ext cx="31242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3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24128" y="831273"/>
            <a:ext cx="9720072" cy="332509"/>
          </a:xfrm>
        </p:spPr>
        <p:txBody>
          <a:bodyPr>
            <a:normAutofit fontScale="90000"/>
          </a:bodyPr>
          <a:lstStyle/>
          <a:p>
            <a:r>
              <a:rPr lang="tr-TR" sz="3200" b="1" dirty="0"/>
              <a:t>STUDENT RESIDENCE PERMIT REQUESTED </a:t>
            </a:r>
            <a:r>
              <a:rPr lang="tr-TR" sz="3200" b="1" dirty="0" smtClean="0"/>
              <a:t>DOCUMENTS 1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805708" y="1610634"/>
            <a:ext cx="10363826" cy="3424107"/>
          </a:xfrm>
        </p:spPr>
        <p:txBody>
          <a:bodyPr>
            <a:normAutofit fontScale="25000" lnSpcReduction="20000"/>
          </a:bodyPr>
          <a:lstStyle/>
          <a:p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REQUESTED DOCUMENTS (COMMON) 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Application Form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foreigner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his/her legal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lvl="0" fontAlgn="base"/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Photocopy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passport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passport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substitute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containing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identity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presented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appointment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tr-T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pcs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biometric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photos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background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biometric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fontAlgn="base"/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receipt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embassy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consular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receipt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intended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sufficient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 </a:t>
            </a:r>
          </a:p>
          <a:p>
            <a:pPr lvl="2" fontAlgn="base"/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stamped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provincial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units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foreigner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benefiting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agreements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o 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stamped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provision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Security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Institution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-SGK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Provision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sponsor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lvl="2" fontAlgn="base"/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stamped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regarding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Security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Institution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general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submit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stamped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!) </a:t>
            </a:r>
          </a:p>
          <a:p>
            <a:pPr lvl="0" fontAlgn="base"/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tr-TR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tr-TR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tr-TR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sufficient</a:t>
            </a:r>
            <a:r>
              <a:rPr lang="tr-TR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o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photocopy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("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is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sufficient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lvl="2" fontAlgn="base"/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rental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rental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notarized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rental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 hotel,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proof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places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dormitory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stamped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showing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staying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dormitory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fontAlgn="base"/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person’s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notarized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undertaking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host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notarized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undertaking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spouse</a:t>
            </a:r>
            <a:r>
              <a:rPr lang="tr-T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04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tegral">
  <a:themeElements>
    <a:clrScheme name="E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E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6177</TotalTime>
  <Words>1809</Words>
  <Application>Microsoft Office PowerPoint</Application>
  <PresentationFormat>Geniş ekran</PresentationFormat>
  <Paragraphs>131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3" baseType="lpstr">
      <vt:lpstr>Calibri</vt:lpstr>
      <vt:lpstr>Times New Roman</vt:lpstr>
      <vt:lpstr>Tw Cen MT</vt:lpstr>
      <vt:lpstr>Tw Cen MT Condensed</vt:lpstr>
      <vt:lpstr>Wingdings</vt:lpstr>
      <vt:lpstr>Wingdings 3</vt:lpstr>
      <vt:lpstr>Entegral</vt:lpstr>
      <vt:lpstr>Welcome to Ankara unıversıty</vt:lpstr>
      <vt:lpstr>About Me: Cafer YILDIRIM, AssIStAnt Professor  European UnIon EducatIonal Programes OffIce  ErasmusInstItutIonal CoordINAtor, Ankara UnIversIty </vt:lpstr>
      <vt:lpstr>ERASMUS OFFICE Locatıon </vt:lpstr>
      <vt:lpstr>PowerPoint Sunusu</vt:lpstr>
      <vt:lpstr>OFFICE ıs Ready to Help You </vt:lpstr>
      <vt:lpstr>OFFICE ıs Ready to Help You </vt:lpstr>
      <vt:lpstr>HOW TO REACH DEPARTMENTAL COORDINATORS</vt:lpstr>
      <vt:lpstr>OFFICE ıs Ready to Help You </vt:lpstr>
      <vt:lpstr>STUDENT RESIDENCE PERMIT REQUESTED DOCUMENTS 1 </vt:lpstr>
      <vt:lpstr>STUDENT RESIDENCE PERMIT REQUESTED DOCUMENTS 2</vt:lpstr>
      <vt:lpstr>STUDENT RESIDENCE PERMIT REQUESTED DOCUMENTS 3</vt:lpstr>
      <vt:lpstr>STUDENT RESIDENCE PERMIT REQUESTED DOCUMENTS 4</vt:lpstr>
      <vt:lpstr>ResponsIble Person From Erasmus ıncomıng Students </vt:lpstr>
      <vt:lpstr>contact</vt:lpstr>
      <vt:lpstr>Socıals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Ankara unıversıty</dc:title>
  <dc:creator>Canan</dc:creator>
  <cp:lastModifiedBy>user</cp:lastModifiedBy>
  <cp:revision>48</cp:revision>
  <cp:lastPrinted>2022-02-21T09:59:55Z</cp:lastPrinted>
  <dcterms:created xsi:type="dcterms:W3CDTF">2022-02-16T07:50:19Z</dcterms:created>
  <dcterms:modified xsi:type="dcterms:W3CDTF">2024-02-15T13:12:48Z</dcterms:modified>
</cp:coreProperties>
</file>