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450" r:id="rId4"/>
    <p:sldId id="525" r:id="rId5"/>
    <p:sldId id="531" r:id="rId6"/>
    <p:sldId id="526" r:id="rId7"/>
    <p:sldId id="528" r:id="rId8"/>
    <p:sldId id="530" r:id="rId9"/>
    <p:sldId id="532" r:id="rId10"/>
    <p:sldId id="533" r:id="rId11"/>
    <p:sldId id="534" r:id="rId12"/>
    <p:sldId id="536" r:id="rId13"/>
    <p:sldId id="535" r:id="rId14"/>
    <p:sldId id="537" r:id="rId15"/>
    <p:sldId id="539" r:id="rId16"/>
    <p:sldId id="538" r:id="rId17"/>
    <p:sldId id="540" r:id="rId18"/>
    <p:sldId id="541" r:id="rId19"/>
    <p:sldId id="480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9" autoAdjust="0"/>
    <p:restoredTop sz="80698" autoAdjust="0"/>
  </p:normalViewPr>
  <p:slideViewPr>
    <p:cSldViewPr>
      <p:cViewPr varScale="1">
        <p:scale>
          <a:sx n="123" d="100"/>
          <a:sy n="123" d="100"/>
        </p:scale>
        <p:origin x="14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915-430D-AF18-8A5B640C0A8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915-430D-AF18-8A5B640C0A8D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rgbClr val="1F497D">
                    <a:lumMod val="60000"/>
                    <a:lumOff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915-430D-AF18-8A5B640C0A8D}"/>
              </c:ext>
            </c:extLst>
          </c:dPt>
          <c:dLbls>
            <c:dLbl>
              <c:idx val="0"/>
              <c:layout>
                <c:manualLayout>
                  <c:x val="-7.2429053745779728E-3"/>
                  <c:y val="-2.659125266435976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14%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15-430D-AF18-8A5B640C0A8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15-430D-AF18-8A5B640C0A8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915-430D-AF18-8A5B640C0A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-250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4200</c:v>
                </c:pt>
                <c:pt idx="1">
                  <c:v>5500</c:v>
                </c:pt>
                <c:pt idx="2">
                  <c:v>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15-430D-AF18-8A5B640C0A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 rtl="0">
        <a:defRPr sz="1800" b="1" baseline="-25000">
          <a:solidFill>
            <a:schemeClr val="bg1"/>
          </a:solidFill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B5267-855B-446A-AEF5-79A44995F44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CCDBC68-DC45-4F0D-A452-8722942D98B8}">
      <dgm:prSet phldrT="[Metin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r-TR" sz="1400" b="1" dirty="0"/>
            <a:t>Cebeci </a:t>
          </a:r>
          <a:r>
            <a:rPr lang="tr-TR" sz="1400" b="1" dirty="0" err="1"/>
            <a:t>Campus</a:t>
          </a:r>
          <a:endParaRPr lang="tr-TR" sz="1400" b="1" dirty="0"/>
        </a:p>
      </dgm:t>
    </dgm:pt>
    <dgm:pt modelId="{609FFABB-968D-4C88-B092-5B6613F6024F}" type="parTrans" cxnId="{8B4E2789-6DAE-408C-A6F1-9E505F88FDE7}">
      <dgm:prSet/>
      <dgm:spPr/>
      <dgm:t>
        <a:bodyPr/>
        <a:lstStyle/>
        <a:p>
          <a:endParaRPr lang="tr-TR"/>
        </a:p>
      </dgm:t>
    </dgm:pt>
    <dgm:pt modelId="{7BC0AECA-DA3F-43C4-9AE3-3090CC8A8EBD}" type="sibTrans" cxnId="{8B4E2789-6DAE-408C-A6F1-9E505F88FDE7}">
      <dgm:prSet/>
      <dgm:spPr/>
      <dgm:t>
        <a:bodyPr/>
        <a:lstStyle/>
        <a:p>
          <a:endParaRPr lang="tr-TR"/>
        </a:p>
      </dgm:t>
    </dgm:pt>
    <dgm:pt modelId="{3EF7130F-2CBE-4603-A4A3-8BD764E82B97}">
      <dgm:prSet phldrT="[Metin]"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Political Sciences</a:t>
          </a:r>
          <a:endParaRPr lang="tr-TR" sz="1400" b="1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F1C056-7F1F-4401-AB15-622A82F12359}" type="parTrans" cxnId="{F82ABAD6-7CD4-4CF9-A424-5880C06511F6}">
      <dgm:prSet/>
      <dgm:spPr/>
      <dgm:t>
        <a:bodyPr/>
        <a:lstStyle/>
        <a:p>
          <a:endParaRPr lang="tr-TR"/>
        </a:p>
      </dgm:t>
    </dgm:pt>
    <dgm:pt modelId="{B5B57997-F0A7-4DF5-8E94-D8A512EC1900}" type="sibTrans" cxnId="{F82ABAD6-7CD4-4CF9-A424-5880C06511F6}">
      <dgm:prSet/>
      <dgm:spPr/>
      <dgm:t>
        <a:bodyPr/>
        <a:lstStyle/>
        <a:p>
          <a:endParaRPr lang="tr-TR"/>
        </a:p>
      </dgm:t>
    </dgm:pt>
    <dgm:pt modelId="{57D11721-1093-47A8-8314-5924D8D69C6D}">
      <dgm:prSet phldrT="[Metin]" custT="1"/>
      <dgm:spPr/>
      <dgm:t>
        <a:bodyPr/>
        <a:lstStyle/>
        <a:p>
          <a:r>
            <a:rPr lang="tr-TR" sz="1400" b="1" dirty="0"/>
            <a:t>Sıhhiye </a:t>
          </a:r>
          <a:r>
            <a:rPr lang="tr-TR" sz="1400" b="1" dirty="0" err="1"/>
            <a:t>Campus</a:t>
          </a:r>
          <a:endParaRPr lang="tr-TR" sz="1400" b="1" dirty="0"/>
        </a:p>
      </dgm:t>
    </dgm:pt>
    <dgm:pt modelId="{D2B0271C-B0F9-4DB9-B9E1-087DF52E917D}" type="parTrans" cxnId="{6FC9B357-2C94-4AA9-8663-F677AE557BDC}">
      <dgm:prSet/>
      <dgm:spPr/>
      <dgm:t>
        <a:bodyPr/>
        <a:lstStyle/>
        <a:p>
          <a:endParaRPr lang="tr-TR"/>
        </a:p>
      </dgm:t>
    </dgm:pt>
    <dgm:pt modelId="{CC700D9E-7D28-4539-B6B5-B6CCC4CC2159}" type="sibTrans" cxnId="{6FC9B357-2C94-4AA9-8663-F677AE557BDC}">
      <dgm:prSet/>
      <dgm:spPr/>
      <dgm:t>
        <a:bodyPr/>
        <a:lstStyle/>
        <a:p>
          <a:endParaRPr lang="tr-TR"/>
        </a:p>
      </dgm:t>
    </dgm:pt>
    <dgm:pt modelId="{AF592CD4-344D-4246-B7A1-C739672564FE}">
      <dgm:prSet phldrT="[Metin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Humanities &amp; Letters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FC006F-C082-47DF-BADF-6B849A3A981B}" type="parTrans" cxnId="{86398406-A16A-4920-AAC7-45F2FE0BF6DF}">
      <dgm:prSet/>
      <dgm:spPr/>
      <dgm:t>
        <a:bodyPr/>
        <a:lstStyle/>
        <a:p>
          <a:endParaRPr lang="tr-TR"/>
        </a:p>
      </dgm:t>
    </dgm:pt>
    <dgm:pt modelId="{E841CDB6-3900-497C-8188-552A63643B3C}" type="sibTrans" cxnId="{86398406-A16A-4920-AAC7-45F2FE0BF6DF}">
      <dgm:prSet/>
      <dgm:spPr/>
      <dgm:t>
        <a:bodyPr/>
        <a:lstStyle/>
        <a:p>
          <a:endParaRPr lang="tr-TR"/>
        </a:p>
      </dgm:t>
    </dgm:pt>
    <dgm:pt modelId="{A50B9642-0659-4B4C-BED4-944C0D520C6E}">
      <dgm:prSet phldrT="[Metin]" custT="1"/>
      <dgm:spPr/>
      <dgm:t>
        <a:bodyPr/>
        <a:lstStyle/>
        <a:p>
          <a:r>
            <a:rPr lang="tr-TR" sz="1400" b="1" dirty="0" err="1"/>
            <a:t>Dışkapı</a:t>
          </a:r>
          <a:r>
            <a:rPr lang="tr-TR" sz="1400" b="1" dirty="0"/>
            <a:t> </a:t>
          </a:r>
          <a:r>
            <a:rPr lang="tr-TR" sz="1400" b="1" dirty="0" err="1"/>
            <a:t>Campus</a:t>
          </a:r>
          <a:endParaRPr lang="tr-TR" sz="1400" b="1" dirty="0"/>
        </a:p>
      </dgm:t>
    </dgm:pt>
    <dgm:pt modelId="{760F9B3C-27CC-4F87-8385-B7E564E14875}" type="parTrans" cxnId="{4DFFD6B9-CE0B-4231-8868-05A9AB4A4D1F}">
      <dgm:prSet/>
      <dgm:spPr/>
      <dgm:t>
        <a:bodyPr/>
        <a:lstStyle/>
        <a:p>
          <a:endParaRPr lang="tr-TR"/>
        </a:p>
      </dgm:t>
    </dgm:pt>
    <dgm:pt modelId="{EE808B1C-2B8B-45CA-AF73-A32AD905B49C}" type="sibTrans" cxnId="{4DFFD6B9-CE0B-4231-8868-05A9AB4A4D1F}">
      <dgm:prSet/>
      <dgm:spPr/>
      <dgm:t>
        <a:bodyPr/>
        <a:lstStyle/>
        <a:p>
          <a:endParaRPr lang="tr-TR"/>
        </a:p>
      </dgm:t>
    </dgm:pt>
    <dgm:pt modelId="{68A41D80-4D9A-4BBC-9318-FCB7238F3959}">
      <dgm:prSet phldrT="[Metin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Agriculture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3A7097-A49B-4F72-A5AA-A8F4F18B791C}" type="parTrans" cxnId="{8280A064-FF72-4B66-B85A-ED3D23E045B5}">
      <dgm:prSet/>
      <dgm:spPr/>
      <dgm:t>
        <a:bodyPr/>
        <a:lstStyle/>
        <a:p>
          <a:endParaRPr lang="tr-TR"/>
        </a:p>
      </dgm:t>
    </dgm:pt>
    <dgm:pt modelId="{F19D282E-A99D-45EC-9F91-065CDE209DB2}" type="sibTrans" cxnId="{8280A064-FF72-4B66-B85A-ED3D23E045B5}">
      <dgm:prSet/>
      <dgm:spPr/>
      <dgm:t>
        <a:bodyPr/>
        <a:lstStyle/>
        <a:p>
          <a:endParaRPr lang="tr-TR"/>
        </a:p>
      </dgm:t>
    </dgm:pt>
    <dgm:pt modelId="{8FB5E767-FD6D-4CCF-A2C6-62DD20957C80}">
      <dgm:prSet custT="1"/>
      <dgm:spPr/>
      <dgm:t>
        <a:bodyPr/>
        <a:lstStyle/>
        <a:p>
          <a:r>
            <a:rPr lang="tr-TR" sz="1400" b="1" dirty="0" err="1"/>
            <a:t>Tandogan</a:t>
          </a:r>
          <a:r>
            <a:rPr lang="tr-TR" sz="1400" b="1" dirty="0"/>
            <a:t> </a:t>
          </a:r>
          <a:r>
            <a:rPr lang="tr-TR" sz="1400" b="1" dirty="0" err="1"/>
            <a:t>Campus</a:t>
          </a:r>
          <a:endParaRPr lang="tr-TR" sz="1400" b="1" dirty="0"/>
        </a:p>
      </dgm:t>
    </dgm:pt>
    <dgm:pt modelId="{1D9B4665-C685-4C49-8F53-B4320DCCC6E6}" type="parTrans" cxnId="{EBC0EAE8-CC04-4DE0-A020-6C8A4168F771}">
      <dgm:prSet/>
      <dgm:spPr/>
      <dgm:t>
        <a:bodyPr/>
        <a:lstStyle/>
        <a:p>
          <a:endParaRPr lang="tr-TR"/>
        </a:p>
      </dgm:t>
    </dgm:pt>
    <dgm:pt modelId="{08F1C541-8AE9-45C6-A033-FCE4EAC791CE}" type="sibTrans" cxnId="{EBC0EAE8-CC04-4DE0-A020-6C8A4168F771}">
      <dgm:prSet/>
      <dgm:spPr/>
      <dgm:t>
        <a:bodyPr/>
        <a:lstStyle/>
        <a:p>
          <a:endParaRPr lang="tr-TR"/>
        </a:p>
      </dgm:t>
    </dgm:pt>
    <dgm:pt modelId="{3FF1A559-12F7-4D59-8CEE-AF429648B916}">
      <dgm:prSet custT="1"/>
      <dgm:spPr/>
      <dgm:t>
        <a:bodyPr/>
        <a:lstStyle/>
        <a:p>
          <a:r>
            <a:rPr lang="tr-TR" sz="1400" b="1" dirty="0"/>
            <a:t>Gölbaşı </a:t>
          </a:r>
          <a:r>
            <a:rPr lang="tr-TR" sz="1400" b="1" dirty="0" err="1"/>
            <a:t>Campus</a:t>
          </a:r>
          <a:endParaRPr lang="tr-TR" sz="1400" b="1" dirty="0"/>
        </a:p>
      </dgm:t>
    </dgm:pt>
    <dgm:pt modelId="{C9A8FC82-61BA-4909-82F6-90637199F5B5}" type="parTrans" cxnId="{066FC017-007E-4133-B71A-CE28D45722A8}">
      <dgm:prSet/>
      <dgm:spPr/>
      <dgm:t>
        <a:bodyPr/>
        <a:lstStyle/>
        <a:p>
          <a:endParaRPr lang="tr-TR"/>
        </a:p>
      </dgm:t>
    </dgm:pt>
    <dgm:pt modelId="{52C220B1-0968-4004-B02B-299AAD34AFBE}" type="sibTrans" cxnId="{066FC017-007E-4133-B71A-CE28D45722A8}">
      <dgm:prSet/>
      <dgm:spPr/>
      <dgm:t>
        <a:bodyPr/>
        <a:lstStyle/>
        <a:p>
          <a:endParaRPr lang="tr-TR"/>
        </a:p>
      </dgm:t>
    </dgm:pt>
    <dgm:pt modelId="{3877CA86-BBD9-40B1-8AB4-ED270E6DFFD6}">
      <dgm:prSet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Law</a:t>
          </a:r>
        </a:p>
      </dgm:t>
    </dgm:pt>
    <dgm:pt modelId="{5217484C-FB1C-4B3A-B91E-04F53E4CFAF4}" type="parTrans" cxnId="{D8A3FF2D-0F27-45BD-BE7C-795D10ABDB00}">
      <dgm:prSet/>
      <dgm:spPr/>
      <dgm:t>
        <a:bodyPr/>
        <a:lstStyle/>
        <a:p>
          <a:endParaRPr lang="tr-TR"/>
        </a:p>
      </dgm:t>
    </dgm:pt>
    <dgm:pt modelId="{E584E60F-DAA1-4DE7-8AAD-0EEEE7F52745}" type="sibTrans" cxnId="{D8A3FF2D-0F27-45BD-BE7C-795D10ABDB00}">
      <dgm:prSet/>
      <dgm:spPr/>
      <dgm:t>
        <a:bodyPr/>
        <a:lstStyle/>
        <a:p>
          <a:endParaRPr lang="tr-TR"/>
        </a:p>
      </dgm:t>
    </dgm:pt>
    <dgm:pt modelId="{83C9BA3F-CF7F-4C7D-9EB2-595D967FB70D}">
      <dgm:prSet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Educational Sciences</a:t>
          </a:r>
        </a:p>
      </dgm:t>
    </dgm:pt>
    <dgm:pt modelId="{F8FFA227-2124-4C3B-A336-86F436E179DF}" type="parTrans" cxnId="{14173549-AAFC-4FD8-B0BE-064BF610F9AA}">
      <dgm:prSet/>
      <dgm:spPr/>
      <dgm:t>
        <a:bodyPr/>
        <a:lstStyle/>
        <a:p>
          <a:endParaRPr lang="tr-TR"/>
        </a:p>
      </dgm:t>
    </dgm:pt>
    <dgm:pt modelId="{4939B719-CAAE-45EF-99E6-35D3C54F3A9E}" type="sibTrans" cxnId="{14173549-AAFC-4FD8-B0BE-064BF610F9AA}">
      <dgm:prSet/>
      <dgm:spPr/>
      <dgm:t>
        <a:bodyPr/>
        <a:lstStyle/>
        <a:p>
          <a:endParaRPr lang="tr-TR"/>
        </a:p>
      </dgm:t>
    </dgm:pt>
    <dgm:pt modelId="{B52808A3-0F2A-4E8F-9ED9-3C4DAF3D03A9}">
      <dgm:prSet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Communication</a:t>
          </a:r>
          <a:endParaRPr lang="tr-TR" sz="1400" b="1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EAA8416A-9FB4-4487-AC47-06FB9A91CE66}" type="parTrans" cxnId="{8DB2BF51-BC1A-4750-BC60-8269566D45FB}">
      <dgm:prSet/>
      <dgm:spPr/>
      <dgm:t>
        <a:bodyPr/>
        <a:lstStyle/>
        <a:p>
          <a:endParaRPr lang="tr-TR"/>
        </a:p>
      </dgm:t>
    </dgm:pt>
    <dgm:pt modelId="{5B37455A-70C6-41DB-8CEA-2F23871C66E0}" type="sibTrans" cxnId="{8DB2BF51-BC1A-4750-BC60-8269566D45FB}">
      <dgm:prSet/>
      <dgm:spPr/>
      <dgm:t>
        <a:bodyPr/>
        <a:lstStyle/>
        <a:p>
          <a:endParaRPr lang="tr-TR"/>
        </a:p>
      </dgm:t>
    </dgm:pt>
    <dgm:pt modelId="{3FB4A4F8-024A-47CC-B763-4A6A07BF3BAE}">
      <dgm:prSet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Health Sciences</a:t>
          </a:r>
          <a:endParaRPr lang="tr-TR" sz="1400" b="1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AB36956D-ECC7-4B9D-B950-C0A96D9D4B68}" type="parTrans" cxnId="{B3993A9C-D778-4B55-AE46-E34BD153F384}">
      <dgm:prSet/>
      <dgm:spPr/>
      <dgm:t>
        <a:bodyPr/>
        <a:lstStyle/>
        <a:p>
          <a:endParaRPr lang="tr-TR"/>
        </a:p>
      </dgm:t>
    </dgm:pt>
    <dgm:pt modelId="{4CD1197E-BD56-4624-9006-8A84084040C9}" type="sibTrans" cxnId="{B3993A9C-D778-4B55-AE46-E34BD153F384}">
      <dgm:prSet/>
      <dgm:spPr/>
      <dgm:t>
        <a:bodyPr/>
        <a:lstStyle/>
        <a:p>
          <a:endParaRPr lang="tr-TR"/>
        </a:p>
      </dgm:t>
    </dgm:pt>
    <dgm:pt modelId="{CF8CE3BA-EC2B-44D1-8DCD-8C69FD984771}">
      <dgm:prSet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tr-TR" sz="1400" b="1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Applied</a:t>
          </a:r>
          <a:r>
            <a:rPr lang="tr-TR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Sciences</a:t>
          </a:r>
          <a:endParaRPr lang="tr-TR" sz="1400" b="1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53B9E23B-0CA9-4EE1-ACA3-F0F1FDB75B81}" type="parTrans" cxnId="{B353789F-DACA-48C7-8901-DB7469FB232E}">
      <dgm:prSet/>
      <dgm:spPr/>
      <dgm:t>
        <a:bodyPr/>
        <a:lstStyle/>
        <a:p>
          <a:endParaRPr lang="tr-TR"/>
        </a:p>
      </dgm:t>
    </dgm:pt>
    <dgm:pt modelId="{715B18B4-F958-4BC5-A81F-553E6E642124}" type="sibTrans" cxnId="{B353789F-DACA-48C7-8901-DB7469FB232E}">
      <dgm:prSet/>
      <dgm:spPr/>
      <dgm:t>
        <a:bodyPr/>
        <a:lstStyle/>
        <a:p>
          <a:endParaRPr lang="tr-TR"/>
        </a:p>
      </dgm:t>
    </dgm:pt>
    <dgm:pt modelId="{75E9663B-D9C8-4879-AED6-3CEF46C567C0}">
      <dgm:prSet custT="1"/>
      <dgm:spPr>
        <a:solidFill>
          <a:schemeClr val="bg1">
            <a:lumMod val="95000"/>
            <a:alpha val="90000"/>
          </a:schemeClr>
        </a:solidFill>
        <a:effectLst>
          <a:outerShdw blurRad="50800" dist="50800" dir="5400000" algn="ctr" rotWithShape="0">
            <a:schemeClr val="bg1">
              <a:lumMod val="95000"/>
            </a:schemeClr>
          </a:outerShdw>
        </a:effectLst>
      </dgm:spPr>
      <dgm:t>
        <a:bodyPr/>
        <a:lstStyle/>
        <a:p>
          <a:r>
            <a:rPr lang="tr-TR" sz="1400" b="1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Nursing</a:t>
          </a:r>
          <a:endParaRPr lang="en-US" sz="1400" b="1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29FA9044-925A-439C-89E6-5C65E61CA123}" type="parTrans" cxnId="{1E79442A-6D74-4774-A237-5C68EF4E4C14}">
      <dgm:prSet/>
      <dgm:spPr/>
      <dgm:t>
        <a:bodyPr/>
        <a:lstStyle/>
        <a:p>
          <a:endParaRPr lang="tr-TR"/>
        </a:p>
      </dgm:t>
    </dgm:pt>
    <dgm:pt modelId="{DA45C1D8-AF12-42BA-85E0-EF9737BFAA74}" type="sibTrans" cxnId="{1E79442A-6D74-4774-A237-5C68EF4E4C14}">
      <dgm:prSet/>
      <dgm:spPr/>
      <dgm:t>
        <a:bodyPr/>
        <a:lstStyle/>
        <a:p>
          <a:endParaRPr lang="tr-TR"/>
        </a:p>
      </dgm:t>
    </dgm:pt>
    <dgm:pt modelId="{F929176A-5472-4259-851E-E2814E2592A0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Divinity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0DECAE-B64E-4DEB-B6C5-CCD69952FE6D}" type="parTrans" cxnId="{E9539E41-F3EA-4589-88FE-7FBE0BAC8A4C}">
      <dgm:prSet/>
      <dgm:spPr/>
      <dgm:t>
        <a:bodyPr/>
        <a:lstStyle/>
        <a:p>
          <a:endParaRPr lang="tr-TR"/>
        </a:p>
      </dgm:t>
    </dgm:pt>
    <dgm:pt modelId="{682B9830-FCCD-443A-BD92-A19BD0337DC5}" type="sibTrans" cxnId="{E9539E41-F3EA-4589-88FE-7FBE0BAC8A4C}">
      <dgm:prSet/>
      <dgm:spPr/>
      <dgm:t>
        <a:bodyPr/>
        <a:lstStyle/>
        <a:p>
          <a:endParaRPr lang="tr-TR"/>
        </a:p>
      </dgm:t>
    </dgm:pt>
    <dgm:pt modelId="{01C82A7A-598E-4C5D-B7A5-2124BE849B4E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Science</a:t>
          </a:r>
        </a:p>
      </dgm:t>
    </dgm:pt>
    <dgm:pt modelId="{19794CBE-D4F9-4B71-A3A9-E502B514742A}" type="parTrans" cxnId="{AD1B0C68-B9A9-48A6-90B3-FA38A1185F70}">
      <dgm:prSet/>
      <dgm:spPr/>
      <dgm:t>
        <a:bodyPr/>
        <a:lstStyle/>
        <a:p>
          <a:endParaRPr lang="tr-TR"/>
        </a:p>
      </dgm:t>
    </dgm:pt>
    <dgm:pt modelId="{0961000E-6CD8-4AA9-85FD-E01C9899480B}" type="sibTrans" cxnId="{AD1B0C68-B9A9-48A6-90B3-FA38A1185F70}">
      <dgm:prSet/>
      <dgm:spPr/>
      <dgm:t>
        <a:bodyPr/>
        <a:lstStyle/>
        <a:p>
          <a:endParaRPr lang="tr-TR"/>
        </a:p>
      </dgm:t>
    </dgm:pt>
    <dgm:pt modelId="{0C0473C5-99E8-4F25-9B64-1B27E50CDC66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Pharmacy</a:t>
          </a:r>
        </a:p>
      </dgm:t>
    </dgm:pt>
    <dgm:pt modelId="{CE294774-C5A9-45C2-A12D-C146A3AA500C}" type="parTrans" cxnId="{6D16D4FA-1E59-4C4D-9CF8-5CB09147B721}">
      <dgm:prSet/>
      <dgm:spPr/>
      <dgm:t>
        <a:bodyPr/>
        <a:lstStyle/>
        <a:p>
          <a:endParaRPr lang="tr-TR"/>
        </a:p>
      </dgm:t>
    </dgm:pt>
    <dgm:pt modelId="{19C439C1-D3E8-44C2-931E-E8E4D6655EE0}" type="sibTrans" cxnId="{6D16D4FA-1E59-4C4D-9CF8-5CB09147B721}">
      <dgm:prSet/>
      <dgm:spPr/>
      <dgm:t>
        <a:bodyPr/>
        <a:lstStyle/>
        <a:p>
          <a:endParaRPr lang="tr-TR"/>
        </a:p>
      </dgm:t>
    </dgm:pt>
    <dgm:pt modelId="{03A42E97-5F7C-44AA-ADFE-EB3DB56562EF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Dentistry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C7FD62B3-3515-41FA-B5FE-FDE1474CA8AC}" type="parTrans" cxnId="{EE79AA26-E555-422F-92BC-3483082918E1}">
      <dgm:prSet/>
      <dgm:spPr/>
      <dgm:t>
        <a:bodyPr/>
        <a:lstStyle/>
        <a:p>
          <a:endParaRPr lang="tr-TR"/>
        </a:p>
      </dgm:t>
    </dgm:pt>
    <dgm:pt modelId="{E793E0DD-172F-485A-9E42-257C3CBFEE7B}" type="sibTrans" cxnId="{EE79AA26-E555-422F-92BC-3483082918E1}">
      <dgm:prSet/>
      <dgm:spPr/>
      <dgm:t>
        <a:bodyPr/>
        <a:lstStyle/>
        <a:p>
          <a:endParaRPr lang="tr-TR"/>
        </a:p>
      </dgm:t>
    </dgm:pt>
    <dgm:pt modelId="{8F557FEE-8F54-4680-816E-C72C20A7B025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Open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and</a:t>
          </a:r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Distance</a:t>
          </a:r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Education</a:t>
          </a:r>
          <a:endParaRPr lang="en-US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4D5AF23E-E9EB-4044-A984-547896BB6114}" type="parTrans" cxnId="{5C2AD0A3-742B-4584-8BC0-565E894A84C3}">
      <dgm:prSet/>
      <dgm:spPr/>
      <dgm:t>
        <a:bodyPr/>
        <a:lstStyle/>
        <a:p>
          <a:endParaRPr lang="tr-TR"/>
        </a:p>
      </dgm:t>
    </dgm:pt>
    <dgm:pt modelId="{0D879B55-A1C4-4F8A-8F66-DA69882300AF}" type="sibTrans" cxnId="{5C2AD0A3-742B-4584-8BC0-565E894A84C3}">
      <dgm:prSet/>
      <dgm:spPr/>
      <dgm:t>
        <a:bodyPr/>
        <a:lstStyle/>
        <a:p>
          <a:endParaRPr lang="tr-TR"/>
        </a:p>
      </dgm:t>
    </dgm:pt>
    <dgm:pt modelId="{D37B5369-DF5F-427A-9B8A-CB5979A70C44}">
      <dgm:prSet phldrT="[Metin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Medicine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7FEECD-7F30-4490-A274-1E10BEEA8F91}" type="parTrans" cxnId="{53F4B69F-4902-4C87-A35F-783C298E0769}">
      <dgm:prSet/>
      <dgm:spPr/>
      <dgm:t>
        <a:bodyPr/>
        <a:lstStyle/>
        <a:p>
          <a:endParaRPr lang="tr-TR"/>
        </a:p>
      </dgm:t>
    </dgm:pt>
    <dgm:pt modelId="{1DC32B0B-C906-4C1B-8DAB-BD8714892A1D}" type="sibTrans" cxnId="{53F4B69F-4902-4C87-A35F-783C298E0769}">
      <dgm:prSet/>
      <dgm:spPr/>
      <dgm:t>
        <a:bodyPr/>
        <a:lstStyle/>
        <a:p>
          <a:endParaRPr lang="tr-TR"/>
        </a:p>
      </dgm:t>
    </dgm:pt>
    <dgm:pt modelId="{F7AB63A8-8C60-4633-A3B4-7BCBBB10429C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Veterinary</a:t>
          </a:r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Medicine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3B693EC7-3398-401C-B045-B7392CB0761C}" type="parTrans" cxnId="{45F7BAF4-3666-43C4-8309-DDC08D5C304E}">
      <dgm:prSet/>
      <dgm:spPr/>
      <dgm:t>
        <a:bodyPr/>
        <a:lstStyle/>
        <a:p>
          <a:endParaRPr lang="tr-TR"/>
        </a:p>
      </dgm:t>
    </dgm:pt>
    <dgm:pt modelId="{5BE5502D-A4E7-4482-AF08-90F5629CE804}" type="sibTrans" cxnId="{45F7BAF4-3666-43C4-8309-DDC08D5C304E}">
      <dgm:prSet/>
      <dgm:spPr/>
      <dgm:t>
        <a:bodyPr/>
        <a:lstStyle/>
        <a:p>
          <a:endParaRPr lang="tr-TR"/>
        </a:p>
      </dgm:t>
    </dgm:pt>
    <dgm:pt modelId="{FF2FF553-4780-4747-A23A-DE1DAC55F6B5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Fine</a:t>
          </a:r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Arts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EFB131B0-F140-442A-A721-C11C8D96F3FC}" type="parTrans" cxnId="{EA37A34E-1308-4A89-8A8F-09A400E47B51}">
      <dgm:prSet/>
      <dgm:spPr/>
      <dgm:t>
        <a:bodyPr/>
        <a:lstStyle/>
        <a:p>
          <a:endParaRPr lang="tr-TR"/>
        </a:p>
      </dgm:t>
    </dgm:pt>
    <dgm:pt modelId="{C5CAB361-401C-424D-982A-C94A57BCC10B}" type="sibTrans" cxnId="{EA37A34E-1308-4A89-8A8F-09A400E47B51}">
      <dgm:prSet/>
      <dgm:spPr/>
      <dgm:t>
        <a:bodyPr/>
        <a:lstStyle/>
        <a:p>
          <a:endParaRPr lang="tr-TR"/>
        </a:p>
      </dgm:t>
    </dgm:pt>
    <dgm:pt modelId="{CBC7A977-6680-42A4-AAD5-B95E670D8F79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/>
            <a:t> </a:t>
          </a:r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Sports Sciences</a:t>
          </a:r>
          <a:endParaRPr lang="tr-TR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FB6C31-8F28-44CA-A613-9BA84ECF75B8}" type="parTrans" cxnId="{77FEBD72-E01F-4C6B-BBF2-8044B556ADEC}">
      <dgm:prSet/>
      <dgm:spPr/>
      <dgm:t>
        <a:bodyPr/>
        <a:lstStyle/>
        <a:p>
          <a:endParaRPr lang="tr-TR"/>
        </a:p>
      </dgm:t>
    </dgm:pt>
    <dgm:pt modelId="{30EB6060-4C53-4F9B-AEB7-A3AFD946F5F7}" type="sibTrans" cxnId="{77FEBD72-E01F-4C6B-BBF2-8044B556ADEC}">
      <dgm:prSet/>
      <dgm:spPr/>
      <dgm:t>
        <a:bodyPr/>
        <a:lstStyle/>
        <a:p>
          <a:endParaRPr lang="tr-TR"/>
        </a:p>
      </dgm:t>
    </dgm:pt>
    <dgm:pt modelId="{0F46DDAA-33A0-4B42-B22B-995C7954BEB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Engineering</a:t>
          </a:r>
        </a:p>
      </dgm:t>
    </dgm:pt>
    <dgm:pt modelId="{D537B8B5-91B7-4148-B1C0-868DAEABEC53}" type="parTrans" cxnId="{90A239A2-A7A8-4072-B243-7C87A1A0A0A7}">
      <dgm:prSet/>
      <dgm:spPr/>
      <dgm:t>
        <a:bodyPr/>
        <a:lstStyle/>
        <a:p>
          <a:endParaRPr lang="tr-TR"/>
        </a:p>
      </dgm:t>
    </dgm:pt>
    <dgm:pt modelId="{445BA08F-11A4-4F3E-829D-7E441696320C}" type="sibTrans" cxnId="{90A239A2-A7A8-4072-B243-7C87A1A0A0A7}">
      <dgm:prSet/>
      <dgm:spPr/>
      <dgm:t>
        <a:bodyPr/>
        <a:lstStyle/>
        <a:p>
          <a:endParaRPr lang="tr-TR"/>
        </a:p>
      </dgm:t>
    </dgm:pt>
    <dgm:pt modelId="{30CD00AE-4A04-4FB3-AB7B-43A4CE40264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School of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Foreign</a:t>
          </a:r>
          <a:r>
            <a:rPr lang="tr-TR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Languages</a:t>
          </a:r>
          <a:endParaRPr lang="en-US" sz="1400" b="1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gm:t>
    </dgm:pt>
    <dgm:pt modelId="{0B1FCB37-FFA3-4C99-A822-32AEDDB71A34}" type="parTrans" cxnId="{B4265D4B-98C4-4B34-BE61-E2744899D0EF}">
      <dgm:prSet/>
      <dgm:spPr/>
      <dgm:t>
        <a:bodyPr/>
        <a:lstStyle/>
        <a:p>
          <a:endParaRPr lang="tr-TR"/>
        </a:p>
      </dgm:t>
    </dgm:pt>
    <dgm:pt modelId="{03925B9B-028F-4716-8231-1024877E45C8}" type="sibTrans" cxnId="{B4265D4B-98C4-4B34-BE61-E2744899D0EF}">
      <dgm:prSet/>
      <dgm:spPr/>
      <dgm:t>
        <a:bodyPr/>
        <a:lstStyle/>
        <a:p>
          <a:endParaRPr lang="tr-TR"/>
        </a:p>
      </dgm:t>
    </dgm:pt>
    <dgm:pt modelId="{3AA44942-C53D-4030-93E5-143A3AB628B0}" type="pres">
      <dgm:prSet presAssocID="{63FB5267-855B-446A-AEF5-79A44995F4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32C4B5E-945D-417F-B158-EACC179E85FE}" type="pres">
      <dgm:prSet presAssocID="{6CCDBC68-DC45-4F0D-A452-8722942D98B8}" presName="composite" presStyleCnt="0"/>
      <dgm:spPr/>
    </dgm:pt>
    <dgm:pt modelId="{908EA316-0B36-4C6E-A988-48DCD193E61F}" type="pres">
      <dgm:prSet presAssocID="{6CCDBC68-DC45-4F0D-A452-8722942D98B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E04ECF-8A59-4F29-A2DF-1133A179F5E9}" type="pres">
      <dgm:prSet presAssocID="{6CCDBC68-DC45-4F0D-A452-8722942D98B8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EFB3CD-A24A-4317-8ADA-0BA97FCA1FDC}" type="pres">
      <dgm:prSet presAssocID="{7BC0AECA-DA3F-43C4-9AE3-3090CC8A8EBD}" presName="space" presStyleCnt="0"/>
      <dgm:spPr/>
    </dgm:pt>
    <dgm:pt modelId="{E9742DC8-E959-4FFF-9154-41E8C458EF3A}" type="pres">
      <dgm:prSet presAssocID="{8FB5E767-FD6D-4CCF-A2C6-62DD20957C80}" presName="composite" presStyleCnt="0"/>
      <dgm:spPr/>
    </dgm:pt>
    <dgm:pt modelId="{F4A56432-F3A5-4D09-B7E9-F9F1382AE89A}" type="pres">
      <dgm:prSet presAssocID="{8FB5E767-FD6D-4CCF-A2C6-62DD20957C8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C260D9-E126-47BE-B499-AA76D84586E9}" type="pres">
      <dgm:prSet presAssocID="{8FB5E767-FD6D-4CCF-A2C6-62DD20957C80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5CBDDE-E1B9-41DE-AC44-F9D47E2CFB5E}" type="pres">
      <dgm:prSet presAssocID="{08F1C541-8AE9-45C6-A033-FCE4EAC791CE}" presName="space" presStyleCnt="0"/>
      <dgm:spPr/>
    </dgm:pt>
    <dgm:pt modelId="{0D7171BD-707B-43A9-BDDB-BE54A8739E95}" type="pres">
      <dgm:prSet presAssocID="{57D11721-1093-47A8-8314-5924D8D69C6D}" presName="composite" presStyleCnt="0"/>
      <dgm:spPr/>
    </dgm:pt>
    <dgm:pt modelId="{BE541A52-69A1-46FD-8174-49E19B62D3DF}" type="pres">
      <dgm:prSet presAssocID="{57D11721-1093-47A8-8314-5924D8D69C6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18B8B-D75E-40D8-8F4E-54EDC1B26F6C}" type="pres">
      <dgm:prSet presAssocID="{57D11721-1093-47A8-8314-5924D8D69C6D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FEAB66-511A-4BC1-9F9A-C5B19329E1E1}" type="pres">
      <dgm:prSet presAssocID="{CC700D9E-7D28-4539-B6B5-B6CCC4CC2159}" presName="space" presStyleCnt="0"/>
      <dgm:spPr/>
    </dgm:pt>
    <dgm:pt modelId="{E41B9097-E4B9-4430-A1D5-6F2530E3FDEF}" type="pres">
      <dgm:prSet presAssocID="{A50B9642-0659-4B4C-BED4-944C0D520C6E}" presName="composite" presStyleCnt="0"/>
      <dgm:spPr/>
    </dgm:pt>
    <dgm:pt modelId="{828D10EA-BB5B-4649-A6C2-51412471E215}" type="pres">
      <dgm:prSet presAssocID="{A50B9642-0659-4B4C-BED4-944C0D520C6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1B07F7-8B26-4EAB-AB48-E47C90AF33E8}" type="pres">
      <dgm:prSet presAssocID="{A50B9642-0659-4B4C-BED4-944C0D520C6E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BDAD1D-32B0-4A65-8ABB-1D112E046E9F}" type="pres">
      <dgm:prSet presAssocID="{EE808B1C-2B8B-45CA-AF73-A32AD905B49C}" presName="space" presStyleCnt="0"/>
      <dgm:spPr/>
    </dgm:pt>
    <dgm:pt modelId="{A53AB0DE-0563-4EFE-950B-2B62F3CC63AD}" type="pres">
      <dgm:prSet presAssocID="{3FF1A559-12F7-4D59-8CEE-AF429648B916}" presName="composite" presStyleCnt="0"/>
      <dgm:spPr/>
    </dgm:pt>
    <dgm:pt modelId="{844F7239-3012-43D6-B653-2ACBD36BCC3A}" type="pres">
      <dgm:prSet presAssocID="{3FF1A559-12F7-4D59-8CEE-AF429648B91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BF68F5-6277-4006-A82C-0B806966D14D}" type="pres">
      <dgm:prSet presAssocID="{3FF1A559-12F7-4D59-8CEE-AF429648B916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EAB9B6A-0D0C-427D-8C7F-22DC78ECC0E2}" type="presOf" srcId="{63FB5267-855B-446A-AEF5-79A44995F446}" destId="{3AA44942-C53D-4030-93E5-143A3AB628B0}" srcOrd="0" destOrd="0" presId="urn:microsoft.com/office/officeart/2005/8/layout/hList1"/>
    <dgm:cxn modelId="{E99FAD03-38F8-43F0-AED5-3C7386CB918E}" type="presOf" srcId="{83C9BA3F-CF7F-4C7D-9EB2-595D967FB70D}" destId="{DDE04ECF-8A59-4F29-A2DF-1133A179F5E9}" srcOrd="0" destOrd="2" presId="urn:microsoft.com/office/officeart/2005/8/layout/hList1"/>
    <dgm:cxn modelId="{6C73E19B-3F2B-4B49-83BB-692A4A2A89E9}" type="presOf" srcId="{03A42E97-5F7C-44AA-ADFE-EB3DB56562EF}" destId="{78C260D9-E126-47BE-B499-AA76D84586E9}" srcOrd="0" destOrd="3" presId="urn:microsoft.com/office/officeart/2005/8/layout/hList1"/>
    <dgm:cxn modelId="{6D16D4FA-1E59-4C4D-9CF8-5CB09147B721}" srcId="{8FB5E767-FD6D-4CCF-A2C6-62DD20957C80}" destId="{0C0473C5-99E8-4F25-9B64-1B27E50CDC66}" srcOrd="2" destOrd="0" parTransId="{CE294774-C5A9-45C2-A12D-C146A3AA500C}" sibTransId="{19C439C1-D3E8-44C2-931E-E8E4D6655EE0}"/>
    <dgm:cxn modelId="{155977A5-3C09-4AFC-815F-7375A69334A4}" type="presOf" srcId="{CBC7A977-6680-42A4-AAD5-B95E670D8F79}" destId="{E1BF68F5-6277-4006-A82C-0B806966D14D}" srcOrd="0" destOrd="0" presId="urn:microsoft.com/office/officeart/2005/8/layout/hList1"/>
    <dgm:cxn modelId="{B3993A9C-D778-4B55-AE46-E34BD153F384}" srcId="{6CCDBC68-DC45-4F0D-A452-8722942D98B8}" destId="{3FB4A4F8-024A-47CC-B763-4A6A07BF3BAE}" srcOrd="4" destOrd="0" parTransId="{AB36956D-ECC7-4B9D-B950-C0A96D9D4B68}" sibTransId="{4CD1197E-BD56-4624-9006-8A84084040C9}"/>
    <dgm:cxn modelId="{29AF8861-510B-48F4-8654-09A339AA1B76}" type="presOf" srcId="{3EF7130F-2CBE-4603-A4A3-8BD764E82B97}" destId="{DDE04ECF-8A59-4F29-A2DF-1133A179F5E9}" srcOrd="0" destOrd="0" presId="urn:microsoft.com/office/officeart/2005/8/layout/hList1"/>
    <dgm:cxn modelId="{8DB2BF51-BC1A-4750-BC60-8269566D45FB}" srcId="{6CCDBC68-DC45-4F0D-A452-8722942D98B8}" destId="{B52808A3-0F2A-4E8F-9ED9-3C4DAF3D03A9}" srcOrd="3" destOrd="0" parTransId="{EAA8416A-9FB4-4487-AC47-06FB9A91CE66}" sibTransId="{5B37455A-70C6-41DB-8CEA-2F23871C66E0}"/>
    <dgm:cxn modelId="{1E79442A-6D74-4774-A237-5C68EF4E4C14}" srcId="{6CCDBC68-DC45-4F0D-A452-8722942D98B8}" destId="{75E9663B-D9C8-4879-AED6-3CEF46C567C0}" srcOrd="6" destOrd="0" parTransId="{29FA9044-925A-439C-89E6-5C65E61CA123}" sibTransId="{DA45C1D8-AF12-42BA-85E0-EF9737BFAA74}"/>
    <dgm:cxn modelId="{A10CE9BA-CE31-46E4-A4EB-0A6C42290580}" type="presOf" srcId="{0F46DDAA-33A0-4B42-B22B-995C7954BEBB}" destId="{E1BF68F5-6277-4006-A82C-0B806966D14D}" srcOrd="0" destOrd="1" presId="urn:microsoft.com/office/officeart/2005/8/layout/hList1"/>
    <dgm:cxn modelId="{7768026B-0CDA-4872-A4B6-C435BD40F505}" type="presOf" srcId="{30CD00AE-4A04-4FB3-AB7B-43A4CE402643}" destId="{E1BF68F5-6277-4006-A82C-0B806966D14D}" srcOrd="0" destOrd="2" presId="urn:microsoft.com/office/officeart/2005/8/layout/hList1"/>
    <dgm:cxn modelId="{4324C923-4CDD-4219-8DDC-173C9A6D869C}" type="presOf" srcId="{B52808A3-0F2A-4E8F-9ED9-3C4DAF3D03A9}" destId="{DDE04ECF-8A59-4F29-A2DF-1133A179F5E9}" srcOrd="0" destOrd="3" presId="urn:microsoft.com/office/officeart/2005/8/layout/hList1"/>
    <dgm:cxn modelId="{FE2BE3C6-C1A4-4C0D-8AFB-DCC28FFBA6FB}" type="presOf" srcId="{75E9663B-D9C8-4879-AED6-3CEF46C567C0}" destId="{DDE04ECF-8A59-4F29-A2DF-1133A179F5E9}" srcOrd="0" destOrd="6" presId="urn:microsoft.com/office/officeart/2005/8/layout/hList1"/>
    <dgm:cxn modelId="{4DFFD6B9-CE0B-4231-8868-05A9AB4A4D1F}" srcId="{63FB5267-855B-446A-AEF5-79A44995F446}" destId="{A50B9642-0659-4B4C-BED4-944C0D520C6E}" srcOrd="3" destOrd="0" parTransId="{760F9B3C-27CC-4F87-8385-B7E564E14875}" sibTransId="{EE808B1C-2B8B-45CA-AF73-A32AD905B49C}"/>
    <dgm:cxn modelId="{B54C63E5-1DD9-4567-BBE8-34514E53773A}" type="presOf" srcId="{CF8CE3BA-EC2B-44D1-8DCD-8C69FD984771}" destId="{DDE04ECF-8A59-4F29-A2DF-1133A179F5E9}" srcOrd="0" destOrd="5" presId="urn:microsoft.com/office/officeart/2005/8/layout/hList1"/>
    <dgm:cxn modelId="{D08B388B-F954-489B-B9D6-35B24D1DC14B}" type="presOf" srcId="{F7AB63A8-8C60-4633-A3B4-7BCBBB10429C}" destId="{181B07F7-8B26-4EAB-AB48-E47C90AF33E8}" srcOrd="0" destOrd="1" presId="urn:microsoft.com/office/officeart/2005/8/layout/hList1"/>
    <dgm:cxn modelId="{464575E5-038B-4DC3-BF94-20F50977B479}" type="presOf" srcId="{3FB4A4F8-024A-47CC-B763-4A6A07BF3BAE}" destId="{DDE04ECF-8A59-4F29-A2DF-1133A179F5E9}" srcOrd="0" destOrd="4" presId="urn:microsoft.com/office/officeart/2005/8/layout/hList1"/>
    <dgm:cxn modelId="{F82ABAD6-7CD4-4CF9-A424-5880C06511F6}" srcId="{6CCDBC68-DC45-4F0D-A452-8722942D98B8}" destId="{3EF7130F-2CBE-4603-A4A3-8BD764E82B97}" srcOrd="0" destOrd="0" parTransId="{97F1C056-7F1F-4401-AB15-622A82F12359}" sibTransId="{B5B57997-F0A7-4DF5-8E94-D8A512EC1900}"/>
    <dgm:cxn modelId="{8280A064-FF72-4B66-B85A-ED3D23E045B5}" srcId="{A50B9642-0659-4B4C-BED4-944C0D520C6E}" destId="{68A41D80-4D9A-4BBC-9318-FCB7238F3959}" srcOrd="0" destOrd="0" parTransId="{CC3A7097-A49B-4F72-A5AA-A8F4F18B791C}" sibTransId="{F19D282E-A99D-45EC-9F91-065CDE209DB2}"/>
    <dgm:cxn modelId="{6FC9B357-2C94-4AA9-8663-F677AE557BDC}" srcId="{63FB5267-855B-446A-AEF5-79A44995F446}" destId="{57D11721-1093-47A8-8314-5924D8D69C6D}" srcOrd="2" destOrd="0" parTransId="{D2B0271C-B0F9-4DB9-B9E1-087DF52E917D}" sibTransId="{CC700D9E-7D28-4539-B6B5-B6CCC4CC2159}"/>
    <dgm:cxn modelId="{B39645C2-7495-46B2-A391-D7FE62DD9ACA}" type="presOf" srcId="{3877CA86-BBD9-40B1-8AB4-ED270E6DFFD6}" destId="{DDE04ECF-8A59-4F29-A2DF-1133A179F5E9}" srcOrd="0" destOrd="1" presId="urn:microsoft.com/office/officeart/2005/8/layout/hList1"/>
    <dgm:cxn modelId="{5C2AD0A3-742B-4584-8BC0-565E894A84C3}" srcId="{8FB5E767-FD6D-4CCF-A2C6-62DD20957C80}" destId="{8F557FEE-8F54-4680-816E-C72C20A7B025}" srcOrd="4" destOrd="0" parTransId="{4D5AF23E-E9EB-4044-A984-547896BB6114}" sibTransId="{0D879B55-A1C4-4F8A-8F66-DA69882300AF}"/>
    <dgm:cxn modelId="{367EFB33-C01F-4367-B87D-B381FD495D53}" type="presOf" srcId="{3FF1A559-12F7-4D59-8CEE-AF429648B916}" destId="{844F7239-3012-43D6-B653-2ACBD36BCC3A}" srcOrd="0" destOrd="0" presId="urn:microsoft.com/office/officeart/2005/8/layout/hList1"/>
    <dgm:cxn modelId="{F3248EF4-1153-4C1F-BC73-E4B77B4D673E}" type="presOf" srcId="{A50B9642-0659-4B4C-BED4-944C0D520C6E}" destId="{828D10EA-BB5B-4649-A6C2-51412471E215}" srcOrd="0" destOrd="0" presId="urn:microsoft.com/office/officeart/2005/8/layout/hList1"/>
    <dgm:cxn modelId="{F5E19487-9568-42B4-A231-BAB9A6907D9C}" type="presOf" srcId="{F929176A-5472-4259-851E-E2814E2592A0}" destId="{78C260D9-E126-47BE-B499-AA76D84586E9}" srcOrd="0" destOrd="0" presId="urn:microsoft.com/office/officeart/2005/8/layout/hList1"/>
    <dgm:cxn modelId="{42AD7881-7D2D-48B9-A07D-CA18B891215A}" type="presOf" srcId="{57D11721-1093-47A8-8314-5924D8D69C6D}" destId="{BE541A52-69A1-46FD-8174-49E19B62D3DF}" srcOrd="0" destOrd="0" presId="urn:microsoft.com/office/officeart/2005/8/layout/hList1"/>
    <dgm:cxn modelId="{B353789F-DACA-48C7-8901-DB7469FB232E}" srcId="{6CCDBC68-DC45-4F0D-A452-8722942D98B8}" destId="{CF8CE3BA-EC2B-44D1-8DCD-8C69FD984771}" srcOrd="5" destOrd="0" parTransId="{53B9E23B-0CA9-4EE1-ACA3-F0F1FDB75B81}" sibTransId="{715B18B4-F958-4BC5-A81F-553E6E642124}"/>
    <dgm:cxn modelId="{D8A3FF2D-0F27-45BD-BE7C-795D10ABDB00}" srcId="{6CCDBC68-DC45-4F0D-A452-8722942D98B8}" destId="{3877CA86-BBD9-40B1-8AB4-ED270E6DFFD6}" srcOrd="1" destOrd="0" parTransId="{5217484C-FB1C-4B3A-B91E-04F53E4CFAF4}" sibTransId="{E584E60F-DAA1-4DE7-8AAD-0EEEE7F52745}"/>
    <dgm:cxn modelId="{37B93E4D-E86E-428A-9294-15D6A9A32E00}" type="presOf" srcId="{8F557FEE-8F54-4680-816E-C72C20A7B025}" destId="{78C260D9-E126-47BE-B499-AA76D84586E9}" srcOrd="0" destOrd="4" presId="urn:microsoft.com/office/officeart/2005/8/layout/hList1"/>
    <dgm:cxn modelId="{77FEBD72-E01F-4C6B-BBF2-8044B556ADEC}" srcId="{3FF1A559-12F7-4D59-8CEE-AF429648B916}" destId="{CBC7A977-6680-42A4-AAD5-B95E670D8F79}" srcOrd="0" destOrd="0" parTransId="{24FB6C31-8F28-44CA-A613-9BA84ECF75B8}" sibTransId="{30EB6060-4C53-4F9B-AEB7-A3AFD946F5F7}"/>
    <dgm:cxn modelId="{53F4B69F-4902-4C87-A35F-783C298E0769}" srcId="{57D11721-1093-47A8-8314-5924D8D69C6D}" destId="{D37B5369-DF5F-427A-9B8A-CB5979A70C44}" srcOrd="1" destOrd="0" parTransId="{ED7FEECD-7F30-4490-A274-1E10BEEA8F91}" sibTransId="{1DC32B0B-C906-4C1B-8DAB-BD8714892A1D}"/>
    <dgm:cxn modelId="{1AA75D8A-1FB1-428A-8308-8363F5F10C9E}" type="presOf" srcId="{68A41D80-4D9A-4BBC-9318-FCB7238F3959}" destId="{181B07F7-8B26-4EAB-AB48-E47C90AF33E8}" srcOrd="0" destOrd="0" presId="urn:microsoft.com/office/officeart/2005/8/layout/hList1"/>
    <dgm:cxn modelId="{8B4E2789-6DAE-408C-A6F1-9E505F88FDE7}" srcId="{63FB5267-855B-446A-AEF5-79A44995F446}" destId="{6CCDBC68-DC45-4F0D-A452-8722942D98B8}" srcOrd="0" destOrd="0" parTransId="{609FFABB-968D-4C88-B092-5B6613F6024F}" sibTransId="{7BC0AECA-DA3F-43C4-9AE3-3090CC8A8EBD}"/>
    <dgm:cxn modelId="{EA37A34E-1308-4A89-8A8F-09A400E47B51}" srcId="{A50B9642-0659-4B4C-BED4-944C0D520C6E}" destId="{FF2FF553-4780-4747-A23A-DE1DAC55F6B5}" srcOrd="2" destOrd="0" parTransId="{EFB131B0-F140-442A-A721-C11C8D96F3FC}" sibTransId="{C5CAB361-401C-424D-982A-C94A57BCC10B}"/>
    <dgm:cxn modelId="{86398406-A16A-4920-AAC7-45F2FE0BF6DF}" srcId="{57D11721-1093-47A8-8314-5924D8D69C6D}" destId="{AF592CD4-344D-4246-B7A1-C739672564FE}" srcOrd="0" destOrd="0" parTransId="{3CFC006F-C082-47DF-BADF-6B849A3A981B}" sibTransId="{E841CDB6-3900-497C-8188-552A63643B3C}"/>
    <dgm:cxn modelId="{B4265D4B-98C4-4B34-BE61-E2744899D0EF}" srcId="{3FF1A559-12F7-4D59-8CEE-AF429648B916}" destId="{30CD00AE-4A04-4FB3-AB7B-43A4CE402643}" srcOrd="2" destOrd="0" parTransId="{0B1FCB37-FFA3-4C99-A822-32AEDDB71A34}" sibTransId="{03925B9B-028F-4716-8231-1024877E45C8}"/>
    <dgm:cxn modelId="{E8E67D30-1D43-4FD9-83E9-42932C1F56EF}" type="presOf" srcId="{AF592CD4-344D-4246-B7A1-C739672564FE}" destId="{86F18B8B-D75E-40D8-8F4E-54EDC1B26F6C}" srcOrd="0" destOrd="0" presId="urn:microsoft.com/office/officeart/2005/8/layout/hList1"/>
    <dgm:cxn modelId="{F8935779-1903-4EC9-8F42-D204071E1942}" type="presOf" srcId="{D37B5369-DF5F-427A-9B8A-CB5979A70C44}" destId="{86F18B8B-D75E-40D8-8F4E-54EDC1B26F6C}" srcOrd="0" destOrd="1" presId="urn:microsoft.com/office/officeart/2005/8/layout/hList1"/>
    <dgm:cxn modelId="{45F7BAF4-3666-43C4-8309-DDC08D5C304E}" srcId="{A50B9642-0659-4B4C-BED4-944C0D520C6E}" destId="{F7AB63A8-8C60-4633-A3B4-7BCBBB10429C}" srcOrd="1" destOrd="0" parTransId="{3B693EC7-3398-401C-B045-B7392CB0761C}" sibTransId="{5BE5502D-A4E7-4482-AF08-90F5629CE804}"/>
    <dgm:cxn modelId="{EE79AA26-E555-422F-92BC-3483082918E1}" srcId="{8FB5E767-FD6D-4CCF-A2C6-62DD20957C80}" destId="{03A42E97-5F7C-44AA-ADFE-EB3DB56562EF}" srcOrd="3" destOrd="0" parTransId="{C7FD62B3-3515-41FA-B5FE-FDE1474CA8AC}" sibTransId="{E793E0DD-172F-485A-9E42-257C3CBFEE7B}"/>
    <dgm:cxn modelId="{A92EEF0A-4C44-4BD8-A7A4-E9CCE835E433}" type="presOf" srcId="{0C0473C5-99E8-4F25-9B64-1B27E50CDC66}" destId="{78C260D9-E126-47BE-B499-AA76D84586E9}" srcOrd="0" destOrd="2" presId="urn:microsoft.com/office/officeart/2005/8/layout/hList1"/>
    <dgm:cxn modelId="{E9539E41-F3EA-4589-88FE-7FBE0BAC8A4C}" srcId="{8FB5E767-FD6D-4CCF-A2C6-62DD20957C80}" destId="{F929176A-5472-4259-851E-E2814E2592A0}" srcOrd="0" destOrd="0" parTransId="{F30DECAE-B64E-4DEB-B6C5-CCD69952FE6D}" sibTransId="{682B9830-FCCD-443A-BD92-A19BD0337DC5}"/>
    <dgm:cxn modelId="{90A239A2-A7A8-4072-B243-7C87A1A0A0A7}" srcId="{3FF1A559-12F7-4D59-8CEE-AF429648B916}" destId="{0F46DDAA-33A0-4B42-B22B-995C7954BEBB}" srcOrd="1" destOrd="0" parTransId="{D537B8B5-91B7-4148-B1C0-868DAEABEC53}" sibTransId="{445BA08F-11A4-4F3E-829D-7E441696320C}"/>
    <dgm:cxn modelId="{24DB2070-75CE-4EC7-8307-59C86B66322D}" type="presOf" srcId="{01C82A7A-598E-4C5D-B7A5-2124BE849B4E}" destId="{78C260D9-E126-47BE-B499-AA76D84586E9}" srcOrd="0" destOrd="1" presId="urn:microsoft.com/office/officeart/2005/8/layout/hList1"/>
    <dgm:cxn modelId="{10F2214F-3178-45BB-8F3D-66B7FADCCAC3}" type="presOf" srcId="{6CCDBC68-DC45-4F0D-A452-8722942D98B8}" destId="{908EA316-0B36-4C6E-A988-48DCD193E61F}" srcOrd="0" destOrd="0" presId="urn:microsoft.com/office/officeart/2005/8/layout/hList1"/>
    <dgm:cxn modelId="{14173549-AAFC-4FD8-B0BE-064BF610F9AA}" srcId="{6CCDBC68-DC45-4F0D-A452-8722942D98B8}" destId="{83C9BA3F-CF7F-4C7D-9EB2-595D967FB70D}" srcOrd="2" destOrd="0" parTransId="{F8FFA227-2124-4C3B-A336-86F436E179DF}" sibTransId="{4939B719-CAAE-45EF-99E6-35D3C54F3A9E}"/>
    <dgm:cxn modelId="{1F82CFBA-35E3-402E-B010-5E3BC0BC06C6}" type="presOf" srcId="{8FB5E767-FD6D-4CCF-A2C6-62DD20957C80}" destId="{F4A56432-F3A5-4D09-B7E9-F9F1382AE89A}" srcOrd="0" destOrd="0" presId="urn:microsoft.com/office/officeart/2005/8/layout/hList1"/>
    <dgm:cxn modelId="{AD1B0C68-B9A9-48A6-90B3-FA38A1185F70}" srcId="{8FB5E767-FD6D-4CCF-A2C6-62DD20957C80}" destId="{01C82A7A-598E-4C5D-B7A5-2124BE849B4E}" srcOrd="1" destOrd="0" parTransId="{19794CBE-D4F9-4B71-A3A9-E502B514742A}" sibTransId="{0961000E-6CD8-4AA9-85FD-E01C9899480B}"/>
    <dgm:cxn modelId="{EBC0EAE8-CC04-4DE0-A020-6C8A4168F771}" srcId="{63FB5267-855B-446A-AEF5-79A44995F446}" destId="{8FB5E767-FD6D-4CCF-A2C6-62DD20957C80}" srcOrd="1" destOrd="0" parTransId="{1D9B4665-C685-4C49-8F53-B4320DCCC6E6}" sibTransId="{08F1C541-8AE9-45C6-A033-FCE4EAC791CE}"/>
    <dgm:cxn modelId="{69A1EC61-5988-4A53-9B8E-C8B0CDE108EF}" type="presOf" srcId="{FF2FF553-4780-4747-A23A-DE1DAC55F6B5}" destId="{181B07F7-8B26-4EAB-AB48-E47C90AF33E8}" srcOrd="0" destOrd="2" presId="urn:microsoft.com/office/officeart/2005/8/layout/hList1"/>
    <dgm:cxn modelId="{066FC017-007E-4133-B71A-CE28D45722A8}" srcId="{63FB5267-855B-446A-AEF5-79A44995F446}" destId="{3FF1A559-12F7-4D59-8CEE-AF429648B916}" srcOrd="4" destOrd="0" parTransId="{C9A8FC82-61BA-4909-82F6-90637199F5B5}" sibTransId="{52C220B1-0968-4004-B02B-299AAD34AFBE}"/>
    <dgm:cxn modelId="{9FFEBD49-4918-49B3-B455-BBBB966A82E4}" type="presParOf" srcId="{3AA44942-C53D-4030-93E5-143A3AB628B0}" destId="{132C4B5E-945D-417F-B158-EACC179E85FE}" srcOrd="0" destOrd="0" presId="urn:microsoft.com/office/officeart/2005/8/layout/hList1"/>
    <dgm:cxn modelId="{FBDB9771-E87C-4F57-B022-40DB04E47F05}" type="presParOf" srcId="{132C4B5E-945D-417F-B158-EACC179E85FE}" destId="{908EA316-0B36-4C6E-A988-48DCD193E61F}" srcOrd="0" destOrd="0" presId="urn:microsoft.com/office/officeart/2005/8/layout/hList1"/>
    <dgm:cxn modelId="{B0031B0D-828A-44EB-8956-AA1567C4CA57}" type="presParOf" srcId="{132C4B5E-945D-417F-B158-EACC179E85FE}" destId="{DDE04ECF-8A59-4F29-A2DF-1133A179F5E9}" srcOrd="1" destOrd="0" presId="urn:microsoft.com/office/officeart/2005/8/layout/hList1"/>
    <dgm:cxn modelId="{598DF3B3-0FF4-4FF9-B668-4A66261AE485}" type="presParOf" srcId="{3AA44942-C53D-4030-93E5-143A3AB628B0}" destId="{49EFB3CD-A24A-4317-8ADA-0BA97FCA1FDC}" srcOrd="1" destOrd="0" presId="urn:microsoft.com/office/officeart/2005/8/layout/hList1"/>
    <dgm:cxn modelId="{0F11569A-9B77-4C67-B41D-B0064F23246E}" type="presParOf" srcId="{3AA44942-C53D-4030-93E5-143A3AB628B0}" destId="{E9742DC8-E959-4FFF-9154-41E8C458EF3A}" srcOrd="2" destOrd="0" presId="urn:microsoft.com/office/officeart/2005/8/layout/hList1"/>
    <dgm:cxn modelId="{FE6BC2E5-EB36-4DEB-A3A0-667D3C3091B3}" type="presParOf" srcId="{E9742DC8-E959-4FFF-9154-41E8C458EF3A}" destId="{F4A56432-F3A5-4D09-B7E9-F9F1382AE89A}" srcOrd="0" destOrd="0" presId="urn:microsoft.com/office/officeart/2005/8/layout/hList1"/>
    <dgm:cxn modelId="{F6DB7E97-92AC-4323-B419-FBB16E8710DF}" type="presParOf" srcId="{E9742DC8-E959-4FFF-9154-41E8C458EF3A}" destId="{78C260D9-E126-47BE-B499-AA76D84586E9}" srcOrd="1" destOrd="0" presId="urn:microsoft.com/office/officeart/2005/8/layout/hList1"/>
    <dgm:cxn modelId="{7FDF0681-2AF0-4D87-AA5B-1234D5C02E6F}" type="presParOf" srcId="{3AA44942-C53D-4030-93E5-143A3AB628B0}" destId="{645CBDDE-E1B9-41DE-AC44-F9D47E2CFB5E}" srcOrd="3" destOrd="0" presId="urn:microsoft.com/office/officeart/2005/8/layout/hList1"/>
    <dgm:cxn modelId="{D3542EB2-5F8D-4C58-BB87-A93638D31220}" type="presParOf" srcId="{3AA44942-C53D-4030-93E5-143A3AB628B0}" destId="{0D7171BD-707B-43A9-BDDB-BE54A8739E95}" srcOrd="4" destOrd="0" presId="urn:microsoft.com/office/officeart/2005/8/layout/hList1"/>
    <dgm:cxn modelId="{FEB27E29-E8E3-4C63-A10E-FEFB07C1C191}" type="presParOf" srcId="{0D7171BD-707B-43A9-BDDB-BE54A8739E95}" destId="{BE541A52-69A1-46FD-8174-49E19B62D3DF}" srcOrd="0" destOrd="0" presId="urn:microsoft.com/office/officeart/2005/8/layout/hList1"/>
    <dgm:cxn modelId="{2419CDA4-7300-4ADF-B833-A1517493ADB0}" type="presParOf" srcId="{0D7171BD-707B-43A9-BDDB-BE54A8739E95}" destId="{86F18B8B-D75E-40D8-8F4E-54EDC1B26F6C}" srcOrd="1" destOrd="0" presId="urn:microsoft.com/office/officeart/2005/8/layout/hList1"/>
    <dgm:cxn modelId="{59341F8A-4E90-41D5-9611-050D8E4DDDB3}" type="presParOf" srcId="{3AA44942-C53D-4030-93E5-143A3AB628B0}" destId="{05FEAB66-511A-4BC1-9F9A-C5B19329E1E1}" srcOrd="5" destOrd="0" presId="urn:microsoft.com/office/officeart/2005/8/layout/hList1"/>
    <dgm:cxn modelId="{3598CAB7-73F6-44FD-BF55-5F43650A8948}" type="presParOf" srcId="{3AA44942-C53D-4030-93E5-143A3AB628B0}" destId="{E41B9097-E4B9-4430-A1D5-6F2530E3FDEF}" srcOrd="6" destOrd="0" presId="urn:microsoft.com/office/officeart/2005/8/layout/hList1"/>
    <dgm:cxn modelId="{7E62CB4B-B8B0-4F5E-9366-CDBC9E2E5305}" type="presParOf" srcId="{E41B9097-E4B9-4430-A1D5-6F2530E3FDEF}" destId="{828D10EA-BB5B-4649-A6C2-51412471E215}" srcOrd="0" destOrd="0" presId="urn:microsoft.com/office/officeart/2005/8/layout/hList1"/>
    <dgm:cxn modelId="{909DBB01-5E24-43D3-B4ED-43F07CB90CFD}" type="presParOf" srcId="{E41B9097-E4B9-4430-A1D5-6F2530E3FDEF}" destId="{181B07F7-8B26-4EAB-AB48-E47C90AF33E8}" srcOrd="1" destOrd="0" presId="urn:microsoft.com/office/officeart/2005/8/layout/hList1"/>
    <dgm:cxn modelId="{97DB2E1D-4D8B-468F-83D8-4029F728ECEF}" type="presParOf" srcId="{3AA44942-C53D-4030-93E5-143A3AB628B0}" destId="{91BDAD1D-32B0-4A65-8ABB-1D112E046E9F}" srcOrd="7" destOrd="0" presId="urn:microsoft.com/office/officeart/2005/8/layout/hList1"/>
    <dgm:cxn modelId="{538E1D23-4542-4569-A3F7-62E0AD86F505}" type="presParOf" srcId="{3AA44942-C53D-4030-93E5-143A3AB628B0}" destId="{A53AB0DE-0563-4EFE-950B-2B62F3CC63AD}" srcOrd="8" destOrd="0" presId="urn:microsoft.com/office/officeart/2005/8/layout/hList1"/>
    <dgm:cxn modelId="{B7B7C72D-31B8-4077-8813-1189AC4C53DF}" type="presParOf" srcId="{A53AB0DE-0563-4EFE-950B-2B62F3CC63AD}" destId="{844F7239-3012-43D6-B653-2ACBD36BCC3A}" srcOrd="0" destOrd="0" presId="urn:microsoft.com/office/officeart/2005/8/layout/hList1"/>
    <dgm:cxn modelId="{709447FF-2B8D-4ED2-8F5F-6A00057737ED}" type="presParOf" srcId="{A53AB0DE-0563-4EFE-950B-2B62F3CC63AD}" destId="{E1BF68F5-6277-4006-A82C-0B806966D1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EA316-0B36-4C6E-A988-48DCD193E61F}">
      <dsp:nvSpPr>
        <dsp:cNvPr id="0" name=""/>
        <dsp:cNvSpPr/>
      </dsp:nvSpPr>
      <dsp:spPr>
        <a:xfrm>
          <a:off x="9572" y="891388"/>
          <a:ext cx="1188894" cy="47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/>
            <a:t>Cebeci </a:t>
          </a:r>
          <a:r>
            <a:rPr lang="tr-TR" sz="1400" b="1" kern="1200" dirty="0" err="1"/>
            <a:t>Campus</a:t>
          </a:r>
          <a:endParaRPr lang="tr-TR" sz="1400" b="1" kern="1200" dirty="0"/>
        </a:p>
      </dsp:txBody>
      <dsp:txXfrm>
        <a:off x="9572" y="891388"/>
        <a:ext cx="1188894" cy="476022"/>
      </dsp:txXfrm>
    </dsp:sp>
    <dsp:sp modelId="{DDE04ECF-8A59-4F29-A2DF-1133A179F5E9}">
      <dsp:nvSpPr>
        <dsp:cNvPr id="0" name=""/>
        <dsp:cNvSpPr/>
      </dsp:nvSpPr>
      <dsp:spPr>
        <a:xfrm>
          <a:off x="9572" y="1367411"/>
          <a:ext cx="1188894" cy="27450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bg1">
              <a:lumMod val="95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Political Sciences</a:t>
          </a:r>
          <a:endParaRPr lang="tr-TR" sz="1400" b="1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Law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Educational Sciences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Communication</a:t>
          </a:r>
          <a:endParaRPr lang="tr-TR" sz="1400" b="1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Health Sciences</a:t>
          </a:r>
          <a:endParaRPr lang="tr-TR" sz="1400" b="1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Applied</a:t>
          </a:r>
          <a:r>
            <a:rPr lang="tr-TR" sz="1400" b="1" kern="1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Sciences</a:t>
          </a:r>
          <a:endParaRPr lang="tr-TR" sz="1400" b="1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Nursing</a:t>
          </a:r>
          <a:endParaRPr lang="en-US" sz="1400" b="1" kern="1200" dirty="0">
            <a:solidFill>
              <a:schemeClr val="tx1">
                <a:lumMod val="85000"/>
                <a:lumOff val="1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sp:txBody>
      <dsp:txXfrm>
        <a:off x="9572" y="1367411"/>
        <a:ext cx="1188894" cy="2745000"/>
      </dsp:txXfrm>
    </dsp:sp>
    <dsp:sp modelId="{F4A56432-F3A5-4D09-B7E9-F9F1382AE89A}">
      <dsp:nvSpPr>
        <dsp:cNvPr id="0" name=""/>
        <dsp:cNvSpPr/>
      </dsp:nvSpPr>
      <dsp:spPr>
        <a:xfrm>
          <a:off x="1364912" y="891388"/>
          <a:ext cx="1188894" cy="47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/>
            <a:t>Tandogan</a:t>
          </a:r>
          <a:r>
            <a:rPr lang="tr-TR" sz="1400" b="1" kern="1200" dirty="0"/>
            <a:t> </a:t>
          </a:r>
          <a:r>
            <a:rPr lang="tr-TR" sz="1400" b="1" kern="1200" dirty="0" err="1"/>
            <a:t>Campus</a:t>
          </a:r>
          <a:endParaRPr lang="tr-TR" sz="1400" b="1" kern="1200" dirty="0"/>
        </a:p>
      </dsp:txBody>
      <dsp:txXfrm>
        <a:off x="1364912" y="891388"/>
        <a:ext cx="1188894" cy="476022"/>
      </dsp:txXfrm>
    </dsp:sp>
    <dsp:sp modelId="{78C260D9-E126-47BE-B499-AA76D84586E9}">
      <dsp:nvSpPr>
        <dsp:cNvPr id="0" name=""/>
        <dsp:cNvSpPr/>
      </dsp:nvSpPr>
      <dsp:spPr>
        <a:xfrm>
          <a:off x="1364912" y="1367411"/>
          <a:ext cx="1188894" cy="27450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Divinity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Science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Pharmacy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Dentistry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Open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and</a:t>
          </a: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Distance</a:t>
          </a: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Education</a:t>
          </a:r>
          <a:endParaRPr lang="en-US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sp:txBody>
      <dsp:txXfrm>
        <a:off x="1364912" y="1367411"/>
        <a:ext cx="1188894" cy="2745000"/>
      </dsp:txXfrm>
    </dsp:sp>
    <dsp:sp modelId="{BE541A52-69A1-46FD-8174-49E19B62D3DF}">
      <dsp:nvSpPr>
        <dsp:cNvPr id="0" name=""/>
        <dsp:cNvSpPr/>
      </dsp:nvSpPr>
      <dsp:spPr>
        <a:xfrm>
          <a:off x="2720252" y="891388"/>
          <a:ext cx="1188894" cy="47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/>
            <a:t>Sıhhiye </a:t>
          </a:r>
          <a:r>
            <a:rPr lang="tr-TR" sz="1400" b="1" kern="1200" dirty="0" err="1"/>
            <a:t>Campus</a:t>
          </a:r>
          <a:endParaRPr lang="tr-TR" sz="1400" b="1" kern="1200" dirty="0"/>
        </a:p>
      </dsp:txBody>
      <dsp:txXfrm>
        <a:off x="2720252" y="891388"/>
        <a:ext cx="1188894" cy="476022"/>
      </dsp:txXfrm>
    </dsp:sp>
    <dsp:sp modelId="{86F18B8B-D75E-40D8-8F4E-54EDC1B26F6C}">
      <dsp:nvSpPr>
        <dsp:cNvPr id="0" name=""/>
        <dsp:cNvSpPr/>
      </dsp:nvSpPr>
      <dsp:spPr>
        <a:xfrm>
          <a:off x="2720252" y="1367411"/>
          <a:ext cx="1188894" cy="27450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Humanities &amp; Letters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Medicine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20252" y="1367411"/>
        <a:ext cx="1188894" cy="2745000"/>
      </dsp:txXfrm>
    </dsp:sp>
    <dsp:sp modelId="{828D10EA-BB5B-4649-A6C2-51412471E215}">
      <dsp:nvSpPr>
        <dsp:cNvPr id="0" name=""/>
        <dsp:cNvSpPr/>
      </dsp:nvSpPr>
      <dsp:spPr>
        <a:xfrm>
          <a:off x="4075592" y="891388"/>
          <a:ext cx="1188894" cy="47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/>
            <a:t>Dışkapı</a:t>
          </a:r>
          <a:r>
            <a:rPr lang="tr-TR" sz="1400" b="1" kern="1200" dirty="0"/>
            <a:t> </a:t>
          </a:r>
          <a:r>
            <a:rPr lang="tr-TR" sz="1400" b="1" kern="1200" dirty="0" err="1"/>
            <a:t>Campus</a:t>
          </a:r>
          <a:endParaRPr lang="tr-TR" sz="1400" b="1" kern="1200" dirty="0"/>
        </a:p>
      </dsp:txBody>
      <dsp:txXfrm>
        <a:off x="4075592" y="891388"/>
        <a:ext cx="1188894" cy="476022"/>
      </dsp:txXfrm>
    </dsp:sp>
    <dsp:sp modelId="{181B07F7-8B26-4EAB-AB48-E47C90AF33E8}">
      <dsp:nvSpPr>
        <dsp:cNvPr id="0" name=""/>
        <dsp:cNvSpPr/>
      </dsp:nvSpPr>
      <dsp:spPr>
        <a:xfrm>
          <a:off x="4075592" y="1367411"/>
          <a:ext cx="1188894" cy="27450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Agriculture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Veterinary</a:t>
          </a: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Medicine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Fine</a:t>
          </a: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Arts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sp:txBody>
      <dsp:txXfrm>
        <a:off x="4075592" y="1367411"/>
        <a:ext cx="1188894" cy="2745000"/>
      </dsp:txXfrm>
    </dsp:sp>
    <dsp:sp modelId="{844F7239-3012-43D6-B653-2ACBD36BCC3A}">
      <dsp:nvSpPr>
        <dsp:cNvPr id="0" name=""/>
        <dsp:cNvSpPr/>
      </dsp:nvSpPr>
      <dsp:spPr>
        <a:xfrm>
          <a:off x="5430932" y="891388"/>
          <a:ext cx="1188894" cy="476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/>
            <a:t>Gölbaşı </a:t>
          </a:r>
          <a:r>
            <a:rPr lang="tr-TR" sz="1400" b="1" kern="1200" dirty="0" err="1"/>
            <a:t>Campus</a:t>
          </a:r>
          <a:endParaRPr lang="tr-TR" sz="1400" b="1" kern="1200" dirty="0"/>
        </a:p>
      </dsp:txBody>
      <dsp:txXfrm>
        <a:off x="5430932" y="891388"/>
        <a:ext cx="1188894" cy="476022"/>
      </dsp:txXfrm>
    </dsp:sp>
    <dsp:sp modelId="{E1BF68F5-6277-4006-A82C-0B806966D14D}">
      <dsp:nvSpPr>
        <dsp:cNvPr id="0" name=""/>
        <dsp:cNvSpPr/>
      </dsp:nvSpPr>
      <dsp:spPr>
        <a:xfrm>
          <a:off x="5430932" y="1367411"/>
          <a:ext cx="1188894" cy="274500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/>
            <a:t> </a:t>
          </a: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Sports Sciences</a:t>
          </a:r>
          <a:endParaRPr lang="tr-TR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Engineering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School of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Foreign</a:t>
          </a:r>
          <a:r>
            <a:rPr lang="tr-TR" sz="1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 </a:t>
          </a:r>
          <a:r>
            <a:rPr lang="tr-TR" sz="1400" b="1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Roboto" pitchFamily="2" charset="0"/>
              <a:cs typeface="Calibri" panose="020F0502020204030204" pitchFamily="34" charset="0"/>
            </a:rPr>
            <a:t>Languages</a:t>
          </a:r>
          <a:endParaRPr lang="en-US" sz="1400" b="1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ea typeface="Roboto" pitchFamily="2" charset="0"/>
            <a:cs typeface="Calibri" panose="020F0502020204030204" pitchFamily="34" charset="0"/>
          </a:endParaRPr>
        </a:p>
      </dsp:txBody>
      <dsp:txXfrm>
        <a:off x="5430932" y="1367411"/>
        <a:ext cx="1188894" cy="27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9798B-56DC-405E-99B6-A23D7965330B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6BB5E-3DAA-46A8-9565-4288D520B4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00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93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of Vocational Schools</a:t>
            </a:r>
          </a:p>
          <a:p>
            <a:r>
              <a:rPr lang="en-US" dirty="0"/>
              <a:t>https://www.ankara.edu.tr/dizin/myo/</a:t>
            </a:r>
          </a:p>
          <a:p>
            <a:endParaRPr lang="en-US" dirty="0"/>
          </a:p>
          <a:p>
            <a:r>
              <a:rPr lang="en-US" dirty="0"/>
              <a:t>List of Institutes</a:t>
            </a:r>
          </a:p>
          <a:p>
            <a:r>
              <a:rPr lang="en-US" dirty="0"/>
              <a:t>https://www.ankara.edu.tr/dizin/enstituler/</a:t>
            </a:r>
          </a:p>
          <a:p>
            <a:endParaRPr lang="en-US" dirty="0"/>
          </a:p>
          <a:p>
            <a:r>
              <a:rPr lang="en-US" dirty="0"/>
              <a:t>List of Research Centers</a:t>
            </a:r>
          </a:p>
          <a:p>
            <a:r>
              <a:rPr lang="en-US" dirty="0"/>
              <a:t>https://www.ankara.edu.tr/dizin/merkezler/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45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616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1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37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Ara yüz, </a:t>
            </a:r>
            <a:r>
              <a:rPr lang="tr-TR" dirty="0" err="1"/>
              <a:t>template</a:t>
            </a:r>
            <a:r>
              <a:rPr lang="tr-TR" dirty="0"/>
              <a:t> konusunda teknik destekleri için Mehmet bey, Aslı  ve Sevgi hanıma</a:t>
            </a:r>
            <a:r>
              <a:rPr lang="tr-TR" baseline="0" dirty="0"/>
              <a:t> teşekkür ederim.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59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6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7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21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12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91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1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46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6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6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74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67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57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78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06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5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53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52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80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58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1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7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29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71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18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2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7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14C1-7866-4522-9253-36309556C59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2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816EF1D-16B8-4803-9801-D074EF0EEC2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19.10.2023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72F743D-A52A-4B9C-8FD9-FF8237D3757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9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" y="0"/>
            <a:ext cx="9144000" cy="523875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5800" y="188595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tr-TR" sz="2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Ankara </a:t>
            </a:r>
            <a:r>
              <a:rPr lang="tr-TR" sz="2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  <a:endParaRPr lang="tr-TR" sz="2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342900"/>
            <a:endParaRPr lang="tr-TR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342900"/>
            <a:r>
              <a:rPr lang="tr-TR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tr-T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First </a:t>
            </a:r>
            <a:r>
              <a:rPr lang="tr-TR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  <a:r>
              <a:rPr lang="tr-T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tr-TR" sz="2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Republic</a:t>
            </a:r>
            <a:r>
              <a:rPr lang="tr-T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Türkiye</a:t>
            </a:r>
          </a:p>
        </p:txBody>
      </p:sp>
    </p:spTree>
    <p:extLst>
      <p:ext uri="{BB962C8B-B14F-4D97-AF65-F5344CB8AC3E}">
        <p14:creationId xmlns:p14="http://schemas.microsoft.com/office/powerpoint/2010/main" val="5867872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B7296-710C-4E59-93CD-FCE3652E0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4436"/>
          <a:stretch/>
        </p:blipFill>
        <p:spPr>
          <a:xfrm>
            <a:off x="2349121" y="766"/>
            <a:ext cx="6794879" cy="5141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968620-B9C4-4CC5-B5F9-CDB3F640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076" y="824753"/>
            <a:ext cx="3729383" cy="2525666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2400" b="1" dirty="0">
                <a:latin typeface="+mn-lt"/>
              </a:rPr>
              <a:t>In our university, Turkish is the primary medium of instruction, but there are over 50 programs that are conducted entirely in English.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4394613" cy="5143498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2CE3F-6638-4B92-B528-9DC915FD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75" r="-1" b="17426"/>
          <a:stretch/>
        </p:blipFill>
        <p:spPr>
          <a:xfrm>
            <a:off x="1" y="2"/>
            <a:ext cx="4571771" cy="5143498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4833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C0839F-4F55-4395-BABF-626999FDDAA9}"/>
              </a:ext>
            </a:extLst>
          </p:cNvPr>
          <p:cNvSpPr txBox="1">
            <a:spLocks/>
          </p:cNvSpPr>
          <p:nvPr/>
        </p:nvSpPr>
        <p:spPr>
          <a:xfrm>
            <a:off x="4876800" y="1338133"/>
            <a:ext cx="3810000" cy="3805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Ankara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University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sends the highest number of students abroad with education and internship mobility within the scope of Erasmus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+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 Exchange Programs.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553 agreements with 29 countries and 298 different higher education institutions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</a:t>
            </a:r>
            <a:r>
              <a:rPr kumimoji="0" lang="tr-TR" sz="2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been</a:t>
            </a:r>
            <a:r>
              <a:rPr kumimoji="0" lang="tr-TR" sz="2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205</a:t>
            </a:r>
            <a:r>
              <a:rPr kumimoji="0" lang="tr-TR" sz="2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tr-TR" sz="20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academic</a:t>
            </a:r>
            <a:r>
              <a:rPr kumimoji="0" lang="tr-TR" sz="2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cooperation protocols 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have been signed with universities all around the world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people walking on sidewalk near white concrete building during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4495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219200" y="285750"/>
            <a:ext cx="3979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r-TR" sz="3600" b="1" dirty="0" err="1">
                <a:solidFill>
                  <a:prstClr val="white"/>
                </a:solidFill>
                <a:ea typeface="+mj-ea"/>
                <a:cs typeface="+mj-cs"/>
              </a:rPr>
              <a:t>Internationalisation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25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352550"/>
            <a:ext cx="4419600" cy="3242073"/>
          </a:xfrm>
        </p:spPr>
        <p:txBody>
          <a:bodyPr>
            <a:normAutofit fontScale="92500" lnSpcReduction="2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Approximately 4.578 foreign students from 132 countries are studying 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Ankara University.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medium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instruction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 undergraduate programs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</a:t>
            </a:r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programs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doctoral programs is English.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24 different language programs at undergraduate, graduate and doctoral levels.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than 70 foreign faculty members work at Ankara University.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tr-TR" sz="2000" dirty="0">
              <a:solidFill>
                <a:sysClr val="windowText" lastClr="000000"/>
              </a:solidFill>
            </a:endParaRPr>
          </a:p>
          <a:p>
            <a:endParaRPr lang="en-GB" dirty="0"/>
          </a:p>
        </p:txBody>
      </p:sp>
      <p:sp>
        <p:nvSpPr>
          <p:cNvPr id="2" name="Dikdörtgen 1"/>
          <p:cNvSpPr/>
          <p:nvPr/>
        </p:nvSpPr>
        <p:spPr>
          <a:xfrm>
            <a:off x="1219200" y="285750"/>
            <a:ext cx="3979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err="1">
                <a:solidFill>
                  <a:prstClr val="white"/>
                </a:solidFill>
                <a:ea typeface="+mj-ea"/>
                <a:cs typeface="+mj-cs"/>
              </a:rPr>
              <a:t>Internationalisation</a:t>
            </a:r>
            <a:endParaRPr lang="en-GB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76350"/>
            <a:ext cx="3673737" cy="30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830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5BA3F5-A6EB-4EF9-8D51-84DED4789067}"/>
              </a:ext>
            </a:extLst>
          </p:cNvPr>
          <p:cNvSpPr txBox="1">
            <a:spLocks/>
          </p:cNvSpPr>
          <p:nvPr/>
        </p:nvSpPr>
        <p:spPr>
          <a:xfrm>
            <a:off x="4773694" y="1139264"/>
            <a:ext cx="4648200" cy="3869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Ankara University represents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tr-T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ürkiye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our University in Europe as a member of UNICA (European Capital Universities Association).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Center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 Turkish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Foreign Languages Research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Application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(TÖMER) was established in 1984 to teach Turkish to foreigners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. The center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offers courses in English, German, French, Spanish, Italian, Russian, Bulgarian, Japanese, Greek, Ottoman, Korean, Chinese, Arabic and Asian Turkic languages ​​besides Turkish.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5750"/>
            <a:ext cx="8230313" cy="853514"/>
          </a:xfrm>
          <a:prstGeom prst="rect">
            <a:avLst/>
          </a:prstGeom>
        </p:spPr>
      </p:pic>
      <p:pic>
        <p:nvPicPr>
          <p:cNvPr id="3074" name="Picture 2" descr="people sitting on bench under pink leaf trees during day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50"/>
            <a:ext cx="435392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219200" y="285750"/>
            <a:ext cx="3979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err="1">
                <a:solidFill>
                  <a:prstClr val="white"/>
                </a:solidFill>
                <a:ea typeface="+mj-ea"/>
                <a:cs typeface="+mj-cs"/>
              </a:rPr>
              <a:t>Internationalisation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5212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20955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ea typeface="Roboto Bold" pitchFamily="2" charset="0"/>
              </a:rPr>
              <a:t>Center Of Turkish And Foreign Languages Research And Application (T</a:t>
            </a:r>
            <a:r>
              <a:rPr lang="tr-TR" sz="2400" dirty="0">
                <a:solidFill>
                  <a:schemeClr val="bg1"/>
                </a:solidFill>
                <a:ea typeface="Roboto Bold" pitchFamily="2" charset="0"/>
              </a:rPr>
              <a:t>ÖMER</a:t>
            </a:r>
            <a:r>
              <a:rPr lang="en-US" sz="2400" dirty="0">
                <a:solidFill>
                  <a:schemeClr val="bg1"/>
                </a:solidFill>
                <a:ea typeface="Roboto Bold" pitchFamily="2" charset="0"/>
              </a:rPr>
              <a:t>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57200" y="18097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11 branches around T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ürkiye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A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pproximately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Roboto Light"/>
              </a:rPr>
              <a:t>55,000 students per year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Roboto Ligh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28950"/>
            <a:ext cx="2350576" cy="186366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23950"/>
            <a:ext cx="2667000" cy="18288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28950"/>
            <a:ext cx="2514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9064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 err="1">
                <a:solidFill>
                  <a:schemeClr val="bg1"/>
                </a:solidFill>
              </a:rPr>
              <a:t>Social</a:t>
            </a:r>
            <a:r>
              <a:rPr lang="tr-TR" sz="3600" b="1" dirty="0">
                <a:solidFill>
                  <a:schemeClr val="bg1"/>
                </a:solidFill>
              </a:rPr>
              <a:t> Life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EA9CDA-F26C-458B-AFAE-6EB25C46788F}"/>
              </a:ext>
            </a:extLst>
          </p:cNvPr>
          <p:cNvSpPr txBox="1">
            <a:spLocks/>
          </p:cNvSpPr>
          <p:nvPr/>
        </p:nvSpPr>
        <p:spPr>
          <a:xfrm>
            <a:off x="533400" y="1504950"/>
            <a:ext cx="3581400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Fully furnished dormitories and guest houses, social &amp; recreational activities.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student c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ommunities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1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E1204-4E4E-4796-A7C3-6CD6FABC6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9" r="1" b="1"/>
          <a:stretch/>
        </p:blipFill>
        <p:spPr>
          <a:xfrm>
            <a:off x="3657600" y="1047750"/>
            <a:ext cx="3176134" cy="2169742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C48682F-4E57-4CD9-8258-923519DE5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37" r="-2" b="19722"/>
          <a:stretch/>
        </p:blipFill>
        <p:spPr>
          <a:xfrm>
            <a:off x="6368512" y="1047750"/>
            <a:ext cx="2748366" cy="2133600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339C9EF-0F9B-4506-9B86-C323022EFD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46"/>
          <a:stretch/>
        </p:blipFill>
        <p:spPr>
          <a:xfrm>
            <a:off x="3657600" y="3181350"/>
            <a:ext cx="3124200" cy="1962150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184903"/>
            <a:ext cx="2895600" cy="19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3261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4724400" y="1428750"/>
            <a:ext cx="38861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The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Mountain Resort</a:t>
            </a: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At Mount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Ilgaz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Water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Sports Center At Lake Mogan, Ankara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tr-T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Summer Training &amp; Recreation Center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The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Mediterranian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Aegean Coast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1219200" y="2095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 err="1">
                <a:solidFill>
                  <a:schemeClr val="bg1"/>
                </a:solidFill>
              </a:rPr>
              <a:t>Social</a:t>
            </a:r>
            <a:r>
              <a:rPr lang="tr-TR" sz="3600" b="1" dirty="0">
                <a:solidFill>
                  <a:schemeClr val="bg1"/>
                </a:solidFill>
              </a:rPr>
              <a:t> Life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eople on snow covered ground near brown and white house during day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23950"/>
            <a:ext cx="2902226" cy="19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ks.ankara.edu.tr/wp-content/uploads/sites/279/2021/03/Snapse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81350"/>
            <a:ext cx="283216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067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" y="23935"/>
            <a:ext cx="9147875" cy="5148361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90600" y="1974014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tr-TR" sz="3600" b="1" dirty="0" err="1">
                <a:solidFill>
                  <a:schemeClr val="bg1"/>
                </a:solidFill>
              </a:rPr>
              <a:t>Thank</a:t>
            </a:r>
            <a:r>
              <a:rPr lang="tr-TR" sz="3600" b="1" dirty="0">
                <a:solidFill>
                  <a:schemeClr val="bg1"/>
                </a:solidFill>
              </a:rPr>
              <a:t> </a:t>
            </a:r>
            <a:r>
              <a:rPr lang="tr-TR" sz="3600" b="1" dirty="0" err="1">
                <a:solidFill>
                  <a:schemeClr val="bg1"/>
                </a:solidFill>
              </a:rPr>
              <a:t>you</a:t>
            </a:r>
            <a:r>
              <a:rPr lang="tr-TR" sz="3600" b="1" dirty="0">
                <a:solidFill>
                  <a:schemeClr val="bg1"/>
                </a:solidFill>
              </a:rPr>
              <a:t> </a:t>
            </a:r>
            <a:r>
              <a:rPr lang="tr-TR" sz="3600" b="1" dirty="0" err="1">
                <a:solidFill>
                  <a:schemeClr val="bg1"/>
                </a:solidFill>
              </a:rPr>
              <a:t>for</a:t>
            </a:r>
            <a:r>
              <a:rPr lang="tr-TR" sz="3600" b="1" dirty="0">
                <a:solidFill>
                  <a:schemeClr val="bg1"/>
                </a:solidFill>
              </a:rPr>
              <a:t> </a:t>
            </a:r>
            <a:r>
              <a:rPr lang="tr-TR" sz="3600" b="1" dirty="0" err="1">
                <a:solidFill>
                  <a:schemeClr val="bg1"/>
                </a:solidFill>
              </a:rPr>
              <a:t>attention</a:t>
            </a:r>
            <a:r>
              <a:rPr lang="tr-TR" sz="3600" b="1" dirty="0">
                <a:solidFill>
                  <a:schemeClr val="bg1"/>
                </a:solidFill>
              </a:rPr>
              <a:t>.</a:t>
            </a:r>
            <a:endParaRPr lang="tr-TR" sz="3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840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E27B95D-5D95-4351-B6AE-32334B241188}"/>
              </a:ext>
            </a:extLst>
          </p:cNvPr>
          <p:cNvSpPr txBox="1">
            <a:spLocks/>
          </p:cNvSpPr>
          <p:nvPr/>
        </p:nvSpPr>
        <p:spPr>
          <a:xfrm>
            <a:off x="685800" y="1809750"/>
            <a:ext cx="2542764" cy="182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Ankara University is the first university of Republic of Turk</a:t>
            </a:r>
            <a:r>
              <a:rPr kumimoji="0" lang="tr-TR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iye;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officially established in 1946.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https://images.unsplash.com/photo-1557904301-990033280050?ixlib=rb-1.2.1&amp;ixid=MnwxMjA3fDB8MHxwcm9maWxlLXBhZ2V8NDd8fHxlbnwwfHx8fA%3D%3D&amp;w=1000&amp;q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62" y="1034878"/>
            <a:ext cx="51054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289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F78982A-457E-4152-8BA1-96C78B015E5C}"/>
              </a:ext>
            </a:extLst>
          </p:cNvPr>
          <p:cNvSpPr txBox="1">
            <a:spLocks/>
          </p:cNvSpPr>
          <p:nvPr/>
        </p:nvSpPr>
        <p:spPr>
          <a:xfrm>
            <a:off x="480060" y="3314700"/>
            <a:ext cx="8181594" cy="9029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It is </a:t>
            </a:r>
            <a:r>
              <a:rPr kumimoji="0" lang="tr-TR" sz="2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kumimoji="0" lang="en-US" sz="27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Research Universities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that w</a:t>
            </a:r>
            <a:r>
              <a:rPr kumimoji="0" lang="tr-T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selected by </a:t>
            </a:r>
            <a:r>
              <a:rPr kumimoji="0" lang="tr-TR" sz="2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tr-T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sz="2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Council</a:t>
            </a:r>
            <a:r>
              <a:rPr kumimoji="0" lang="tr-T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kumimoji="0" lang="tr-TR" sz="2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kumimoji="0" lang="tr-T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sz="2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kumimoji="0" lang="tr-TR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tr-TR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ürkiye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brown concrete building near green grass field during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" y="0"/>
            <a:ext cx="4485503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ages.unsplash.com/photo-1543229056-ca2a51cece03?ixlib=rb-1.2.1&amp;ixid=MnwxMjA3fDB8MHxwcm9maWxlLXBhZ2V8NTl8fHxlbnwwfHx8fA%3D%3D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470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D3B291-023C-406C-83CA-CD35F933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chemeClr val="bg1"/>
                </a:solidFill>
              </a:rPr>
              <a:t>        </a:t>
            </a:r>
            <a:r>
              <a:rPr lang="tr-TR" sz="3200" dirty="0" err="1">
                <a:solidFill>
                  <a:schemeClr val="bg1"/>
                </a:solidFill>
              </a:rPr>
              <a:t>Rankings</a:t>
            </a:r>
            <a:endParaRPr lang="tr-TR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03924"/>
              </p:ext>
            </p:extLst>
          </p:nvPr>
        </p:nvGraphicFramePr>
        <p:xfrm>
          <a:off x="1752600" y="1047750"/>
          <a:ext cx="56388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58481759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093605502"/>
                    </a:ext>
                  </a:extLst>
                </a:gridCol>
              </a:tblGrid>
              <a:tr h="37650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International </a:t>
                      </a:r>
                      <a:r>
                        <a:rPr kumimoji="0" lang="tr-TR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Rankings</a:t>
                      </a:r>
                      <a:endParaRPr kumimoji="0" lang="tr-T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000450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URAP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343351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Webometrics</a:t>
                      </a:r>
                      <a:endParaRPr lang="tr-T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18553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ARWU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29598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CWUR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678151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LEIDEN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43884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84882"/>
                  </a:ext>
                </a:extLst>
              </a:tr>
              <a:tr h="318584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0244"/>
                  </a:ext>
                </a:extLst>
              </a:tr>
              <a:tr h="318584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SCIMAGO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820803"/>
                  </a:ext>
                </a:extLst>
              </a:tr>
              <a:tr h="318584">
                <a:tc>
                  <a:txBody>
                    <a:bodyPr/>
                    <a:lstStyle/>
                    <a:p>
                      <a:r>
                        <a:rPr lang="tr-TR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USNews</a:t>
                      </a:r>
                      <a:endParaRPr lang="tr-T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401720"/>
                  </a:ext>
                </a:extLst>
              </a:tr>
              <a:tr h="3185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89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0645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dirty="0">
                <a:solidFill>
                  <a:schemeClr val="bg1"/>
                </a:solidFill>
              </a:rPr>
              <a:t>        Ankara </a:t>
            </a:r>
            <a:r>
              <a:rPr lang="tr-TR" sz="3200" dirty="0" err="1">
                <a:solidFill>
                  <a:schemeClr val="bg1"/>
                </a:solidFill>
              </a:rPr>
              <a:t>University</a:t>
            </a:r>
            <a:r>
              <a:rPr lang="tr-TR" sz="3200" dirty="0">
                <a:solidFill>
                  <a:schemeClr val="bg1"/>
                </a:solidFill>
              </a:rPr>
              <a:t> in </a:t>
            </a:r>
            <a:r>
              <a:rPr lang="tr-TR" sz="3200" dirty="0" err="1">
                <a:solidFill>
                  <a:schemeClr val="bg1"/>
                </a:solidFill>
              </a:rPr>
              <a:t>Numbers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428750"/>
            <a:ext cx="4131247" cy="3098435"/>
          </a:xfrm>
          <a:prstGeom prst="rect">
            <a:avLst/>
          </a:prstGeom>
        </p:spPr>
      </p:pic>
      <p:grpSp>
        <p:nvGrpSpPr>
          <p:cNvPr id="5" name="Group 279"/>
          <p:cNvGrpSpPr/>
          <p:nvPr/>
        </p:nvGrpSpPr>
        <p:grpSpPr>
          <a:xfrm>
            <a:off x="533400" y="1962150"/>
            <a:ext cx="2530020" cy="503157"/>
            <a:chOff x="3373557" y="1685636"/>
            <a:chExt cx="2530020" cy="503157"/>
          </a:xfrm>
        </p:grpSpPr>
        <p:sp>
          <p:nvSpPr>
            <p:cNvPr id="6" name="Oval 5"/>
            <p:cNvSpPr/>
            <p:nvPr/>
          </p:nvSpPr>
          <p:spPr>
            <a:xfrm>
              <a:off x="3425374" y="1733156"/>
              <a:ext cx="404185" cy="404185"/>
            </a:xfrm>
            <a:prstGeom prst="ellipse">
              <a:avLst/>
            </a:prstGeom>
            <a:solidFill>
              <a:srgbClr val="0D7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281"/>
            <p:cNvSpPr txBox="1"/>
            <p:nvPr/>
          </p:nvSpPr>
          <p:spPr>
            <a:xfrm>
              <a:off x="3403800" y="1757011"/>
              <a:ext cx="18870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19 </a:t>
              </a: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 </a:t>
              </a: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     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Roboto Black" pitchFamily="2" charset="0"/>
                  <a:cs typeface="Calibri" panose="020F0502020204030204" pitchFamily="34" charset="0"/>
                </a:rPr>
                <a:t>Faculties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Roboto Black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282"/>
            <p:cNvSpPr/>
            <p:nvPr/>
          </p:nvSpPr>
          <p:spPr>
            <a:xfrm>
              <a:off x="3373557" y="1685636"/>
              <a:ext cx="2530020" cy="503157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267"/>
          <p:cNvGrpSpPr/>
          <p:nvPr/>
        </p:nvGrpSpPr>
        <p:grpSpPr>
          <a:xfrm>
            <a:off x="533400" y="3181350"/>
            <a:ext cx="2530020" cy="503157"/>
            <a:chOff x="3373557" y="1685636"/>
            <a:chExt cx="2530020" cy="503157"/>
          </a:xfrm>
        </p:grpSpPr>
        <p:sp>
          <p:nvSpPr>
            <p:cNvPr id="10" name="Oval 9"/>
            <p:cNvSpPr/>
            <p:nvPr/>
          </p:nvSpPr>
          <p:spPr>
            <a:xfrm>
              <a:off x="3425374" y="1733156"/>
              <a:ext cx="404185" cy="404185"/>
            </a:xfrm>
            <a:prstGeom prst="ellipse">
              <a:avLst/>
            </a:prstGeom>
            <a:solidFill>
              <a:srgbClr val="0D7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269"/>
            <p:cNvSpPr txBox="1"/>
            <p:nvPr/>
          </p:nvSpPr>
          <p:spPr>
            <a:xfrm>
              <a:off x="3403800" y="1757011"/>
              <a:ext cx="1917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1</a:t>
              </a:r>
              <a:r>
                <a:rPr lang="en-US" b="1" kern="0" dirty="0">
                  <a:solidFill>
                    <a:prstClr val="white"/>
                  </a:solidFill>
                  <a:latin typeface="Calibri" panose="020F0502020204030204" pitchFamily="34" charset="0"/>
                  <a:ea typeface="Roboto Black" pitchFamily="2" charset="0"/>
                  <a:cs typeface="Calibri" panose="020F0502020204030204" pitchFamily="34" charset="0"/>
                </a:rPr>
                <a:t>5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Roboto Black" pitchFamily="2" charset="0"/>
                  <a:cs typeface="Calibri" panose="020F0502020204030204" pitchFamily="34" charset="0"/>
                </a:rPr>
                <a:t> 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Roboto Black" pitchFamily="2" charset="0"/>
                  <a:cs typeface="Calibri" panose="020F0502020204030204" pitchFamily="34" charset="0"/>
                </a:rPr>
                <a:t>       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Roboto Black" pitchFamily="2" charset="0"/>
                  <a:cs typeface="Calibri" panose="020F0502020204030204" pitchFamily="34" charset="0"/>
                </a:rPr>
                <a:t>Institutes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Roboto Black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270"/>
            <p:cNvSpPr/>
            <p:nvPr/>
          </p:nvSpPr>
          <p:spPr>
            <a:xfrm>
              <a:off x="3373557" y="1685636"/>
              <a:ext cx="2530020" cy="503157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98560" y="1885950"/>
            <a:ext cx="2682145" cy="503157"/>
            <a:chOff x="3297494" y="1685636"/>
            <a:chExt cx="2682145" cy="503157"/>
          </a:xfrm>
        </p:grpSpPr>
        <p:sp>
          <p:nvSpPr>
            <p:cNvPr id="18" name="Oval 17"/>
            <p:cNvSpPr/>
            <p:nvPr/>
          </p:nvSpPr>
          <p:spPr>
            <a:xfrm>
              <a:off x="3425374" y="1733156"/>
              <a:ext cx="404185" cy="404185"/>
            </a:xfrm>
            <a:prstGeom prst="ellipse">
              <a:avLst/>
            </a:prstGeom>
            <a:solidFill>
              <a:srgbClr val="0D7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264"/>
            <p:cNvSpPr txBox="1"/>
            <p:nvPr/>
          </p:nvSpPr>
          <p:spPr>
            <a:xfrm>
              <a:off x="3297494" y="1737231"/>
              <a:ext cx="26821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/>
                  <a:cs typeface="Roboto Black"/>
                </a:rPr>
                <a:t> 1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/>
                  <a:cs typeface="Roboto Black"/>
                </a:rPr>
                <a:t>3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/>
                  <a:cs typeface="Roboto Black"/>
                </a:rPr>
                <a:t>  </a:t>
              </a: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Vocational Schools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4"/>
            <p:cNvSpPr/>
            <p:nvPr/>
          </p:nvSpPr>
          <p:spPr>
            <a:xfrm>
              <a:off x="3373557" y="1685636"/>
              <a:ext cx="2530020" cy="503157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291"/>
          <p:cNvGrpSpPr/>
          <p:nvPr/>
        </p:nvGrpSpPr>
        <p:grpSpPr>
          <a:xfrm>
            <a:off x="6248400" y="3181350"/>
            <a:ext cx="2530020" cy="503157"/>
            <a:chOff x="3373557" y="1685636"/>
            <a:chExt cx="2530020" cy="503157"/>
          </a:xfrm>
        </p:grpSpPr>
        <p:sp>
          <p:nvSpPr>
            <p:cNvPr id="22" name="Oval 21"/>
            <p:cNvSpPr/>
            <p:nvPr/>
          </p:nvSpPr>
          <p:spPr>
            <a:xfrm>
              <a:off x="3425374" y="1733156"/>
              <a:ext cx="404185" cy="404185"/>
            </a:xfrm>
            <a:prstGeom prst="ellipse">
              <a:avLst/>
            </a:prstGeom>
            <a:solidFill>
              <a:srgbClr val="0D7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93"/>
            <p:cNvSpPr txBox="1"/>
            <p:nvPr/>
          </p:nvSpPr>
          <p:spPr>
            <a:xfrm>
              <a:off x="3420538" y="1746851"/>
              <a:ext cx="2393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 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1</a:t>
              </a: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   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Roboto Black" pitchFamily="2" charset="0"/>
                  <a:cs typeface="Calibri" panose="020F0502020204030204" pitchFamily="34" charset="0"/>
                </a:rPr>
                <a:t>State Conservatory</a:t>
              </a:r>
            </a:p>
          </p:txBody>
        </p:sp>
        <p:sp>
          <p:nvSpPr>
            <p:cNvPr id="24" name="Rounded Rectangle 294"/>
            <p:cNvSpPr/>
            <p:nvPr/>
          </p:nvSpPr>
          <p:spPr>
            <a:xfrm>
              <a:off x="3373557" y="1685636"/>
              <a:ext cx="2530020" cy="503157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73"/>
          <p:cNvGrpSpPr/>
          <p:nvPr/>
        </p:nvGrpSpPr>
        <p:grpSpPr>
          <a:xfrm>
            <a:off x="2743200" y="4400550"/>
            <a:ext cx="4495800" cy="533400"/>
            <a:chOff x="3373557" y="1685636"/>
            <a:chExt cx="4495800" cy="533400"/>
          </a:xfrm>
        </p:grpSpPr>
        <p:sp>
          <p:nvSpPr>
            <p:cNvPr id="26" name="Oval 25"/>
            <p:cNvSpPr/>
            <p:nvPr/>
          </p:nvSpPr>
          <p:spPr>
            <a:xfrm>
              <a:off x="3425374" y="1733156"/>
              <a:ext cx="404185" cy="404185"/>
            </a:xfrm>
            <a:prstGeom prst="ellipse">
              <a:avLst/>
            </a:prstGeom>
            <a:solidFill>
              <a:srgbClr val="0D7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75"/>
            <p:cNvSpPr txBox="1"/>
            <p:nvPr/>
          </p:nvSpPr>
          <p:spPr>
            <a:xfrm>
              <a:off x="3373557" y="1685636"/>
              <a:ext cx="449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b="1" kern="0" dirty="0">
                  <a:solidFill>
                    <a:prstClr val="white"/>
                  </a:solidFill>
                  <a:latin typeface="Roboto Black"/>
                  <a:cs typeface="Roboto Black"/>
                </a:rPr>
                <a:t> 1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Roboto Black"/>
                  <a:cs typeface="Roboto Black"/>
                </a:rPr>
                <a:t>   </a:t>
              </a:r>
              <a:r>
                <a:rPr kumimoji="0" lang="tr-TR" sz="2000" b="1" i="0" u="none" strike="noStrike" kern="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School of </a:t>
              </a:r>
              <a:r>
                <a:rPr kumimoji="0" lang="tr-TR" sz="2000" b="1" i="0" u="none" strike="noStrike" kern="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Foreign</a:t>
              </a:r>
              <a:r>
                <a:rPr kumimoji="0" lang="tr-TR" sz="2000" b="1" i="0" u="none" strike="noStrike" kern="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tr-TR" sz="2000" b="1" i="0" u="none" strike="noStrike" kern="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Languages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6"/>
            <p:cNvSpPr/>
            <p:nvPr/>
          </p:nvSpPr>
          <p:spPr>
            <a:xfrm>
              <a:off x="3373557" y="1685636"/>
              <a:ext cx="3657600" cy="533400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279">
            <a:extLst>
              <a:ext uri="{FF2B5EF4-FFF2-40B4-BE49-F238E27FC236}">
                <a16:creationId xmlns:a16="http://schemas.microsoft.com/office/drawing/2014/main" id="{61A8743B-67D4-C70B-433E-50BCE9B278D7}"/>
              </a:ext>
            </a:extLst>
          </p:cNvPr>
          <p:cNvGrpSpPr/>
          <p:nvPr/>
        </p:nvGrpSpPr>
        <p:grpSpPr>
          <a:xfrm>
            <a:off x="3239013" y="1117723"/>
            <a:ext cx="2902944" cy="503157"/>
            <a:chOff x="3373557" y="1685636"/>
            <a:chExt cx="2902944" cy="50315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43410A-9A40-9FF5-F258-01681751D48E}"/>
                </a:ext>
              </a:extLst>
            </p:cNvPr>
            <p:cNvSpPr/>
            <p:nvPr/>
          </p:nvSpPr>
          <p:spPr>
            <a:xfrm>
              <a:off x="3425374" y="1733156"/>
              <a:ext cx="404185" cy="404185"/>
            </a:xfrm>
            <a:prstGeom prst="ellipse">
              <a:avLst/>
            </a:prstGeom>
            <a:solidFill>
              <a:srgbClr val="0D79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281">
              <a:extLst>
                <a:ext uri="{FF2B5EF4-FFF2-40B4-BE49-F238E27FC236}">
                  <a16:creationId xmlns:a16="http://schemas.microsoft.com/office/drawing/2014/main" id="{F2A6E86B-CF38-745F-8035-C3F739A2375B}"/>
                </a:ext>
              </a:extLst>
            </p:cNvPr>
            <p:cNvSpPr txBox="1"/>
            <p:nvPr/>
          </p:nvSpPr>
          <p:spPr>
            <a:xfrm>
              <a:off x="3373557" y="1762957"/>
              <a:ext cx="2902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solidFill>
                    <a:prstClr val="white"/>
                  </a:solidFill>
                  <a:latin typeface="Roboto Black" pitchFamily="2" charset="0"/>
                  <a:ea typeface="Roboto Black" pitchFamily="2" charset="0"/>
                  <a:cs typeface="Roboto Black"/>
                </a:rPr>
                <a:t>47</a:t>
              </a: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 </a:t>
              </a: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Black" pitchFamily="2" charset="0"/>
                  <a:ea typeface="Roboto Black" pitchFamily="2" charset="0"/>
                  <a:cs typeface="Roboto Black"/>
                </a:rPr>
                <a:t> </a:t>
              </a:r>
              <a:r>
                <a:rPr 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Roboto Black" pitchFamily="2" charset="0"/>
                  <a:ea typeface="Roboto Black" pitchFamily="2" charset="0"/>
                  <a:cs typeface="Roboto Black"/>
                </a:rPr>
                <a:t> </a:t>
              </a:r>
              <a:r>
                <a:rPr lang="en-US" sz="20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Roboto Black" pitchFamily="2" charset="0"/>
                  <a:cs typeface="Calibri" panose="020F0502020204030204" pitchFamily="34" charset="0"/>
                </a:rPr>
                <a:t>Research Centers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Roboto Black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282">
              <a:extLst>
                <a:ext uri="{FF2B5EF4-FFF2-40B4-BE49-F238E27FC236}">
                  <a16:creationId xmlns:a16="http://schemas.microsoft.com/office/drawing/2014/main" id="{AF3460A6-E1D7-79ED-56F7-802E4226BE68}"/>
                </a:ext>
              </a:extLst>
            </p:cNvPr>
            <p:cNvSpPr/>
            <p:nvPr/>
          </p:nvSpPr>
          <p:spPr>
            <a:xfrm>
              <a:off x="3373557" y="1685636"/>
              <a:ext cx="2530020" cy="503157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2482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2095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tr-TR" sz="3600" dirty="0" err="1">
                <a:solidFill>
                  <a:schemeClr val="bg1"/>
                </a:solidFill>
              </a:rPr>
              <a:t>Staff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and</a:t>
            </a:r>
            <a:r>
              <a:rPr lang="tr-TR" sz="3600" dirty="0">
                <a:solidFill>
                  <a:schemeClr val="bg1"/>
                </a:solidFill>
              </a:rPr>
              <a:t> </a:t>
            </a:r>
            <a:r>
              <a:rPr lang="tr-TR" sz="3600" dirty="0" err="1">
                <a:solidFill>
                  <a:schemeClr val="bg1"/>
                </a:solidFill>
              </a:rPr>
              <a:t>Students</a:t>
            </a:r>
            <a:r>
              <a:rPr lang="tr-TR" sz="3600" dirty="0">
                <a:solidFill>
                  <a:schemeClr val="bg1"/>
                </a:solidFill>
              </a:rPr>
              <a:t> in </a:t>
            </a:r>
            <a:r>
              <a:rPr lang="tr-TR" sz="3600" dirty="0" err="1">
                <a:solidFill>
                  <a:schemeClr val="bg1"/>
                </a:solidFill>
              </a:rPr>
              <a:t>Numbers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222630762"/>
              </p:ext>
            </p:extLst>
          </p:nvPr>
        </p:nvGraphicFramePr>
        <p:xfrm>
          <a:off x="76200" y="1123950"/>
          <a:ext cx="4267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733800" y="1581150"/>
            <a:ext cx="4953000" cy="26776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8.026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Staff</a:t>
            </a: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4.320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Academic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Staff</a:t>
            </a: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71.888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Students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Enrolled</a:t>
            </a: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(4.578 International </a:t>
            </a:r>
            <a:r>
              <a:rPr lang="tr-TR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Students</a:t>
            </a:r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338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3000" y="2095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tr-TR" sz="3200" dirty="0" err="1">
                <a:solidFill>
                  <a:schemeClr val="bg1"/>
                </a:solidFill>
              </a:rPr>
              <a:t>Faculties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F52B13C-8107-4809-AA03-CAB3ADFBF3E4}"/>
              </a:ext>
            </a:extLst>
          </p:cNvPr>
          <p:cNvSpPr txBox="1"/>
          <p:nvPr/>
        </p:nvSpPr>
        <p:spPr>
          <a:xfrm>
            <a:off x="304800" y="1428750"/>
            <a:ext cx="5562600" cy="3514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-2286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76800" y="1123950"/>
            <a:ext cx="4038600" cy="37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90000"/>
              </a:lnSpc>
              <a:spcAft>
                <a:spcPts val="800"/>
              </a:spcAft>
            </a:pPr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11.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 Communication (1965)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Dentistry (1977) 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Health Sciences(1990)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Engineering (1992)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Sport Sciences (2013)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Fine Arts (2015)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Applied Sciences (2015) 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Nurs</a:t>
            </a:r>
            <a:r>
              <a:rPr lang="tr-TR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ing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(2017)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90000"/>
              </a:lnSpc>
              <a:spcAft>
                <a:spcPts val="800"/>
              </a:spcAft>
              <a:buFont typeface="+mj-lt"/>
              <a:buAutoNum type="arabicPeriod" startAt="12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Open and Distance Education (2020)</a:t>
            </a:r>
            <a:endParaRPr lang="en-GB" sz="11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81000" y="1123950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Political Science (1859)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of Veterinary Medicine (1842)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Law (1925)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Agriculture (1930) 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 Language, History and Geography(1935)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 Science (1943)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 Medicine (1945)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 Divinity  (1949)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Pharmacy (1960)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Faculty of Educational Sciences  (1965)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818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00FD4-8711-4A94-A550-ADFD88EE2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30" r="-2" b="-2"/>
          <a:stretch/>
        </p:blipFill>
        <p:spPr>
          <a:xfrm>
            <a:off x="3370077" y="183"/>
            <a:ext cx="5773923" cy="2510029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BEAE47-56FA-4B6B-8810-4A408729D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4435"/>
          <a:stretch/>
        </p:blipFill>
        <p:spPr>
          <a:xfrm>
            <a:off x="15" y="8"/>
            <a:ext cx="4394833" cy="2510021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49844-DA0C-486F-853C-D3C9BABA70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3" r="2" b="13511"/>
          <a:stretch/>
        </p:blipFill>
        <p:spPr>
          <a:xfrm>
            <a:off x="4762567" y="2633472"/>
            <a:ext cx="4381433" cy="2510029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C8A56A-D989-4E8B-BBD1-EA8B47F961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406" r="-2" b="15221"/>
          <a:stretch/>
        </p:blipFill>
        <p:spPr>
          <a:xfrm>
            <a:off x="15" y="2633472"/>
            <a:ext cx="5773908" cy="2510029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72795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209550"/>
            <a:ext cx="8229600" cy="85725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Ankara </a:t>
            </a:r>
            <a:r>
              <a:rPr lang="tr-TR" sz="3200" dirty="0" err="1">
                <a:solidFill>
                  <a:schemeClr val="bg1"/>
                </a:solidFill>
              </a:rPr>
              <a:t>University</a:t>
            </a:r>
            <a:r>
              <a:rPr lang="tr-TR" sz="3200" dirty="0">
                <a:solidFill>
                  <a:schemeClr val="bg1"/>
                </a:solidFill>
              </a:rPr>
              <a:t>: A </a:t>
            </a:r>
            <a:r>
              <a:rPr lang="tr-TR" sz="3200" dirty="0" err="1">
                <a:solidFill>
                  <a:schemeClr val="bg1"/>
                </a:solidFill>
              </a:rPr>
              <a:t>Metropolitan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University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kd\Desktop\YENİ ANKARA ÜNİVERSİTESİ SUNUM\@SUNU\dosyalar\harit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200150"/>
            <a:ext cx="8692376" cy="37338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Diyagram 23"/>
          <p:cNvGraphicFramePr/>
          <p:nvPr>
            <p:extLst>
              <p:ext uri="{D42A27DB-BD31-4B8C-83A1-F6EECF244321}">
                <p14:modId xmlns:p14="http://schemas.microsoft.com/office/powerpoint/2010/main" val="1096657772"/>
              </p:ext>
            </p:extLst>
          </p:nvPr>
        </p:nvGraphicFramePr>
        <p:xfrm>
          <a:off x="1524000" y="539750"/>
          <a:ext cx="66294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736730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677</Words>
  <Application>Microsoft Office PowerPoint</Application>
  <PresentationFormat>Ekran Gösterisi (16:9)</PresentationFormat>
  <Paragraphs>132</Paragraphs>
  <Slides>17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Roboto Black</vt:lpstr>
      <vt:lpstr>Roboto Bold</vt:lpstr>
      <vt:lpstr>Roboto Light</vt:lpstr>
      <vt:lpstr>Segoe UI</vt:lpstr>
      <vt:lpstr>Times New Roman</vt:lpstr>
      <vt:lpstr>Office Theme</vt:lpstr>
      <vt:lpstr>Office Teması</vt:lpstr>
      <vt:lpstr>1_Office Teması</vt:lpstr>
      <vt:lpstr>PowerPoint Sunusu</vt:lpstr>
      <vt:lpstr>PowerPoint Sunusu</vt:lpstr>
      <vt:lpstr>PowerPoint Sunusu</vt:lpstr>
      <vt:lpstr>        Rankings</vt:lpstr>
      <vt:lpstr>        Ankara University in Numbers</vt:lpstr>
      <vt:lpstr>Staff and Students in Numbers</vt:lpstr>
      <vt:lpstr>Faculties</vt:lpstr>
      <vt:lpstr>PowerPoint Sunusu</vt:lpstr>
      <vt:lpstr>Ankara University: A Metropolitan University</vt:lpstr>
      <vt:lpstr>In our university, Turkish is the primary medium of instruction, but there are over 50 programs that are conducted entirely in English.</vt:lpstr>
      <vt:lpstr>Internationalisation</vt:lpstr>
      <vt:lpstr>PowerPoint Sunusu</vt:lpstr>
      <vt:lpstr>PowerPoint Sunusu</vt:lpstr>
      <vt:lpstr>Center Of Turkish And Foreign Languages Research And Application (TÖMER)</vt:lpstr>
      <vt:lpstr>Social Life</vt:lpstr>
      <vt:lpstr>Social Life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aslinurokay@gmail.com</dc:creator>
  <cp:lastModifiedBy>user</cp:lastModifiedBy>
  <cp:revision>329</cp:revision>
  <dcterms:created xsi:type="dcterms:W3CDTF">2011-07-05T22:06:58Z</dcterms:created>
  <dcterms:modified xsi:type="dcterms:W3CDTF">2023-10-19T08:54:33Z</dcterms:modified>
</cp:coreProperties>
</file>