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50"/>
  </p:notesMasterIdLst>
  <p:sldIdLst>
    <p:sldId id="268" r:id="rId2"/>
    <p:sldId id="478" r:id="rId3"/>
    <p:sldId id="296" r:id="rId4"/>
    <p:sldId id="270" r:id="rId5"/>
    <p:sldId id="482" r:id="rId6"/>
    <p:sldId id="503" r:id="rId7"/>
    <p:sldId id="505" r:id="rId8"/>
    <p:sldId id="390" r:id="rId9"/>
    <p:sldId id="423" r:id="rId10"/>
    <p:sldId id="510" r:id="rId11"/>
    <p:sldId id="511" r:id="rId12"/>
    <p:sldId id="514" r:id="rId13"/>
    <p:sldId id="516" r:id="rId14"/>
    <p:sldId id="515" r:id="rId15"/>
    <p:sldId id="518" r:id="rId16"/>
    <p:sldId id="546" r:id="rId17"/>
    <p:sldId id="547" r:id="rId18"/>
    <p:sldId id="548" r:id="rId19"/>
    <p:sldId id="549" r:id="rId20"/>
    <p:sldId id="519" r:id="rId21"/>
    <p:sldId id="520" r:id="rId22"/>
    <p:sldId id="521" r:id="rId23"/>
    <p:sldId id="517" r:id="rId24"/>
    <p:sldId id="522" r:id="rId25"/>
    <p:sldId id="523" r:id="rId26"/>
    <p:sldId id="524" r:id="rId27"/>
    <p:sldId id="525" r:id="rId28"/>
    <p:sldId id="533" r:id="rId29"/>
    <p:sldId id="526" r:id="rId30"/>
    <p:sldId id="259" r:id="rId31"/>
    <p:sldId id="534" r:id="rId32"/>
    <p:sldId id="535" r:id="rId33"/>
    <p:sldId id="536" r:id="rId34"/>
    <p:sldId id="537" r:id="rId35"/>
    <p:sldId id="538" r:id="rId36"/>
    <p:sldId id="539" r:id="rId37"/>
    <p:sldId id="540" r:id="rId38"/>
    <p:sldId id="541" r:id="rId39"/>
    <p:sldId id="542" r:id="rId40"/>
    <p:sldId id="543" r:id="rId41"/>
    <p:sldId id="544" r:id="rId42"/>
    <p:sldId id="545" r:id="rId43"/>
    <p:sldId id="527" r:id="rId44"/>
    <p:sldId id="529" r:id="rId45"/>
    <p:sldId id="528" r:id="rId46"/>
    <p:sldId id="291" r:id="rId47"/>
    <p:sldId id="298" r:id="rId48"/>
    <p:sldId id="340"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A84"/>
    <a:srgbClr val="EC5D62"/>
    <a:srgbClr val="20699D"/>
    <a:srgbClr val="0D1A3C"/>
    <a:srgbClr val="1980E7"/>
    <a:srgbClr val="EDBE44"/>
    <a:srgbClr val="F5F5F5"/>
    <a:srgbClr val="A9D18E"/>
    <a:srgbClr val="BAC028"/>
    <a:srgbClr val="ADC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7" autoAdjust="0"/>
    <p:restoredTop sz="95097" autoAdjust="0"/>
  </p:normalViewPr>
  <p:slideViewPr>
    <p:cSldViewPr snapToGrid="0">
      <p:cViewPr varScale="1">
        <p:scale>
          <a:sx n="111" d="100"/>
          <a:sy n="111" d="100"/>
        </p:scale>
        <p:origin x="28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2203F-35F7-4513-A004-4A163039B36D}" type="datetimeFigureOut">
              <a:rPr lang="tr-TR" smtClean="0"/>
              <a:t>28.06.2024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1E4EE-EEFB-404B-881B-4D1306E0778E}" type="slidenum">
              <a:rPr lang="tr-TR" smtClean="0"/>
              <a:t>‹#›</a:t>
            </a:fld>
            <a:endParaRPr lang="tr-TR"/>
          </a:p>
        </p:txBody>
      </p:sp>
    </p:spTree>
    <p:extLst>
      <p:ext uri="{BB962C8B-B14F-4D97-AF65-F5344CB8AC3E}">
        <p14:creationId xmlns:p14="http://schemas.microsoft.com/office/powerpoint/2010/main" val="175823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C71E4EE-EEFB-404B-881B-4D1306E0778E}" type="slidenum">
              <a:rPr lang="tr-TR" smtClean="0"/>
              <a:t>1</a:t>
            </a:fld>
            <a:endParaRPr lang="tr-TR" dirty="0"/>
          </a:p>
        </p:txBody>
      </p:sp>
    </p:spTree>
    <p:extLst>
      <p:ext uri="{BB962C8B-B14F-4D97-AF65-F5344CB8AC3E}">
        <p14:creationId xmlns:p14="http://schemas.microsoft.com/office/powerpoint/2010/main" val="301562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5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3600" dirty="0"/>
              <a:t>Savunmacı yaklaşım terk edilebilir: </a:t>
            </a:r>
          </a:p>
          <a:p>
            <a:r>
              <a:rPr lang="tr-TR" sz="3600" dirty="0"/>
              <a:t>Her üniversitenin eksikleri, gelişmeye açık yönleri vardır ve bunlar ancak doğru teşhis edildiği takdirde iyileştirilebilir. Kaldı ki akreditasyonda sorgulanan: 'Bugün iyi ise, yarın da iyi olmanın sürdürüleceğinin güvencesi veya bugün iyi değil ise, yarın iyiye değişeceğinin güvencesidir; bugünün kalitesi değerlendirilmemektedir. Buna rağmen, ülkemizdeki genel yaklaşıma paralel olarak, KİDR bugün Ankara Üniversitesi '</a:t>
            </a:r>
            <a:r>
              <a:rPr lang="tr-TR" sz="3600" dirty="0" err="1"/>
              <a:t>nde</a:t>
            </a:r>
            <a:r>
              <a:rPr lang="tr-TR" sz="3600" dirty="0"/>
              <a:t> kalite seviyesinin iyi olduğuna Değerlendirme Takımını ikna için yazılmış gibi durmaktadır. Savunmacı, sorunları öne çıkarmayan bir tavır görülmektedir. Temelde bu iç değerlendirme raporunun üniversite iç yaşamına dönük (kendini bir bütün olarak süzmesi, irdelemesi için) üretildiği düşünüldüğünde, problemlere net olarak parmak basmayan metinlerin fayda sağlamayacağı açıktır. Tüm değerlendirme uygulamalarında, başlangıç noktası olan öz değerlendirme raporunun hazırlanması sürecinin ve bu raporun kurumda yaygın kullanımının (dolaşımının) en etkili gelişme tetikleyicisi olduğu kabul edilmektedir. Burada bir fırsatın yeterince değerlendirilmemesi söz konusudur.</a:t>
            </a:r>
          </a:p>
          <a:p>
            <a:endParaRPr lang="tr-TR" sz="3600" dirty="0"/>
          </a:p>
          <a:p>
            <a:r>
              <a:rPr lang="tr-TR" sz="3600" dirty="0"/>
              <a:t>Rubrik yapısına uyum geliştirilebilir: </a:t>
            </a:r>
          </a:p>
          <a:p>
            <a:r>
              <a:rPr lang="tr-TR" sz="3600" dirty="0"/>
              <a:t>Planlama, uygulama, ölçme, hedeflerle karşılaştırma ve önlem alma adımlarının sistematik olarak tüm alt ölçütlerde kapsanması beklenmektedir. Üniversite içindeki yayılma derecesinin (tüm birimler mi, çoğu mu, bazıları mı, çok azı mı) ve paydaş rolünün net olarak belirtilmesi beklenmektedir. Ölçme ve önlem alma adımlarına vurgu yapılmaması, sürekli 3 fakültenin örnek olarak sunulması (Mühendislik F., Eczacılık F., Eğitim F.) rubrik anlamında boşluk yaratmaktadır.</a:t>
            </a:r>
          </a:p>
          <a:p>
            <a:endParaRPr lang="tr-TR" sz="3600" dirty="0"/>
          </a:p>
          <a:p>
            <a:r>
              <a:rPr lang="tr-TR" sz="3600" dirty="0"/>
              <a:t>Kanıtlar daha isabetli seçilebilir: </a:t>
            </a:r>
          </a:p>
          <a:p>
            <a:r>
              <a:rPr lang="tr-TR" sz="3600" dirty="0"/>
              <a:t>Kanıt niteliği olmayan dokümanlar (atık su panel duyurusu, dergide sunulan bir çalışma, paydaş anket formu, imza listeleri, tanıtım broşürleri, formlar, genel toplantı kararları, tanıtım ve reklam malzemesi, </a:t>
            </a:r>
            <a:r>
              <a:rPr lang="tr-TR" sz="3600" dirty="0" err="1"/>
              <a:t>vb</a:t>
            </a:r>
            <a:r>
              <a:rPr lang="tr-TR" sz="3600" dirty="0"/>
              <a:t>) kanıt olarak sunulmamalıdır. Örnek vermek kanıt oluşturmamaktadır. Kanıt niteliği olmayan, ilgi kurulamayan çok sayıda belge tıklanabilir şekilde, tekrar tekrar konmuştur; numaralandırılması herhangi bir izlenebilir kurgu içermemektedir. Bu durum, değerlendirme takımının kurumu anlamasını zorlaştırmaktadır.</a:t>
            </a:r>
          </a:p>
          <a:p>
            <a:endParaRPr lang="tr-TR" sz="3600" dirty="0"/>
          </a:p>
          <a:p>
            <a:r>
              <a:rPr lang="tr-TR" sz="3600" dirty="0"/>
              <a:t>Kalite Güvencesi adımları daha sağlam ve etkili atılabilir: </a:t>
            </a:r>
          </a:p>
          <a:p>
            <a:r>
              <a:rPr lang="tr-TR" sz="3600" dirty="0"/>
              <a:t>Yapılmasında kararlılık olan, yönetimin benimsediği hususların tabana yayılma ve içselleştirilme sürecinin etkin yürütülemediği görülmüştür.. Yönerge çıkarmak, Senato kararı almak, konferans yapmak, sempozyum düzenlemek sadece başlangıç olabilir; kesinlikle bünyeye yerleşti anlamına gelmez. Sunuşlar ve söylemler hep başlamayı bitirme olarak görme eğiliminde olmuştur.</a:t>
            </a:r>
          </a:p>
          <a:p>
            <a:r>
              <a:rPr lang="tr-TR" sz="3600" dirty="0"/>
              <a:t>Değerlendirme için "başlamak" övgüye değer bulunabilmekle birlikte akreditasyonda sadece "bitirme" dikkate alınmaktadır. Tek defalık başarı (ERC fonu) akreditasyon konusu değildir; sistematik, sürekli, kurumsal tavır ve davranışa dönmüş eylemler sunulmalıdır.</a:t>
            </a:r>
          </a:p>
          <a:p>
            <a:endParaRPr lang="tr-TR" sz="3600" dirty="0"/>
          </a:p>
          <a:p>
            <a:r>
              <a:rPr lang="tr-TR" sz="3600" dirty="0"/>
              <a:t>Rapor içeriği geliştirilebilir: </a:t>
            </a:r>
          </a:p>
          <a:p>
            <a:r>
              <a:rPr lang="tr-TR" sz="3600" dirty="0"/>
              <a:t>KİDR 2019, KİDR 2020 hiçbirinde raporun "ne için hazırlandığı" belirtilmemiştir (hangi tarihleri kapsar, kim hazırlamış, kime sunulmuş, nasıl kullanılması öngörülüyor). Metinler kurumda pek paylaşılmamış gibidir; ilk bakışta göze çarpan, okuyanların kolayca düzeltebileceği hataların bulunması (“%20-kontrol edilmeli” ibaresi, başlık ve içinden çıkanın uyuşmayabilmesi (anahtar performans göstergeleri--&gt; amaçlar listesi, 5 md) bunu düşündürmektedir.</a:t>
            </a:r>
          </a:p>
          <a:p>
            <a:r>
              <a:rPr lang="tr-TR" sz="3600" dirty="0"/>
              <a:t>Sayfa numarası bulunmamaktadır, kanıtlar online ve basılı sürümlerde farklıdır. Akreditasyon için hazırlanan bir değerlendirme raporunda olmaması gereken ileriye dönük</a:t>
            </a:r>
          </a:p>
          <a:p>
            <a:r>
              <a:rPr lang="tr-TR" sz="3600" dirty="0"/>
              <a:t>niyet beyanları (-</a:t>
            </a:r>
            <a:r>
              <a:rPr lang="tr-TR" sz="3600" dirty="0" err="1"/>
              <a:t>cektir</a:t>
            </a:r>
            <a:r>
              <a:rPr lang="tr-TR" sz="3600" dirty="0"/>
              <a:t>) </a:t>
            </a:r>
            <a:r>
              <a:rPr lang="tr-TR" sz="3600" dirty="0" err="1"/>
              <a:t>sıkca</a:t>
            </a:r>
            <a:r>
              <a:rPr lang="tr-TR" sz="3600" dirty="0"/>
              <a:t> kullanılmaktadır. Yuvarlak ifadeler (çalışmalar yürütülmektedir, yaygınlaştırılacaktır, hedefledik, aktarılması hedeflenmektedir, paydaşlarımızın … sürecinin her aşamasında görüşleri alınmaktadır, önerildi, ... gibi) akreditasyon sürecinde net mesaj vermemektedir.</a:t>
            </a:r>
          </a:p>
          <a:p>
            <a:r>
              <a:rPr lang="tr-TR" sz="3600" dirty="0"/>
              <a:t>Raporda bölümler arası ortak bir format yoktur. Farklı bölümleri farklı kişilerin hazırladığı izlenimi alınmaktadır, bütüncül değildir. YÖK Kalite Kurulu ifadesi </a:t>
            </a:r>
            <a:r>
              <a:rPr lang="tr-TR" sz="3600" dirty="0" err="1"/>
              <a:t>KİDR'de</a:t>
            </a:r>
            <a:r>
              <a:rPr lang="tr-TR" sz="3600" dirty="0"/>
              <a:t> birkaç kez kullanılmaktadır.</a:t>
            </a:r>
          </a:p>
          <a:p>
            <a:r>
              <a:rPr lang="tr-TR" sz="3600" dirty="0"/>
              <a:t>Tüm </a:t>
            </a:r>
            <a:r>
              <a:rPr lang="tr-TR" sz="3600" dirty="0" err="1"/>
              <a:t>KİDR’da</a:t>
            </a:r>
            <a:r>
              <a:rPr lang="tr-TR" sz="3600" dirty="0"/>
              <a:t> bir tane bile grafik olmaması, beş yıllık akreditasyon (yani anlık değil, bir zaman dilimini kapsayan değerlendirme) için trendler, hedefler, projeksiyonlar anlamında sunuş olmaması iyileştirmeye açık alan olarak değerlendirilmektedir. Üniversite’nin fotoğrafı olacak, genel fikir verecek bir tablo olması (fakülteler, bölüm, öğrenci, hoca sayıları, yıllık bütçe, </a:t>
            </a:r>
            <a:r>
              <a:rPr lang="tr-TR" sz="3600" dirty="0" err="1"/>
              <a:t>vb</a:t>
            </a:r>
            <a:r>
              <a:rPr lang="tr-TR" sz="3600" dirty="0"/>
              <a:t>) değerlendirme sürecini çok kolaylaştıracaktır. YÖKAK göstergeleri ile KİDR verilerinin uyumlu yapılması bir iyileştirme alanı olarak önerilmektedir.</a:t>
            </a:r>
          </a:p>
          <a:p>
            <a:endParaRPr lang="tr-TR" sz="3600" dirty="0"/>
          </a:p>
          <a:p>
            <a:endParaRPr lang="tr-TR" dirty="0"/>
          </a:p>
        </p:txBody>
      </p:sp>
      <p:sp>
        <p:nvSpPr>
          <p:cNvPr id="4" name="Slayt Numarası Yer Tutucusu 3"/>
          <p:cNvSpPr>
            <a:spLocks noGrp="1"/>
          </p:cNvSpPr>
          <p:nvPr>
            <p:ph type="sldNum" sz="quarter" idx="5"/>
          </p:nvPr>
        </p:nvSpPr>
        <p:spPr/>
        <p:txBody>
          <a:bodyPr/>
          <a:lstStyle/>
          <a:p>
            <a:fld id="{AC71E4EE-EEFB-404B-881B-4D1306E0778E}" type="slidenum">
              <a:rPr lang="tr-TR" smtClean="0"/>
              <a:t>5</a:t>
            </a:fld>
            <a:endParaRPr lang="tr-TR"/>
          </a:p>
        </p:txBody>
      </p:sp>
    </p:spTree>
    <p:extLst>
      <p:ext uri="{BB962C8B-B14F-4D97-AF65-F5344CB8AC3E}">
        <p14:creationId xmlns:p14="http://schemas.microsoft.com/office/powerpoint/2010/main" val="170073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1B55C3-CC21-878D-8034-90DD9887D6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E1B0CD8-EEDD-A992-565E-FE86E3343D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649D4A-75B7-E4B9-87A7-3FEAB2C6673C}"/>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5" name="Alt Bilgi Yer Tutucusu 4">
            <a:extLst>
              <a:ext uri="{FF2B5EF4-FFF2-40B4-BE49-F238E27FC236}">
                <a16:creationId xmlns:a16="http://schemas.microsoft.com/office/drawing/2014/main" id="{AB6EC936-CEBA-88D6-4B39-49247533B64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71FCA8D1-A8E5-B933-F82B-488528415261}"/>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417292833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29DB51-6884-BF6F-DEBE-85E97B4404DE}"/>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CF0B130-63CF-A074-B54D-00F8D6CCB85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A1B701-C3C7-89D5-C816-965EB20B4299}"/>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5" name="Alt Bilgi Yer Tutucusu 4">
            <a:extLst>
              <a:ext uri="{FF2B5EF4-FFF2-40B4-BE49-F238E27FC236}">
                <a16:creationId xmlns:a16="http://schemas.microsoft.com/office/drawing/2014/main" id="{97D5CCCC-019B-BC65-336D-99C28C7BD93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C7976ED-49AE-3450-6C3E-7D3FCF30D671}"/>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525481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853B57-50BB-74A4-79D0-F89EB9E4E034}"/>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9607468-D17A-874F-33F7-B15FF5B341E1}"/>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4CE1C6-81CA-E3C5-7243-6AA23B265C14}"/>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5" name="Alt Bilgi Yer Tutucusu 4">
            <a:extLst>
              <a:ext uri="{FF2B5EF4-FFF2-40B4-BE49-F238E27FC236}">
                <a16:creationId xmlns:a16="http://schemas.microsoft.com/office/drawing/2014/main" id="{DCDC9019-CA87-7837-AB6D-C0E05319BDF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0BACDC56-3DE1-775B-3BF2-34920D11176D}"/>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7644252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af">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D0C36B0-0668-9837-3B9E-75A7DA9CC1BD}"/>
              </a:ext>
            </a:extLst>
          </p:cNvPr>
          <p:cNvPicPr>
            <a:picLocks noGrp="1" noRot="1" noChangeAspect="1" noMove="1" noResize="1" noEditPoints="1" noAdjustHandles="1" noChangeArrowheads="1" noChangeShapeType="1" noCrop="1"/>
          </p:cNvPicPr>
          <p:nvPr/>
        </p:nvPicPr>
        <p:blipFill>
          <a:blip r:embed="rId2"/>
          <a:stretch>
            <a:fillRect/>
          </a:stretch>
        </p:blipFill>
        <p:spPr>
          <a:xfrm>
            <a:off x="-73152" y="-40841"/>
            <a:ext cx="12390120" cy="6917328"/>
          </a:xfrm>
          <a:prstGeom prst="rect">
            <a:avLst/>
          </a:prstGeom>
          <a:ln>
            <a:solidFill>
              <a:schemeClr val="tx1"/>
            </a:solidFill>
          </a:ln>
        </p:spPr>
      </p:pic>
    </p:spTree>
    <p:extLst>
      <p:ext uri="{BB962C8B-B14F-4D97-AF65-F5344CB8AC3E}">
        <p14:creationId xmlns:p14="http://schemas.microsoft.com/office/powerpoint/2010/main" val="248538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041104F-76FE-7113-3500-6E4A8A3B297B}"/>
              </a:ext>
            </a:extLst>
          </p:cNvPr>
          <p:cNvPicPr>
            <a:picLocks noGrp="1" noRot="1" noChangeAspect="1" noMove="1" noResize="1" noEditPoints="1" noAdjustHandles="1" noChangeArrowheads="1" noChangeShapeType="1" noCrop="1"/>
          </p:cNvPicPr>
          <p:nvPr/>
        </p:nvPicPr>
        <p:blipFill>
          <a:blip r:embed="rId2"/>
          <a:stretch>
            <a:fillRect/>
          </a:stretch>
        </p:blipFill>
        <p:spPr>
          <a:xfrm>
            <a:off x="2" y="0"/>
            <a:ext cx="12191998" cy="6858000"/>
          </a:xfrm>
          <a:prstGeom prst="rect">
            <a:avLst/>
          </a:prstGeom>
        </p:spPr>
      </p:pic>
      <p:sp>
        <p:nvSpPr>
          <p:cNvPr id="7" name="Başlık 6">
            <a:extLst>
              <a:ext uri="{FF2B5EF4-FFF2-40B4-BE49-F238E27FC236}">
                <a16:creationId xmlns:a16="http://schemas.microsoft.com/office/drawing/2014/main" id="{3DFD1CDC-8279-21BA-C3CB-05849427E7CB}"/>
              </a:ext>
            </a:extLst>
          </p:cNvPr>
          <p:cNvSpPr>
            <a:spLocks noGrp="1"/>
          </p:cNvSpPr>
          <p:nvPr>
            <p:ph type="title"/>
          </p:nvPr>
        </p:nvSpPr>
        <p:spPr>
          <a:xfrm>
            <a:off x="1885188" y="2314384"/>
            <a:ext cx="8421624" cy="1809560"/>
          </a:xfrm>
          <a:prstGeom prst="rect">
            <a:avLst/>
          </a:prstGeom>
        </p:spPr>
        <p:txBody>
          <a:bodyPr/>
          <a:lstStyle/>
          <a:p>
            <a:r>
              <a:rPr lang="tr-TR"/>
              <a:t>Asıl başlık stilini düzenlemek için tıklayın</a:t>
            </a:r>
          </a:p>
        </p:txBody>
      </p:sp>
    </p:spTree>
    <p:extLst>
      <p:ext uri="{BB962C8B-B14F-4D97-AF65-F5344CB8AC3E}">
        <p14:creationId xmlns:p14="http://schemas.microsoft.com/office/powerpoint/2010/main" val="32200680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24A6107-44AE-458E-AAC2-6EA982FB5BCE}"/>
              </a:ext>
            </a:extLst>
          </p:cNvPr>
          <p:cNvSpPr>
            <a:spLocks noGrp="1"/>
          </p:cNvSpPr>
          <p:nvPr>
            <p:ph type="pic" idx="13" hasCustomPrompt="1"/>
          </p:nvPr>
        </p:nvSpPr>
        <p:spPr>
          <a:xfrm>
            <a:off x="4580115" y="329978"/>
            <a:ext cx="7362544" cy="6198044"/>
          </a:xfrm>
          <a:custGeom>
            <a:avLst/>
            <a:gdLst>
              <a:gd name="connsiteX0" fmla="*/ 195262 w 7362544"/>
              <a:gd name="connsiteY0" fmla="*/ 3294555 h 6198044"/>
              <a:gd name="connsiteX1" fmla="*/ 333335 w 7362544"/>
              <a:gd name="connsiteY1" fmla="*/ 3351746 h 6198044"/>
              <a:gd name="connsiteX2" fmla="*/ 2552833 w 7362544"/>
              <a:gd name="connsiteY2" fmla="*/ 5571245 h 6198044"/>
              <a:gd name="connsiteX3" fmla="*/ 2552833 w 7362544"/>
              <a:gd name="connsiteY3" fmla="*/ 5847389 h 6198044"/>
              <a:gd name="connsiteX4" fmla="*/ 2552833 w 7362544"/>
              <a:gd name="connsiteY4" fmla="*/ 5847388 h 6198044"/>
              <a:gd name="connsiteX5" fmla="*/ 2276689 w 7362544"/>
              <a:gd name="connsiteY5" fmla="*/ 5847388 h 6198044"/>
              <a:gd name="connsiteX6" fmla="*/ 57192 w 7362544"/>
              <a:gd name="connsiteY6" fmla="*/ 3627889 h 6198044"/>
              <a:gd name="connsiteX7" fmla="*/ 14298 w 7362544"/>
              <a:gd name="connsiteY7" fmla="*/ 3416340 h 6198044"/>
              <a:gd name="connsiteX8" fmla="*/ 57191 w 7362544"/>
              <a:gd name="connsiteY8" fmla="*/ 3351746 h 6198044"/>
              <a:gd name="connsiteX9" fmla="*/ 57192 w 7362544"/>
              <a:gd name="connsiteY9" fmla="*/ 3351746 h 6198044"/>
              <a:gd name="connsiteX10" fmla="*/ 121785 w 7362544"/>
              <a:gd name="connsiteY10" fmla="*/ 3308852 h 6198044"/>
              <a:gd name="connsiteX11" fmla="*/ 195262 w 7362544"/>
              <a:gd name="connsiteY11" fmla="*/ 3294555 h 6198044"/>
              <a:gd name="connsiteX12" fmla="*/ 717266 w 7362544"/>
              <a:gd name="connsiteY12" fmla="*/ 3143498 h 6198044"/>
              <a:gd name="connsiteX13" fmla="*/ 855337 w 7362544"/>
              <a:gd name="connsiteY13" fmla="*/ 3200689 h 6198044"/>
              <a:gd name="connsiteX14" fmla="*/ 3519359 w 7362544"/>
              <a:gd name="connsiteY14" fmla="*/ 5864711 h 6198044"/>
              <a:gd name="connsiteX15" fmla="*/ 3519359 w 7362544"/>
              <a:gd name="connsiteY15" fmla="*/ 6140854 h 6198044"/>
              <a:gd name="connsiteX16" fmla="*/ 3519358 w 7362544"/>
              <a:gd name="connsiteY16" fmla="*/ 6140853 h 6198044"/>
              <a:gd name="connsiteX17" fmla="*/ 3243215 w 7362544"/>
              <a:gd name="connsiteY17" fmla="*/ 6140853 h 6198044"/>
              <a:gd name="connsiteX18" fmla="*/ 579194 w 7362544"/>
              <a:gd name="connsiteY18" fmla="*/ 3476832 h 6198044"/>
              <a:gd name="connsiteX19" fmla="*/ 536301 w 7362544"/>
              <a:gd name="connsiteY19" fmla="*/ 3265282 h 6198044"/>
              <a:gd name="connsiteX20" fmla="*/ 579194 w 7362544"/>
              <a:gd name="connsiteY20" fmla="*/ 3200688 h 6198044"/>
              <a:gd name="connsiteX21" fmla="*/ 643787 w 7362544"/>
              <a:gd name="connsiteY21" fmla="*/ 3157795 h 6198044"/>
              <a:gd name="connsiteX22" fmla="*/ 717266 w 7362544"/>
              <a:gd name="connsiteY22" fmla="*/ 3143498 h 6198044"/>
              <a:gd name="connsiteX23" fmla="*/ 1518292 w 7362544"/>
              <a:gd name="connsiteY23" fmla="*/ 2598405 h 6198044"/>
              <a:gd name="connsiteX24" fmla="*/ 1656365 w 7362544"/>
              <a:gd name="connsiteY24" fmla="*/ 2655597 h 6198044"/>
              <a:gd name="connsiteX25" fmla="*/ 4761287 w 7362544"/>
              <a:gd name="connsiteY25" fmla="*/ 5760520 h 6198044"/>
              <a:gd name="connsiteX26" fmla="*/ 4761287 w 7362544"/>
              <a:gd name="connsiteY26" fmla="*/ 6036665 h 6198044"/>
              <a:gd name="connsiteX27" fmla="*/ 4761287 w 7362544"/>
              <a:gd name="connsiteY27" fmla="*/ 6036663 h 6198044"/>
              <a:gd name="connsiteX28" fmla="*/ 4485144 w 7362544"/>
              <a:gd name="connsiteY28" fmla="*/ 6036663 h 6198044"/>
              <a:gd name="connsiteX29" fmla="*/ 1380221 w 7362544"/>
              <a:gd name="connsiteY29" fmla="*/ 2931740 h 6198044"/>
              <a:gd name="connsiteX30" fmla="*/ 1337328 w 7362544"/>
              <a:gd name="connsiteY30" fmla="*/ 2720191 h 6198044"/>
              <a:gd name="connsiteX31" fmla="*/ 1380221 w 7362544"/>
              <a:gd name="connsiteY31" fmla="*/ 2655597 h 6198044"/>
              <a:gd name="connsiteX32" fmla="*/ 1380221 w 7362544"/>
              <a:gd name="connsiteY32" fmla="*/ 2655596 h 6198044"/>
              <a:gd name="connsiteX33" fmla="*/ 1444815 w 7362544"/>
              <a:gd name="connsiteY33" fmla="*/ 2612704 h 6198044"/>
              <a:gd name="connsiteX34" fmla="*/ 1518292 w 7362544"/>
              <a:gd name="connsiteY34" fmla="*/ 2598405 h 6198044"/>
              <a:gd name="connsiteX35" fmla="*/ 427420 w 7362544"/>
              <a:gd name="connsiteY35" fmla="*/ 2180593 h 6198044"/>
              <a:gd name="connsiteX36" fmla="*/ 565492 w 7362544"/>
              <a:gd name="connsiteY36" fmla="*/ 2237784 h 6198044"/>
              <a:gd name="connsiteX37" fmla="*/ 3670415 w 7362544"/>
              <a:gd name="connsiteY37" fmla="*/ 5342707 h 6198044"/>
              <a:gd name="connsiteX38" fmla="*/ 3670415 w 7362544"/>
              <a:gd name="connsiteY38" fmla="*/ 5618851 h 6198044"/>
              <a:gd name="connsiteX39" fmla="*/ 3670414 w 7362544"/>
              <a:gd name="connsiteY39" fmla="*/ 5618850 h 6198044"/>
              <a:gd name="connsiteX40" fmla="*/ 3394271 w 7362544"/>
              <a:gd name="connsiteY40" fmla="*/ 5618850 h 6198044"/>
              <a:gd name="connsiteX41" fmla="*/ 289349 w 7362544"/>
              <a:gd name="connsiteY41" fmla="*/ 2513927 h 6198044"/>
              <a:gd name="connsiteX42" fmla="*/ 246456 w 7362544"/>
              <a:gd name="connsiteY42" fmla="*/ 2302378 h 6198044"/>
              <a:gd name="connsiteX43" fmla="*/ 289349 w 7362544"/>
              <a:gd name="connsiteY43" fmla="*/ 2237784 h 6198044"/>
              <a:gd name="connsiteX44" fmla="*/ 353943 w 7362544"/>
              <a:gd name="connsiteY44" fmla="*/ 2194890 h 6198044"/>
              <a:gd name="connsiteX45" fmla="*/ 427420 w 7362544"/>
              <a:gd name="connsiteY45" fmla="*/ 2180593 h 6198044"/>
              <a:gd name="connsiteX46" fmla="*/ 1403566 w 7362544"/>
              <a:gd name="connsiteY46" fmla="*/ 1810620 h 6198044"/>
              <a:gd name="connsiteX47" fmla="*/ 1541638 w 7362544"/>
              <a:gd name="connsiteY47" fmla="*/ 1867811 h 6198044"/>
              <a:gd name="connsiteX48" fmla="*/ 4646561 w 7362544"/>
              <a:gd name="connsiteY48" fmla="*/ 4972734 h 6198044"/>
              <a:gd name="connsiteX49" fmla="*/ 4646561 w 7362544"/>
              <a:gd name="connsiteY49" fmla="*/ 5248878 h 6198044"/>
              <a:gd name="connsiteX50" fmla="*/ 4646560 w 7362544"/>
              <a:gd name="connsiteY50" fmla="*/ 5248877 h 6198044"/>
              <a:gd name="connsiteX51" fmla="*/ 4370417 w 7362544"/>
              <a:gd name="connsiteY51" fmla="*/ 5248877 h 6198044"/>
              <a:gd name="connsiteX52" fmla="*/ 1265495 w 7362544"/>
              <a:gd name="connsiteY52" fmla="*/ 2143954 h 6198044"/>
              <a:gd name="connsiteX53" fmla="*/ 1222602 w 7362544"/>
              <a:gd name="connsiteY53" fmla="*/ 1932405 h 6198044"/>
              <a:gd name="connsiteX54" fmla="*/ 1265495 w 7362544"/>
              <a:gd name="connsiteY54" fmla="*/ 1867811 h 6198044"/>
              <a:gd name="connsiteX55" fmla="*/ 1265495 w 7362544"/>
              <a:gd name="connsiteY55" fmla="*/ 1867811 h 6198044"/>
              <a:gd name="connsiteX56" fmla="*/ 1330089 w 7362544"/>
              <a:gd name="connsiteY56" fmla="*/ 1824918 h 6198044"/>
              <a:gd name="connsiteX57" fmla="*/ 1403566 w 7362544"/>
              <a:gd name="connsiteY57" fmla="*/ 1810620 h 6198044"/>
              <a:gd name="connsiteX58" fmla="*/ 2204593 w 7362544"/>
              <a:gd name="connsiteY58" fmla="*/ 1265529 h 6198044"/>
              <a:gd name="connsiteX59" fmla="*/ 2342664 w 7362544"/>
              <a:gd name="connsiteY59" fmla="*/ 1322720 h 6198044"/>
              <a:gd name="connsiteX60" fmla="*/ 5447589 w 7362544"/>
              <a:gd name="connsiteY60" fmla="*/ 4427643 h 6198044"/>
              <a:gd name="connsiteX61" fmla="*/ 5447589 w 7362544"/>
              <a:gd name="connsiteY61" fmla="*/ 4703786 h 6198044"/>
              <a:gd name="connsiteX62" fmla="*/ 5447588 w 7362544"/>
              <a:gd name="connsiteY62" fmla="*/ 4703785 h 6198044"/>
              <a:gd name="connsiteX63" fmla="*/ 5171444 w 7362544"/>
              <a:gd name="connsiteY63" fmla="*/ 4703785 h 6198044"/>
              <a:gd name="connsiteX64" fmla="*/ 2066521 w 7362544"/>
              <a:gd name="connsiteY64" fmla="*/ 1598863 h 6198044"/>
              <a:gd name="connsiteX65" fmla="*/ 2023628 w 7362544"/>
              <a:gd name="connsiteY65" fmla="*/ 1387313 h 6198044"/>
              <a:gd name="connsiteX66" fmla="*/ 2066522 w 7362544"/>
              <a:gd name="connsiteY66" fmla="*/ 1322720 h 6198044"/>
              <a:gd name="connsiteX67" fmla="*/ 2131116 w 7362544"/>
              <a:gd name="connsiteY67" fmla="*/ 1279826 h 6198044"/>
              <a:gd name="connsiteX68" fmla="*/ 2204593 w 7362544"/>
              <a:gd name="connsiteY68" fmla="*/ 1265529 h 6198044"/>
              <a:gd name="connsiteX69" fmla="*/ 2716239 w 7362544"/>
              <a:gd name="connsiteY69" fmla="*/ 1104113 h 6198044"/>
              <a:gd name="connsiteX70" fmla="*/ 2854310 w 7362544"/>
              <a:gd name="connsiteY70" fmla="*/ 1161304 h 6198044"/>
              <a:gd name="connsiteX71" fmla="*/ 5959234 w 7362544"/>
              <a:gd name="connsiteY71" fmla="*/ 4266228 h 6198044"/>
              <a:gd name="connsiteX72" fmla="*/ 5959234 w 7362544"/>
              <a:gd name="connsiteY72" fmla="*/ 4542371 h 6198044"/>
              <a:gd name="connsiteX73" fmla="*/ 5959233 w 7362544"/>
              <a:gd name="connsiteY73" fmla="*/ 4542371 h 6198044"/>
              <a:gd name="connsiteX74" fmla="*/ 5683089 w 7362544"/>
              <a:gd name="connsiteY74" fmla="*/ 4542371 h 6198044"/>
              <a:gd name="connsiteX75" fmla="*/ 2578167 w 7362544"/>
              <a:gd name="connsiteY75" fmla="*/ 1437447 h 6198044"/>
              <a:gd name="connsiteX76" fmla="*/ 2535273 w 7362544"/>
              <a:gd name="connsiteY76" fmla="*/ 1225898 h 6198044"/>
              <a:gd name="connsiteX77" fmla="*/ 2578167 w 7362544"/>
              <a:gd name="connsiteY77" fmla="*/ 1161305 h 6198044"/>
              <a:gd name="connsiteX78" fmla="*/ 2642761 w 7362544"/>
              <a:gd name="connsiteY78" fmla="*/ 1118411 h 6198044"/>
              <a:gd name="connsiteX79" fmla="*/ 2716239 w 7362544"/>
              <a:gd name="connsiteY79" fmla="*/ 1104113 h 6198044"/>
              <a:gd name="connsiteX80" fmla="*/ 1113722 w 7362544"/>
              <a:gd name="connsiteY80" fmla="*/ 847716 h 6198044"/>
              <a:gd name="connsiteX81" fmla="*/ 1251793 w 7362544"/>
              <a:gd name="connsiteY81" fmla="*/ 904907 h 6198044"/>
              <a:gd name="connsiteX82" fmla="*/ 4356716 w 7362544"/>
              <a:gd name="connsiteY82" fmla="*/ 4009829 h 6198044"/>
              <a:gd name="connsiteX83" fmla="*/ 4356716 w 7362544"/>
              <a:gd name="connsiteY83" fmla="*/ 4285973 h 6198044"/>
              <a:gd name="connsiteX84" fmla="*/ 4356715 w 7362544"/>
              <a:gd name="connsiteY84" fmla="*/ 4285972 h 6198044"/>
              <a:gd name="connsiteX85" fmla="*/ 4080572 w 7362544"/>
              <a:gd name="connsiteY85" fmla="*/ 4285972 h 6198044"/>
              <a:gd name="connsiteX86" fmla="*/ 975650 w 7362544"/>
              <a:gd name="connsiteY86" fmla="*/ 1181049 h 6198044"/>
              <a:gd name="connsiteX87" fmla="*/ 932757 w 7362544"/>
              <a:gd name="connsiteY87" fmla="*/ 969500 h 6198044"/>
              <a:gd name="connsiteX88" fmla="*/ 975650 w 7362544"/>
              <a:gd name="connsiteY88" fmla="*/ 904906 h 6198044"/>
              <a:gd name="connsiteX89" fmla="*/ 1040244 w 7362544"/>
              <a:gd name="connsiteY89" fmla="*/ 862013 h 6198044"/>
              <a:gd name="connsiteX90" fmla="*/ 1113722 w 7362544"/>
              <a:gd name="connsiteY90" fmla="*/ 847716 h 6198044"/>
              <a:gd name="connsiteX91" fmla="*/ 4947782 w 7362544"/>
              <a:gd name="connsiteY91" fmla="*/ 643418 h 6198044"/>
              <a:gd name="connsiteX92" fmla="*/ 5085855 w 7362544"/>
              <a:gd name="connsiteY92" fmla="*/ 700609 h 6198044"/>
              <a:gd name="connsiteX93" fmla="*/ 7305353 w 7362544"/>
              <a:gd name="connsiteY93" fmla="*/ 2920108 h 6198044"/>
              <a:gd name="connsiteX94" fmla="*/ 7305353 w 7362544"/>
              <a:gd name="connsiteY94" fmla="*/ 3196251 h 6198044"/>
              <a:gd name="connsiteX95" fmla="*/ 7305353 w 7362544"/>
              <a:gd name="connsiteY95" fmla="*/ 3196251 h 6198044"/>
              <a:gd name="connsiteX96" fmla="*/ 7029209 w 7362544"/>
              <a:gd name="connsiteY96" fmla="*/ 3196251 h 6198044"/>
              <a:gd name="connsiteX97" fmla="*/ 4809711 w 7362544"/>
              <a:gd name="connsiteY97" fmla="*/ 976753 h 6198044"/>
              <a:gd name="connsiteX98" fmla="*/ 4766817 w 7362544"/>
              <a:gd name="connsiteY98" fmla="*/ 765203 h 6198044"/>
              <a:gd name="connsiteX99" fmla="*/ 4809711 w 7362544"/>
              <a:gd name="connsiteY99" fmla="*/ 700609 h 6198044"/>
              <a:gd name="connsiteX100" fmla="*/ 4874305 w 7362544"/>
              <a:gd name="connsiteY100" fmla="*/ 657715 h 6198044"/>
              <a:gd name="connsiteX101" fmla="*/ 4947782 w 7362544"/>
              <a:gd name="connsiteY101" fmla="*/ 643418 h 6198044"/>
              <a:gd name="connsiteX102" fmla="*/ 2446599 w 7362544"/>
              <a:gd name="connsiteY102" fmla="*/ 161414 h 6198044"/>
              <a:gd name="connsiteX103" fmla="*/ 2584671 w 7362544"/>
              <a:gd name="connsiteY103" fmla="*/ 218606 h 6198044"/>
              <a:gd name="connsiteX104" fmla="*/ 5689594 w 7362544"/>
              <a:gd name="connsiteY104" fmla="*/ 3323528 h 6198044"/>
              <a:gd name="connsiteX105" fmla="*/ 5689594 w 7362544"/>
              <a:gd name="connsiteY105" fmla="*/ 3599672 h 6198044"/>
              <a:gd name="connsiteX106" fmla="*/ 5689594 w 7362544"/>
              <a:gd name="connsiteY106" fmla="*/ 3599671 h 6198044"/>
              <a:gd name="connsiteX107" fmla="*/ 5413450 w 7362544"/>
              <a:gd name="connsiteY107" fmla="*/ 3599671 h 6198044"/>
              <a:gd name="connsiteX108" fmla="*/ 2308528 w 7362544"/>
              <a:gd name="connsiteY108" fmla="*/ 494748 h 6198044"/>
              <a:gd name="connsiteX109" fmla="*/ 2265635 w 7362544"/>
              <a:gd name="connsiteY109" fmla="*/ 283199 h 6198044"/>
              <a:gd name="connsiteX110" fmla="*/ 2308528 w 7362544"/>
              <a:gd name="connsiteY110" fmla="*/ 218605 h 6198044"/>
              <a:gd name="connsiteX111" fmla="*/ 2373122 w 7362544"/>
              <a:gd name="connsiteY111" fmla="*/ 175712 h 6198044"/>
              <a:gd name="connsiteX112" fmla="*/ 2446599 w 7362544"/>
              <a:gd name="connsiteY112" fmla="*/ 161414 h 6198044"/>
              <a:gd name="connsiteX113" fmla="*/ 3671944 w 7362544"/>
              <a:gd name="connsiteY113" fmla="*/ 40640 h 6198044"/>
              <a:gd name="connsiteX114" fmla="*/ 3810016 w 7362544"/>
              <a:gd name="connsiteY114" fmla="*/ 97831 h 6198044"/>
              <a:gd name="connsiteX115" fmla="*/ 6914939 w 7362544"/>
              <a:gd name="connsiteY115" fmla="*/ 3202755 h 6198044"/>
              <a:gd name="connsiteX116" fmla="*/ 6914939 w 7362544"/>
              <a:gd name="connsiteY116" fmla="*/ 3478898 h 6198044"/>
              <a:gd name="connsiteX117" fmla="*/ 6914939 w 7362544"/>
              <a:gd name="connsiteY117" fmla="*/ 3478897 h 6198044"/>
              <a:gd name="connsiteX118" fmla="*/ 6638795 w 7362544"/>
              <a:gd name="connsiteY118" fmla="*/ 3478897 h 6198044"/>
              <a:gd name="connsiteX119" fmla="*/ 3533874 w 7362544"/>
              <a:gd name="connsiteY119" fmla="*/ 373974 h 6198044"/>
              <a:gd name="connsiteX120" fmla="*/ 3490980 w 7362544"/>
              <a:gd name="connsiteY120" fmla="*/ 162425 h 6198044"/>
              <a:gd name="connsiteX121" fmla="*/ 3533873 w 7362544"/>
              <a:gd name="connsiteY121" fmla="*/ 97830 h 6198044"/>
              <a:gd name="connsiteX122" fmla="*/ 3598467 w 7362544"/>
              <a:gd name="connsiteY122" fmla="*/ 54937 h 6198044"/>
              <a:gd name="connsiteX123" fmla="*/ 3671944 w 7362544"/>
              <a:gd name="connsiteY123" fmla="*/ 40640 h 6198044"/>
              <a:gd name="connsiteX124" fmla="*/ 2958245 w 7362544"/>
              <a:gd name="connsiteY124" fmla="*/ 0 h 6198044"/>
              <a:gd name="connsiteX125" fmla="*/ 3096316 w 7362544"/>
              <a:gd name="connsiteY125" fmla="*/ 57191 h 6198044"/>
              <a:gd name="connsiteX126" fmla="*/ 6201239 w 7362544"/>
              <a:gd name="connsiteY126" fmla="*/ 3162114 h 6198044"/>
              <a:gd name="connsiteX127" fmla="*/ 6201239 w 7362544"/>
              <a:gd name="connsiteY127" fmla="*/ 3438258 h 6198044"/>
              <a:gd name="connsiteX128" fmla="*/ 6201239 w 7362544"/>
              <a:gd name="connsiteY128" fmla="*/ 3438257 h 6198044"/>
              <a:gd name="connsiteX129" fmla="*/ 5925095 w 7362544"/>
              <a:gd name="connsiteY129" fmla="*/ 3438257 h 6198044"/>
              <a:gd name="connsiteX130" fmla="*/ 2820173 w 7362544"/>
              <a:gd name="connsiteY130" fmla="*/ 333335 h 6198044"/>
              <a:gd name="connsiteX131" fmla="*/ 2777280 w 7362544"/>
              <a:gd name="connsiteY131" fmla="*/ 121786 h 6198044"/>
              <a:gd name="connsiteX132" fmla="*/ 2820173 w 7362544"/>
              <a:gd name="connsiteY132" fmla="*/ 57191 h 6198044"/>
              <a:gd name="connsiteX133" fmla="*/ 2884767 w 7362544"/>
              <a:gd name="connsiteY133" fmla="*/ 14298 h 6198044"/>
              <a:gd name="connsiteX134" fmla="*/ 2958245 w 7362544"/>
              <a:gd name="connsiteY134" fmla="*/ 0 h 61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362544" h="6198044">
                <a:moveTo>
                  <a:pt x="195262" y="3294555"/>
                </a:moveTo>
                <a:cubicBezTo>
                  <a:pt x="245234" y="3294555"/>
                  <a:pt x="295207" y="3313618"/>
                  <a:pt x="333335" y="3351746"/>
                </a:cubicBezTo>
                <a:lnTo>
                  <a:pt x="2552833" y="5571245"/>
                </a:lnTo>
                <a:cubicBezTo>
                  <a:pt x="2629088" y="5647501"/>
                  <a:pt x="2629088" y="5771133"/>
                  <a:pt x="2552833" y="5847389"/>
                </a:cubicBezTo>
                <a:lnTo>
                  <a:pt x="2552833" y="5847388"/>
                </a:lnTo>
                <a:cubicBezTo>
                  <a:pt x="2476577" y="5923642"/>
                  <a:pt x="2352944" y="5923643"/>
                  <a:pt x="2276689" y="5847388"/>
                </a:cubicBezTo>
                <a:lnTo>
                  <a:pt x="57192" y="3627889"/>
                </a:lnTo>
                <a:cubicBezTo>
                  <a:pt x="1" y="3570698"/>
                  <a:pt x="-14297" y="3486856"/>
                  <a:pt x="14298" y="3416340"/>
                </a:cubicBezTo>
                <a:lnTo>
                  <a:pt x="57191" y="3351746"/>
                </a:lnTo>
                <a:lnTo>
                  <a:pt x="57192" y="3351746"/>
                </a:lnTo>
                <a:lnTo>
                  <a:pt x="121785" y="3308852"/>
                </a:lnTo>
                <a:cubicBezTo>
                  <a:pt x="145290" y="3299321"/>
                  <a:pt x="170277" y="3294555"/>
                  <a:pt x="195262" y="3294555"/>
                </a:cubicBezTo>
                <a:close/>
                <a:moveTo>
                  <a:pt x="717266" y="3143498"/>
                </a:moveTo>
                <a:cubicBezTo>
                  <a:pt x="767238" y="3143498"/>
                  <a:pt x="817209" y="3162561"/>
                  <a:pt x="855337" y="3200689"/>
                </a:cubicBezTo>
                <a:lnTo>
                  <a:pt x="3519359" y="5864711"/>
                </a:lnTo>
                <a:cubicBezTo>
                  <a:pt x="3595614" y="5940966"/>
                  <a:pt x="3595614" y="6064599"/>
                  <a:pt x="3519359" y="6140854"/>
                </a:cubicBezTo>
                <a:lnTo>
                  <a:pt x="3519358" y="6140853"/>
                </a:lnTo>
                <a:cubicBezTo>
                  <a:pt x="3443103" y="6217108"/>
                  <a:pt x="3319469" y="6217108"/>
                  <a:pt x="3243215" y="6140853"/>
                </a:cubicBezTo>
                <a:lnTo>
                  <a:pt x="579194" y="3476832"/>
                </a:lnTo>
                <a:cubicBezTo>
                  <a:pt x="522003" y="3419640"/>
                  <a:pt x="507705" y="3335799"/>
                  <a:pt x="536301" y="3265282"/>
                </a:cubicBezTo>
                <a:lnTo>
                  <a:pt x="579194" y="3200688"/>
                </a:lnTo>
                <a:lnTo>
                  <a:pt x="643787" y="3157795"/>
                </a:lnTo>
                <a:cubicBezTo>
                  <a:pt x="667293" y="3148264"/>
                  <a:pt x="692279" y="3143498"/>
                  <a:pt x="717266" y="3143498"/>
                </a:cubicBezTo>
                <a:close/>
                <a:moveTo>
                  <a:pt x="1518292" y="2598405"/>
                </a:moveTo>
                <a:cubicBezTo>
                  <a:pt x="1568265" y="2598405"/>
                  <a:pt x="1618237" y="2617470"/>
                  <a:pt x="1656365" y="2655597"/>
                </a:cubicBezTo>
                <a:lnTo>
                  <a:pt x="4761287" y="5760520"/>
                </a:lnTo>
                <a:cubicBezTo>
                  <a:pt x="4837542" y="5836776"/>
                  <a:pt x="4837542" y="5960408"/>
                  <a:pt x="4761287" y="6036665"/>
                </a:cubicBezTo>
                <a:lnTo>
                  <a:pt x="4761287" y="6036663"/>
                </a:lnTo>
                <a:cubicBezTo>
                  <a:pt x="4685032" y="6112918"/>
                  <a:pt x="4561399" y="6112918"/>
                  <a:pt x="4485144" y="6036663"/>
                </a:cubicBezTo>
                <a:lnTo>
                  <a:pt x="1380221" y="2931740"/>
                </a:lnTo>
                <a:cubicBezTo>
                  <a:pt x="1323031" y="2874549"/>
                  <a:pt x="1308733" y="2790707"/>
                  <a:pt x="1337328" y="2720191"/>
                </a:cubicBezTo>
                <a:lnTo>
                  <a:pt x="1380221" y="2655597"/>
                </a:lnTo>
                <a:lnTo>
                  <a:pt x="1380221" y="2655596"/>
                </a:lnTo>
                <a:lnTo>
                  <a:pt x="1444815" y="2612704"/>
                </a:lnTo>
                <a:cubicBezTo>
                  <a:pt x="1468320" y="2603172"/>
                  <a:pt x="1493307" y="2598406"/>
                  <a:pt x="1518292" y="2598405"/>
                </a:cubicBezTo>
                <a:close/>
                <a:moveTo>
                  <a:pt x="427420" y="2180593"/>
                </a:moveTo>
                <a:cubicBezTo>
                  <a:pt x="477393" y="2180593"/>
                  <a:pt x="527364" y="2199656"/>
                  <a:pt x="565492" y="2237784"/>
                </a:cubicBezTo>
                <a:lnTo>
                  <a:pt x="3670415" y="5342707"/>
                </a:lnTo>
                <a:cubicBezTo>
                  <a:pt x="3746670" y="5418962"/>
                  <a:pt x="3746670" y="5542596"/>
                  <a:pt x="3670415" y="5618851"/>
                </a:cubicBezTo>
                <a:lnTo>
                  <a:pt x="3670414" y="5618850"/>
                </a:lnTo>
                <a:cubicBezTo>
                  <a:pt x="3594159" y="5695105"/>
                  <a:pt x="3470526" y="5695105"/>
                  <a:pt x="3394271" y="5618850"/>
                </a:cubicBezTo>
                <a:lnTo>
                  <a:pt x="289349" y="2513927"/>
                </a:lnTo>
                <a:cubicBezTo>
                  <a:pt x="232158" y="2456736"/>
                  <a:pt x="217860" y="2372894"/>
                  <a:pt x="246456" y="2302378"/>
                </a:cubicBezTo>
                <a:lnTo>
                  <a:pt x="289349" y="2237784"/>
                </a:lnTo>
                <a:lnTo>
                  <a:pt x="353943" y="2194890"/>
                </a:lnTo>
                <a:cubicBezTo>
                  <a:pt x="377448" y="2185358"/>
                  <a:pt x="402434" y="2180593"/>
                  <a:pt x="427420" y="2180593"/>
                </a:cubicBezTo>
                <a:close/>
                <a:moveTo>
                  <a:pt x="1403566" y="1810620"/>
                </a:moveTo>
                <a:cubicBezTo>
                  <a:pt x="1453539" y="1810620"/>
                  <a:pt x="1503511" y="1829684"/>
                  <a:pt x="1541638" y="1867811"/>
                </a:cubicBezTo>
                <a:lnTo>
                  <a:pt x="4646561" y="4972734"/>
                </a:lnTo>
                <a:cubicBezTo>
                  <a:pt x="4722816" y="5048989"/>
                  <a:pt x="4722816" y="5172623"/>
                  <a:pt x="4646561" y="5248878"/>
                </a:cubicBezTo>
                <a:lnTo>
                  <a:pt x="4646560" y="5248877"/>
                </a:lnTo>
                <a:cubicBezTo>
                  <a:pt x="4570305" y="5325132"/>
                  <a:pt x="4446672" y="5325132"/>
                  <a:pt x="4370417" y="5248877"/>
                </a:cubicBezTo>
                <a:lnTo>
                  <a:pt x="1265495" y="2143954"/>
                </a:lnTo>
                <a:cubicBezTo>
                  <a:pt x="1208304" y="2086763"/>
                  <a:pt x="1194006" y="2002921"/>
                  <a:pt x="1222602" y="1932405"/>
                </a:cubicBezTo>
                <a:lnTo>
                  <a:pt x="1265495" y="1867811"/>
                </a:lnTo>
                <a:lnTo>
                  <a:pt x="1265495" y="1867811"/>
                </a:lnTo>
                <a:lnTo>
                  <a:pt x="1330089" y="1824918"/>
                </a:lnTo>
                <a:cubicBezTo>
                  <a:pt x="1353594" y="1815386"/>
                  <a:pt x="1378580" y="1810620"/>
                  <a:pt x="1403566" y="1810620"/>
                </a:cubicBezTo>
                <a:close/>
                <a:moveTo>
                  <a:pt x="2204593" y="1265529"/>
                </a:moveTo>
                <a:cubicBezTo>
                  <a:pt x="2254565" y="1265528"/>
                  <a:pt x="2304537" y="1284592"/>
                  <a:pt x="2342664" y="1322720"/>
                </a:cubicBezTo>
                <a:lnTo>
                  <a:pt x="5447589" y="4427643"/>
                </a:lnTo>
                <a:cubicBezTo>
                  <a:pt x="5523844" y="4503898"/>
                  <a:pt x="5523843" y="4627530"/>
                  <a:pt x="5447589" y="4703786"/>
                </a:cubicBezTo>
                <a:lnTo>
                  <a:pt x="5447588" y="4703785"/>
                </a:lnTo>
                <a:cubicBezTo>
                  <a:pt x="5371333" y="4780041"/>
                  <a:pt x="5247700" y="4780041"/>
                  <a:pt x="5171444" y="4703785"/>
                </a:cubicBezTo>
                <a:lnTo>
                  <a:pt x="2066521" y="1598863"/>
                </a:lnTo>
                <a:cubicBezTo>
                  <a:pt x="2009332" y="1541671"/>
                  <a:pt x="1995034" y="1457829"/>
                  <a:pt x="2023628" y="1387313"/>
                </a:cubicBezTo>
                <a:lnTo>
                  <a:pt x="2066522" y="1322720"/>
                </a:lnTo>
                <a:lnTo>
                  <a:pt x="2131116" y="1279826"/>
                </a:lnTo>
                <a:cubicBezTo>
                  <a:pt x="2154622" y="1270294"/>
                  <a:pt x="2179608" y="1265528"/>
                  <a:pt x="2204593" y="1265529"/>
                </a:cubicBezTo>
                <a:close/>
                <a:moveTo>
                  <a:pt x="2716239" y="1104113"/>
                </a:moveTo>
                <a:cubicBezTo>
                  <a:pt x="2766210" y="1104113"/>
                  <a:pt x="2816183" y="1123177"/>
                  <a:pt x="2854310" y="1161304"/>
                </a:cubicBezTo>
                <a:lnTo>
                  <a:pt x="5959234" y="4266228"/>
                </a:lnTo>
                <a:cubicBezTo>
                  <a:pt x="6035489" y="4342483"/>
                  <a:pt x="6035488" y="4466116"/>
                  <a:pt x="5959234" y="4542371"/>
                </a:cubicBezTo>
                <a:lnTo>
                  <a:pt x="5959233" y="4542371"/>
                </a:lnTo>
                <a:cubicBezTo>
                  <a:pt x="5882978" y="4618626"/>
                  <a:pt x="5759344" y="4618626"/>
                  <a:pt x="5683089" y="4542371"/>
                </a:cubicBezTo>
                <a:lnTo>
                  <a:pt x="2578167" y="1437447"/>
                </a:lnTo>
                <a:cubicBezTo>
                  <a:pt x="2520976" y="1380256"/>
                  <a:pt x="2506678" y="1296415"/>
                  <a:pt x="2535273" y="1225898"/>
                </a:cubicBezTo>
                <a:lnTo>
                  <a:pt x="2578167" y="1161305"/>
                </a:lnTo>
                <a:lnTo>
                  <a:pt x="2642761" y="1118411"/>
                </a:lnTo>
                <a:cubicBezTo>
                  <a:pt x="2666267" y="1108880"/>
                  <a:pt x="2691252" y="1104113"/>
                  <a:pt x="2716239" y="1104113"/>
                </a:cubicBezTo>
                <a:close/>
                <a:moveTo>
                  <a:pt x="1113722" y="847716"/>
                </a:moveTo>
                <a:cubicBezTo>
                  <a:pt x="1163694" y="847715"/>
                  <a:pt x="1213666" y="866779"/>
                  <a:pt x="1251793" y="904907"/>
                </a:cubicBezTo>
                <a:lnTo>
                  <a:pt x="4356716" y="4009829"/>
                </a:lnTo>
                <a:cubicBezTo>
                  <a:pt x="4432971" y="4086085"/>
                  <a:pt x="4432971" y="4209718"/>
                  <a:pt x="4356716" y="4285973"/>
                </a:cubicBezTo>
                <a:lnTo>
                  <a:pt x="4356715" y="4285972"/>
                </a:lnTo>
                <a:cubicBezTo>
                  <a:pt x="4280461" y="4362227"/>
                  <a:pt x="4156827" y="4362227"/>
                  <a:pt x="4080572" y="4285972"/>
                </a:cubicBezTo>
                <a:lnTo>
                  <a:pt x="975650" y="1181049"/>
                </a:lnTo>
                <a:cubicBezTo>
                  <a:pt x="918459" y="1123859"/>
                  <a:pt x="904162" y="1040017"/>
                  <a:pt x="932757" y="969500"/>
                </a:cubicBezTo>
                <a:lnTo>
                  <a:pt x="975650" y="904906"/>
                </a:lnTo>
                <a:lnTo>
                  <a:pt x="1040244" y="862013"/>
                </a:lnTo>
                <a:cubicBezTo>
                  <a:pt x="1063750" y="852481"/>
                  <a:pt x="1088736" y="847716"/>
                  <a:pt x="1113722" y="847716"/>
                </a:cubicBezTo>
                <a:close/>
                <a:moveTo>
                  <a:pt x="4947782" y="643418"/>
                </a:moveTo>
                <a:cubicBezTo>
                  <a:pt x="4997755" y="643418"/>
                  <a:pt x="5047727" y="662481"/>
                  <a:pt x="5085855" y="700609"/>
                </a:cubicBezTo>
                <a:lnTo>
                  <a:pt x="7305353" y="2920108"/>
                </a:lnTo>
                <a:cubicBezTo>
                  <a:pt x="7381608" y="2996364"/>
                  <a:pt x="7381608" y="3119997"/>
                  <a:pt x="7305353" y="3196251"/>
                </a:cubicBezTo>
                <a:lnTo>
                  <a:pt x="7305353" y="3196251"/>
                </a:lnTo>
                <a:cubicBezTo>
                  <a:pt x="7229098" y="3272506"/>
                  <a:pt x="7105464" y="3272506"/>
                  <a:pt x="7029209" y="3196251"/>
                </a:cubicBezTo>
                <a:lnTo>
                  <a:pt x="4809711" y="976753"/>
                </a:lnTo>
                <a:cubicBezTo>
                  <a:pt x="4752520" y="919560"/>
                  <a:pt x="4738222" y="835720"/>
                  <a:pt x="4766817" y="765203"/>
                </a:cubicBezTo>
                <a:lnTo>
                  <a:pt x="4809711" y="700609"/>
                </a:lnTo>
                <a:lnTo>
                  <a:pt x="4874305" y="657715"/>
                </a:lnTo>
                <a:cubicBezTo>
                  <a:pt x="4897810" y="648184"/>
                  <a:pt x="4922796" y="643418"/>
                  <a:pt x="4947782" y="643418"/>
                </a:cubicBezTo>
                <a:close/>
                <a:moveTo>
                  <a:pt x="2446599" y="161414"/>
                </a:moveTo>
                <a:cubicBezTo>
                  <a:pt x="2496572" y="161414"/>
                  <a:pt x="2546544" y="180478"/>
                  <a:pt x="2584671" y="218606"/>
                </a:cubicBezTo>
                <a:lnTo>
                  <a:pt x="5689594" y="3323528"/>
                </a:lnTo>
                <a:cubicBezTo>
                  <a:pt x="5765849" y="3399784"/>
                  <a:pt x="5765849" y="3523417"/>
                  <a:pt x="5689594" y="3599672"/>
                </a:cubicBezTo>
                <a:lnTo>
                  <a:pt x="5689594" y="3599671"/>
                </a:lnTo>
                <a:cubicBezTo>
                  <a:pt x="5613339" y="3675926"/>
                  <a:pt x="5489705" y="3675926"/>
                  <a:pt x="5413450" y="3599671"/>
                </a:cubicBezTo>
                <a:lnTo>
                  <a:pt x="2308528" y="494748"/>
                </a:lnTo>
                <a:cubicBezTo>
                  <a:pt x="2251337" y="437558"/>
                  <a:pt x="2237039" y="353715"/>
                  <a:pt x="2265635" y="283199"/>
                </a:cubicBezTo>
                <a:lnTo>
                  <a:pt x="2308528" y="218605"/>
                </a:lnTo>
                <a:lnTo>
                  <a:pt x="2373122" y="175712"/>
                </a:lnTo>
                <a:cubicBezTo>
                  <a:pt x="2396627" y="166181"/>
                  <a:pt x="2421613" y="161414"/>
                  <a:pt x="2446599" y="161414"/>
                </a:cubicBezTo>
                <a:close/>
                <a:moveTo>
                  <a:pt x="3671944" y="40640"/>
                </a:moveTo>
                <a:cubicBezTo>
                  <a:pt x="3721917" y="40640"/>
                  <a:pt x="3771888" y="59704"/>
                  <a:pt x="3810016" y="97831"/>
                </a:cubicBezTo>
                <a:lnTo>
                  <a:pt x="6914939" y="3202755"/>
                </a:lnTo>
                <a:cubicBezTo>
                  <a:pt x="6991194" y="3279010"/>
                  <a:pt x="6991194" y="3402643"/>
                  <a:pt x="6914939" y="3478898"/>
                </a:cubicBezTo>
                <a:lnTo>
                  <a:pt x="6914939" y="3478897"/>
                </a:lnTo>
                <a:cubicBezTo>
                  <a:pt x="6838683" y="3555153"/>
                  <a:pt x="6715050" y="3555153"/>
                  <a:pt x="6638795" y="3478897"/>
                </a:cubicBezTo>
                <a:lnTo>
                  <a:pt x="3533874" y="373974"/>
                </a:lnTo>
                <a:cubicBezTo>
                  <a:pt x="3476682" y="316783"/>
                  <a:pt x="3462384" y="232941"/>
                  <a:pt x="3490980" y="162425"/>
                </a:cubicBezTo>
                <a:lnTo>
                  <a:pt x="3533873" y="97830"/>
                </a:lnTo>
                <a:lnTo>
                  <a:pt x="3598467" y="54937"/>
                </a:lnTo>
                <a:cubicBezTo>
                  <a:pt x="3621972" y="45406"/>
                  <a:pt x="3646957" y="40640"/>
                  <a:pt x="3671944" y="40640"/>
                </a:cubicBezTo>
                <a:close/>
                <a:moveTo>
                  <a:pt x="2958245" y="0"/>
                </a:moveTo>
                <a:cubicBezTo>
                  <a:pt x="3008217" y="1"/>
                  <a:pt x="3058189" y="19064"/>
                  <a:pt x="3096316" y="57191"/>
                </a:cubicBezTo>
                <a:lnTo>
                  <a:pt x="6201239" y="3162114"/>
                </a:lnTo>
                <a:cubicBezTo>
                  <a:pt x="6277494" y="3238369"/>
                  <a:pt x="6277494" y="3362003"/>
                  <a:pt x="6201239" y="3438258"/>
                </a:cubicBezTo>
                <a:lnTo>
                  <a:pt x="6201239" y="3438257"/>
                </a:lnTo>
                <a:cubicBezTo>
                  <a:pt x="6124984" y="3514512"/>
                  <a:pt x="6001350" y="3514512"/>
                  <a:pt x="5925095" y="3438257"/>
                </a:cubicBezTo>
                <a:lnTo>
                  <a:pt x="2820173" y="333335"/>
                </a:lnTo>
                <a:cubicBezTo>
                  <a:pt x="2762982" y="276144"/>
                  <a:pt x="2748684" y="192301"/>
                  <a:pt x="2777280" y="121786"/>
                </a:cubicBezTo>
                <a:lnTo>
                  <a:pt x="2820173" y="57191"/>
                </a:lnTo>
                <a:lnTo>
                  <a:pt x="2884767" y="14298"/>
                </a:lnTo>
                <a:cubicBezTo>
                  <a:pt x="2908272" y="4766"/>
                  <a:pt x="2933258" y="0"/>
                  <a:pt x="2958245" y="0"/>
                </a:cubicBez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1772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5912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B0E9180-5F9B-4195-9329-D4333F8A63E8}"/>
              </a:ext>
            </a:extLst>
          </p:cNvPr>
          <p:cNvSpPr>
            <a:spLocks noGrp="1"/>
          </p:cNvSpPr>
          <p:nvPr>
            <p:ph type="pic" sz="quarter" idx="10" hasCustomPrompt="1"/>
          </p:nvPr>
        </p:nvSpPr>
        <p:spPr>
          <a:xfrm rot="21355416">
            <a:off x="4737054" y="311641"/>
            <a:ext cx="6923157" cy="3844781"/>
          </a:xfrm>
          <a:custGeom>
            <a:avLst/>
            <a:gdLst>
              <a:gd name="connsiteX0" fmla="*/ 4127094 w 6923157"/>
              <a:gd name="connsiteY0" fmla="*/ 2650274 h 3844781"/>
              <a:gd name="connsiteX1" fmla="*/ 4120952 w 6923157"/>
              <a:gd name="connsiteY1" fmla="*/ 2652027 h 3844781"/>
              <a:gd name="connsiteX2" fmla="*/ 4121694 w 6923157"/>
              <a:gd name="connsiteY2" fmla="*/ 2652798 h 3844781"/>
              <a:gd name="connsiteX3" fmla="*/ 4123622 w 6923157"/>
              <a:gd name="connsiteY3" fmla="*/ 2654447 h 3844781"/>
              <a:gd name="connsiteX4" fmla="*/ 4042165 w 6923157"/>
              <a:gd name="connsiteY4" fmla="*/ 2624169 h 3844781"/>
              <a:gd name="connsiteX5" fmla="*/ 4033090 w 6923157"/>
              <a:gd name="connsiteY5" fmla="*/ 2625954 h 3844781"/>
              <a:gd name="connsiteX6" fmla="*/ 4032096 w 6923157"/>
              <a:gd name="connsiteY6" fmla="*/ 2627139 h 3844781"/>
              <a:gd name="connsiteX7" fmla="*/ 4039066 w 6923157"/>
              <a:gd name="connsiteY7" fmla="*/ 2637438 h 3844781"/>
              <a:gd name="connsiteX8" fmla="*/ 4040573 w 6923157"/>
              <a:gd name="connsiteY8" fmla="*/ 2642238 h 3844781"/>
              <a:gd name="connsiteX9" fmla="*/ 4050273 w 6923157"/>
              <a:gd name="connsiteY9" fmla="*/ 2643511 h 3844781"/>
              <a:gd name="connsiteX10" fmla="*/ 4050295 w 6923157"/>
              <a:gd name="connsiteY10" fmla="*/ 2643480 h 3844781"/>
              <a:gd name="connsiteX11" fmla="*/ 4049615 w 6923157"/>
              <a:gd name="connsiteY11" fmla="*/ 2633721 h 3844781"/>
              <a:gd name="connsiteX12" fmla="*/ 4042165 w 6923157"/>
              <a:gd name="connsiteY12" fmla="*/ 2624169 h 3844781"/>
              <a:gd name="connsiteX13" fmla="*/ 4268802 w 6923157"/>
              <a:gd name="connsiteY13" fmla="*/ 2636824 h 3844781"/>
              <a:gd name="connsiteX14" fmla="*/ 4256851 w 6923157"/>
              <a:gd name="connsiteY14" fmla="*/ 2652632 h 3844781"/>
              <a:gd name="connsiteX15" fmla="*/ 4274805 w 6923157"/>
              <a:gd name="connsiteY15" fmla="*/ 2655317 h 3844781"/>
              <a:gd name="connsiteX16" fmla="*/ 4275574 w 6923157"/>
              <a:gd name="connsiteY16" fmla="*/ 2653477 h 3844781"/>
              <a:gd name="connsiteX17" fmla="*/ 4287193 w 6923157"/>
              <a:gd name="connsiteY17" fmla="*/ 2642347 h 3844781"/>
              <a:gd name="connsiteX18" fmla="*/ 4268802 w 6923157"/>
              <a:gd name="connsiteY18" fmla="*/ 2636824 h 3844781"/>
              <a:gd name="connsiteX19" fmla="*/ 5509053 w 6923157"/>
              <a:gd name="connsiteY19" fmla="*/ 15735 h 3844781"/>
              <a:gd name="connsiteX20" fmla="*/ 5568007 w 6923157"/>
              <a:gd name="connsiteY20" fmla="*/ 34782 h 3844781"/>
              <a:gd name="connsiteX21" fmla="*/ 5582209 w 6923157"/>
              <a:gd name="connsiteY21" fmla="*/ 34308 h 3844781"/>
              <a:gd name="connsiteX22" fmla="*/ 5615414 w 6923157"/>
              <a:gd name="connsiteY22" fmla="*/ 29649 h 3844781"/>
              <a:gd name="connsiteX23" fmla="*/ 5664202 w 6923157"/>
              <a:gd name="connsiteY23" fmla="*/ 37982 h 3844781"/>
              <a:gd name="connsiteX24" fmla="*/ 5739604 w 6923157"/>
              <a:gd name="connsiteY24" fmla="*/ 53203 h 3844781"/>
              <a:gd name="connsiteX25" fmla="*/ 5783946 w 6923157"/>
              <a:gd name="connsiteY25" fmla="*/ 56089 h 3844781"/>
              <a:gd name="connsiteX26" fmla="*/ 5846832 w 6923157"/>
              <a:gd name="connsiteY26" fmla="*/ 50301 h 3844781"/>
              <a:gd name="connsiteX27" fmla="*/ 5882235 w 6923157"/>
              <a:gd name="connsiteY27" fmla="*/ 54440 h 3844781"/>
              <a:gd name="connsiteX28" fmla="*/ 5891942 w 6923157"/>
              <a:gd name="connsiteY28" fmla="*/ 60666 h 3844781"/>
              <a:gd name="connsiteX29" fmla="*/ 5893015 w 6923157"/>
              <a:gd name="connsiteY29" fmla="*/ 71140 h 3844781"/>
              <a:gd name="connsiteX30" fmla="*/ 5905430 w 6923157"/>
              <a:gd name="connsiteY30" fmla="*/ 78505 h 3844781"/>
              <a:gd name="connsiteX31" fmla="*/ 5943179 w 6923157"/>
              <a:gd name="connsiteY31" fmla="*/ 54995 h 3844781"/>
              <a:gd name="connsiteX32" fmla="*/ 5957381 w 6923157"/>
              <a:gd name="connsiteY32" fmla="*/ 54521 h 3844781"/>
              <a:gd name="connsiteX33" fmla="*/ 5957638 w 6923157"/>
              <a:gd name="connsiteY33" fmla="*/ 69662 h 3844781"/>
              <a:gd name="connsiteX34" fmla="*/ 5967294 w 6923157"/>
              <a:gd name="connsiteY34" fmla="*/ 88037 h 3844781"/>
              <a:gd name="connsiteX35" fmla="*/ 5979250 w 6923157"/>
              <a:gd name="connsiteY35" fmla="*/ 90913 h 3844781"/>
              <a:gd name="connsiteX36" fmla="*/ 5985739 w 6923157"/>
              <a:gd name="connsiteY36" fmla="*/ 103664 h 3844781"/>
              <a:gd name="connsiteX37" fmla="*/ 5985535 w 6923157"/>
              <a:gd name="connsiteY37" fmla="*/ 114315 h 3844781"/>
              <a:gd name="connsiteX38" fmla="*/ 5995906 w 6923157"/>
              <a:gd name="connsiteY38" fmla="*/ 114378 h 3844781"/>
              <a:gd name="connsiteX39" fmla="*/ 6027833 w 6923157"/>
              <a:gd name="connsiteY39" fmla="*/ 109899 h 3844781"/>
              <a:gd name="connsiteX40" fmla="*/ 6120345 w 6923157"/>
              <a:gd name="connsiteY40" fmla="*/ 77188 h 3844781"/>
              <a:gd name="connsiteX41" fmla="*/ 6133167 w 6923157"/>
              <a:gd name="connsiteY41" fmla="*/ 63247 h 3844781"/>
              <a:gd name="connsiteX42" fmla="*/ 6131482 w 6923157"/>
              <a:gd name="connsiteY42" fmla="*/ 84731 h 3844781"/>
              <a:gd name="connsiteX43" fmla="*/ 6148292 w 6923157"/>
              <a:gd name="connsiteY43" fmla="*/ 109692 h 3844781"/>
              <a:gd name="connsiteX44" fmla="*/ 6266453 w 6923157"/>
              <a:gd name="connsiteY44" fmla="*/ 124986 h 3844781"/>
              <a:gd name="connsiteX45" fmla="*/ 6309365 w 6923157"/>
              <a:gd name="connsiteY45" fmla="*/ 126553 h 3844781"/>
              <a:gd name="connsiteX46" fmla="*/ 6323161 w 6923157"/>
              <a:gd name="connsiteY46" fmla="*/ 147384 h 3844781"/>
              <a:gd name="connsiteX47" fmla="*/ 6346711 w 6923157"/>
              <a:gd name="connsiteY47" fmla="*/ 162293 h 3844781"/>
              <a:gd name="connsiteX48" fmla="*/ 6373685 w 6923157"/>
              <a:gd name="connsiteY48" fmla="*/ 160026 h 3844781"/>
              <a:gd name="connsiteX49" fmla="*/ 6390287 w 6923157"/>
              <a:gd name="connsiteY49" fmla="*/ 157697 h 3844781"/>
              <a:gd name="connsiteX50" fmla="*/ 6411539 w 6923157"/>
              <a:gd name="connsiteY50" fmla="*/ 150162 h 3844781"/>
              <a:gd name="connsiteX51" fmla="*/ 6428754 w 6923157"/>
              <a:gd name="connsiteY51" fmla="*/ 153817 h 3844781"/>
              <a:gd name="connsiteX52" fmla="*/ 6441476 w 6923157"/>
              <a:gd name="connsiteY52" fmla="*/ 164175 h 3844781"/>
              <a:gd name="connsiteX53" fmla="*/ 6461400 w 6923157"/>
              <a:gd name="connsiteY53" fmla="*/ 168968 h 3844781"/>
              <a:gd name="connsiteX54" fmla="*/ 6483977 w 6923157"/>
              <a:gd name="connsiteY54" fmla="*/ 149104 h 3844781"/>
              <a:gd name="connsiteX55" fmla="*/ 6485561 w 6923157"/>
              <a:gd name="connsiteY55" fmla="*/ 151918 h 3844781"/>
              <a:gd name="connsiteX56" fmla="*/ 6488426 w 6923157"/>
              <a:gd name="connsiteY56" fmla="*/ 192495 h 3844781"/>
              <a:gd name="connsiteX57" fmla="*/ 6493024 w 6923157"/>
              <a:gd name="connsiteY57" fmla="*/ 199438 h 3844781"/>
              <a:gd name="connsiteX58" fmla="*/ 6542118 w 6923157"/>
              <a:gd name="connsiteY58" fmla="*/ 210763 h 3844781"/>
              <a:gd name="connsiteX59" fmla="*/ 6563778 w 6923157"/>
              <a:gd name="connsiteY59" fmla="*/ 219867 h 3844781"/>
              <a:gd name="connsiteX60" fmla="*/ 6566079 w 6923157"/>
              <a:gd name="connsiteY60" fmla="*/ 242309 h 3844781"/>
              <a:gd name="connsiteX61" fmla="*/ 6534254 w 6923157"/>
              <a:gd name="connsiteY61" fmla="*/ 260435 h 3844781"/>
              <a:gd name="connsiteX62" fmla="*/ 6500486 w 6923157"/>
              <a:gd name="connsiteY62" fmla="*/ 246959 h 3844781"/>
              <a:gd name="connsiteX63" fmla="*/ 6469425 w 6923157"/>
              <a:gd name="connsiteY63" fmla="*/ 234623 h 3844781"/>
              <a:gd name="connsiteX64" fmla="*/ 6437038 w 6923157"/>
              <a:gd name="connsiteY64" fmla="*/ 234614 h 3844781"/>
              <a:gd name="connsiteX65" fmla="*/ 6406030 w 6923157"/>
              <a:gd name="connsiteY65" fmla="*/ 248070 h 3844781"/>
              <a:gd name="connsiteX66" fmla="*/ 6337319 w 6923157"/>
              <a:gd name="connsiteY66" fmla="*/ 234945 h 3844781"/>
              <a:gd name="connsiteX67" fmla="*/ 6283169 w 6923157"/>
              <a:gd name="connsiteY67" fmla="*/ 250132 h 3844781"/>
              <a:gd name="connsiteX68" fmla="*/ 6261153 w 6923157"/>
              <a:gd name="connsiteY68" fmla="*/ 250186 h 3844781"/>
              <a:gd name="connsiteX69" fmla="*/ 6130883 w 6923157"/>
              <a:gd name="connsiteY69" fmla="*/ 230520 h 3844781"/>
              <a:gd name="connsiteX70" fmla="*/ 6110296 w 6923157"/>
              <a:gd name="connsiteY70" fmla="*/ 231890 h 3844781"/>
              <a:gd name="connsiteX71" fmla="*/ 6095786 w 6923157"/>
              <a:gd name="connsiteY71" fmla="*/ 229372 h 3844781"/>
              <a:gd name="connsiteX72" fmla="*/ 6097628 w 6923157"/>
              <a:gd name="connsiteY72" fmla="*/ 247327 h 3844781"/>
              <a:gd name="connsiteX73" fmla="*/ 6091193 w 6923157"/>
              <a:gd name="connsiteY73" fmla="*/ 260372 h 3844781"/>
              <a:gd name="connsiteX74" fmla="*/ 6067744 w 6923157"/>
              <a:gd name="connsiteY74" fmla="*/ 259109 h 3844781"/>
              <a:gd name="connsiteX75" fmla="*/ 6018293 w 6923157"/>
              <a:gd name="connsiteY75" fmla="*/ 256941 h 3844781"/>
              <a:gd name="connsiteX76" fmla="*/ 6012571 w 6923157"/>
              <a:gd name="connsiteY76" fmla="*/ 251672 h 3844781"/>
              <a:gd name="connsiteX77" fmla="*/ 5987896 w 6923157"/>
              <a:gd name="connsiteY77" fmla="*/ 238440 h 3844781"/>
              <a:gd name="connsiteX78" fmla="*/ 5872086 w 6923157"/>
              <a:gd name="connsiteY78" fmla="*/ 233441 h 3844781"/>
              <a:gd name="connsiteX79" fmla="*/ 5861868 w 6923157"/>
              <a:gd name="connsiteY79" fmla="*/ 234874 h 3844781"/>
              <a:gd name="connsiteX80" fmla="*/ 5835099 w 6923157"/>
              <a:gd name="connsiteY80" fmla="*/ 226487 h 3844781"/>
              <a:gd name="connsiteX81" fmla="*/ 5809096 w 6923157"/>
              <a:gd name="connsiteY81" fmla="*/ 225583 h 3844781"/>
              <a:gd name="connsiteX82" fmla="*/ 5796583 w 6923157"/>
              <a:gd name="connsiteY82" fmla="*/ 242516 h 3844781"/>
              <a:gd name="connsiteX83" fmla="*/ 5775585 w 6923157"/>
              <a:gd name="connsiteY83" fmla="*/ 227250 h 3844781"/>
              <a:gd name="connsiteX84" fmla="*/ 5746058 w 6923157"/>
              <a:gd name="connsiteY84" fmla="*/ 229875 h 3844781"/>
              <a:gd name="connsiteX85" fmla="*/ 5706471 w 6923157"/>
              <a:gd name="connsiteY85" fmla="*/ 273373 h 3844781"/>
              <a:gd name="connsiteX86" fmla="*/ 5705346 w 6923157"/>
              <a:gd name="connsiteY86" fmla="*/ 275048 h 3844781"/>
              <a:gd name="connsiteX87" fmla="*/ 5685169 w 6923157"/>
              <a:gd name="connsiteY87" fmla="*/ 293056 h 3844781"/>
              <a:gd name="connsiteX88" fmla="*/ 5511940 w 6923157"/>
              <a:gd name="connsiteY88" fmla="*/ 283972 h 3844781"/>
              <a:gd name="connsiteX89" fmla="*/ 5401850 w 6923157"/>
              <a:gd name="connsiteY89" fmla="*/ 284240 h 3844781"/>
              <a:gd name="connsiteX90" fmla="*/ 5271889 w 6923157"/>
              <a:gd name="connsiteY90" fmla="*/ 267567 h 3844781"/>
              <a:gd name="connsiteX91" fmla="*/ 5177228 w 6923157"/>
              <a:gd name="connsiteY91" fmla="*/ 279331 h 3844781"/>
              <a:gd name="connsiteX92" fmla="*/ 5139732 w 6923157"/>
              <a:gd name="connsiteY92" fmla="*/ 280040 h 3844781"/>
              <a:gd name="connsiteX93" fmla="*/ 5058709 w 6923157"/>
              <a:gd name="connsiteY93" fmla="*/ 273193 h 3844781"/>
              <a:gd name="connsiteX94" fmla="*/ 4984023 w 6923157"/>
              <a:gd name="connsiteY94" fmla="*/ 277602 h 3844781"/>
              <a:gd name="connsiteX95" fmla="*/ 4870257 w 6923157"/>
              <a:gd name="connsiteY95" fmla="*/ 279905 h 3844781"/>
              <a:gd name="connsiteX96" fmla="*/ 4799402 w 6923157"/>
              <a:gd name="connsiteY96" fmla="*/ 283776 h 3844781"/>
              <a:gd name="connsiteX97" fmla="*/ 4645891 w 6923157"/>
              <a:gd name="connsiteY97" fmla="*/ 290136 h 3844781"/>
              <a:gd name="connsiteX98" fmla="*/ 4493454 w 6923157"/>
              <a:gd name="connsiteY98" fmla="*/ 306971 h 3844781"/>
              <a:gd name="connsiteX99" fmla="*/ 4389242 w 6923157"/>
              <a:gd name="connsiteY99" fmla="*/ 314005 h 3844781"/>
              <a:gd name="connsiteX100" fmla="*/ 4227047 w 6923157"/>
              <a:gd name="connsiteY100" fmla="*/ 336762 h 3844781"/>
              <a:gd name="connsiteX101" fmla="*/ 4144697 w 6923157"/>
              <a:gd name="connsiteY101" fmla="*/ 342246 h 3844781"/>
              <a:gd name="connsiteX102" fmla="*/ 4048252 w 6923157"/>
              <a:gd name="connsiteY102" fmla="*/ 361849 h 3844781"/>
              <a:gd name="connsiteX103" fmla="*/ 3988227 w 6923157"/>
              <a:gd name="connsiteY103" fmla="*/ 370271 h 3844781"/>
              <a:gd name="connsiteX104" fmla="*/ 3924064 w 6923157"/>
              <a:gd name="connsiteY104" fmla="*/ 376237 h 3844781"/>
              <a:gd name="connsiteX105" fmla="*/ 3846110 w 6923157"/>
              <a:gd name="connsiteY105" fmla="*/ 399317 h 3844781"/>
              <a:gd name="connsiteX106" fmla="*/ 3738322 w 6923157"/>
              <a:gd name="connsiteY106" fmla="*/ 422029 h 3844781"/>
              <a:gd name="connsiteX107" fmla="*/ 3594111 w 6923157"/>
              <a:gd name="connsiteY107" fmla="*/ 455923 h 3844781"/>
              <a:gd name="connsiteX108" fmla="*/ 3509312 w 6923157"/>
              <a:gd name="connsiteY108" fmla="*/ 475409 h 3844781"/>
              <a:gd name="connsiteX109" fmla="*/ 3376799 w 6923157"/>
              <a:gd name="connsiteY109" fmla="*/ 497038 h 3844781"/>
              <a:gd name="connsiteX110" fmla="*/ 3368778 w 6923157"/>
              <a:gd name="connsiteY110" fmla="*/ 507270 h 3844781"/>
              <a:gd name="connsiteX111" fmla="*/ 3383238 w 6923157"/>
              <a:gd name="connsiteY111" fmla="*/ 521937 h 3844781"/>
              <a:gd name="connsiteX112" fmla="*/ 3409904 w 6923157"/>
              <a:gd name="connsiteY112" fmla="*/ 516676 h 3844781"/>
              <a:gd name="connsiteX113" fmla="*/ 3984042 w 6923157"/>
              <a:gd name="connsiteY113" fmla="*/ 417907 h 3844781"/>
              <a:gd name="connsiteX114" fmla="*/ 4513535 w 6923157"/>
              <a:gd name="connsiteY114" fmla="*/ 351205 h 3844781"/>
              <a:gd name="connsiteX115" fmla="*/ 4854731 w 6923157"/>
              <a:gd name="connsiteY115" fmla="*/ 330651 h 3844781"/>
              <a:gd name="connsiteX116" fmla="*/ 5153579 w 6923157"/>
              <a:gd name="connsiteY116" fmla="*/ 326663 h 3844781"/>
              <a:gd name="connsiteX117" fmla="*/ 5521550 w 6923157"/>
              <a:gd name="connsiteY117" fmla="*/ 352439 h 3844781"/>
              <a:gd name="connsiteX118" fmla="*/ 5638636 w 6923157"/>
              <a:gd name="connsiteY118" fmla="*/ 357260 h 3844781"/>
              <a:gd name="connsiteX119" fmla="*/ 5762367 w 6923157"/>
              <a:gd name="connsiteY119" fmla="*/ 376325 h 3844781"/>
              <a:gd name="connsiteX120" fmla="*/ 5812941 w 6923157"/>
              <a:gd name="connsiteY120" fmla="*/ 376818 h 3844781"/>
              <a:gd name="connsiteX121" fmla="*/ 5848701 w 6923157"/>
              <a:gd name="connsiteY121" fmla="*/ 371801 h 3844781"/>
              <a:gd name="connsiteX122" fmla="*/ 5908215 w 6923157"/>
              <a:gd name="connsiteY122" fmla="*/ 371039 h 3844781"/>
              <a:gd name="connsiteX123" fmla="*/ 5952201 w 6923157"/>
              <a:gd name="connsiteY123" fmla="*/ 383081 h 3844781"/>
              <a:gd name="connsiteX124" fmla="*/ 5967986 w 6923157"/>
              <a:gd name="connsiteY124" fmla="*/ 385420 h 3844781"/>
              <a:gd name="connsiteX125" fmla="*/ 5997206 w 6923157"/>
              <a:gd name="connsiteY125" fmla="*/ 379801 h 3844781"/>
              <a:gd name="connsiteX126" fmla="*/ 6096058 w 6923157"/>
              <a:gd name="connsiteY126" fmla="*/ 396287 h 3844781"/>
              <a:gd name="connsiteX127" fmla="*/ 6126863 w 6923157"/>
              <a:gd name="connsiteY127" fmla="*/ 393483 h 3844781"/>
              <a:gd name="connsiteX128" fmla="*/ 6170388 w 6923157"/>
              <a:gd name="connsiteY128" fmla="*/ 401035 h 3844781"/>
              <a:gd name="connsiteX129" fmla="*/ 6191078 w 6923157"/>
              <a:gd name="connsiteY129" fmla="*/ 413309 h 3844781"/>
              <a:gd name="connsiteX130" fmla="*/ 6268729 w 6923157"/>
              <a:gd name="connsiteY130" fmla="*/ 425181 h 3844781"/>
              <a:gd name="connsiteX131" fmla="*/ 6336367 w 6923157"/>
              <a:gd name="connsiteY131" fmla="*/ 427833 h 3844781"/>
              <a:gd name="connsiteX132" fmla="*/ 6355166 w 6923157"/>
              <a:gd name="connsiteY132" fmla="*/ 434301 h 3844781"/>
              <a:gd name="connsiteX133" fmla="*/ 6378564 w 6923157"/>
              <a:gd name="connsiteY133" fmla="*/ 447714 h 3844781"/>
              <a:gd name="connsiteX134" fmla="*/ 6435781 w 6923157"/>
              <a:gd name="connsiteY134" fmla="*/ 462451 h 3844781"/>
              <a:gd name="connsiteX135" fmla="*/ 6519972 w 6923157"/>
              <a:gd name="connsiteY135" fmla="*/ 474924 h 3844781"/>
              <a:gd name="connsiteX136" fmla="*/ 6536677 w 6923157"/>
              <a:gd name="connsiteY136" fmla="*/ 486239 h 3844781"/>
              <a:gd name="connsiteX137" fmla="*/ 6539181 w 6923157"/>
              <a:gd name="connsiteY137" fmla="*/ 498030 h 3844781"/>
              <a:gd name="connsiteX138" fmla="*/ 6613923 w 6923157"/>
              <a:gd name="connsiteY138" fmla="*/ 557358 h 3844781"/>
              <a:gd name="connsiteX139" fmla="*/ 6618983 w 6923157"/>
              <a:gd name="connsiteY139" fmla="*/ 568791 h 3844781"/>
              <a:gd name="connsiteX140" fmla="*/ 6613518 w 6923157"/>
              <a:gd name="connsiteY140" fmla="*/ 578664 h 3844781"/>
              <a:gd name="connsiteX141" fmla="*/ 6610403 w 6923157"/>
              <a:gd name="connsiteY141" fmla="*/ 598832 h 3844781"/>
              <a:gd name="connsiteX142" fmla="*/ 6627160 w 6923157"/>
              <a:gd name="connsiteY142" fmla="*/ 597999 h 3844781"/>
              <a:gd name="connsiteX143" fmla="*/ 6664195 w 6923157"/>
              <a:gd name="connsiteY143" fmla="*/ 592802 h 3844781"/>
              <a:gd name="connsiteX144" fmla="*/ 6691678 w 6923157"/>
              <a:gd name="connsiteY144" fmla="*/ 582875 h 3844781"/>
              <a:gd name="connsiteX145" fmla="*/ 6699852 w 6923157"/>
              <a:gd name="connsiteY145" fmla="*/ 574140 h 3844781"/>
              <a:gd name="connsiteX146" fmla="*/ 6712622 w 6923157"/>
              <a:gd name="connsiteY146" fmla="*/ 572348 h 3844781"/>
              <a:gd name="connsiteX147" fmla="*/ 6714156 w 6923157"/>
              <a:gd name="connsiteY147" fmla="*/ 587310 h 3844781"/>
              <a:gd name="connsiteX148" fmla="*/ 6705626 w 6923157"/>
              <a:gd name="connsiteY148" fmla="*/ 605202 h 3844781"/>
              <a:gd name="connsiteX149" fmla="*/ 6702562 w 6923157"/>
              <a:gd name="connsiteY149" fmla="*/ 613221 h 3844781"/>
              <a:gd name="connsiteX150" fmla="*/ 6710379 w 6923157"/>
              <a:gd name="connsiteY150" fmla="*/ 613641 h 3844781"/>
              <a:gd name="connsiteX151" fmla="*/ 6719011 w 6923157"/>
              <a:gd name="connsiteY151" fmla="*/ 609395 h 3844781"/>
              <a:gd name="connsiteX152" fmla="*/ 6726674 w 6923157"/>
              <a:gd name="connsiteY152" fmla="*/ 608320 h 3844781"/>
              <a:gd name="connsiteX153" fmla="*/ 6778782 w 6923157"/>
              <a:gd name="connsiteY153" fmla="*/ 623775 h 3844781"/>
              <a:gd name="connsiteX154" fmla="*/ 6805602 w 6923157"/>
              <a:gd name="connsiteY154" fmla="*/ 620012 h 3844781"/>
              <a:gd name="connsiteX155" fmla="*/ 6821694 w 6923157"/>
              <a:gd name="connsiteY155" fmla="*/ 625343 h 3844781"/>
              <a:gd name="connsiteX156" fmla="*/ 6814289 w 6923157"/>
              <a:gd name="connsiteY156" fmla="*/ 641560 h 3844781"/>
              <a:gd name="connsiteX157" fmla="*/ 6807393 w 6923157"/>
              <a:gd name="connsiteY157" fmla="*/ 650116 h 3844781"/>
              <a:gd name="connsiteX158" fmla="*/ 6802234 w 6923157"/>
              <a:gd name="connsiteY158" fmla="*/ 662981 h 3844781"/>
              <a:gd name="connsiteX159" fmla="*/ 6815465 w 6923157"/>
              <a:gd name="connsiteY159" fmla="*/ 665678 h 3844781"/>
              <a:gd name="connsiteX160" fmla="*/ 6848314 w 6923157"/>
              <a:gd name="connsiteY160" fmla="*/ 670176 h 3844781"/>
              <a:gd name="connsiteX161" fmla="*/ 6895820 w 6923157"/>
              <a:gd name="connsiteY161" fmla="*/ 640744 h 3844781"/>
              <a:gd name="connsiteX162" fmla="*/ 6914567 w 6923157"/>
              <a:gd name="connsiteY162" fmla="*/ 621419 h 3844781"/>
              <a:gd name="connsiteX163" fmla="*/ 6923157 w 6923157"/>
              <a:gd name="connsiteY163" fmla="*/ 705208 h 3844781"/>
              <a:gd name="connsiteX164" fmla="*/ 6908855 w 6923157"/>
              <a:gd name="connsiteY164" fmla="*/ 729981 h 3844781"/>
              <a:gd name="connsiteX165" fmla="*/ 6913913 w 6923157"/>
              <a:gd name="connsiteY165" fmla="*/ 741412 h 3844781"/>
              <a:gd name="connsiteX166" fmla="*/ 6901296 w 6923157"/>
              <a:gd name="connsiteY166" fmla="*/ 744700 h 3844781"/>
              <a:gd name="connsiteX167" fmla="*/ 6892049 w 6923157"/>
              <a:gd name="connsiteY167" fmla="*/ 742962 h 3844781"/>
              <a:gd name="connsiteX168" fmla="*/ 6880198 w 6923157"/>
              <a:gd name="connsiteY168" fmla="*/ 753731 h 3844781"/>
              <a:gd name="connsiteX169" fmla="*/ 6869779 w 6923157"/>
              <a:gd name="connsiteY169" fmla="*/ 765818 h 3844781"/>
              <a:gd name="connsiteX170" fmla="*/ 6842346 w 6923157"/>
              <a:gd name="connsiteY170" fmla="*/ 763595 h 3844781"/>
              <a:gd name="connsiteX171" fmla="*/ 6816649 w 6923157"/>
              <a:gd name="connsiteY171" fmla="*/ 765683 h 3844781"/>
              <a:gd name="connsiteX172" fmla="*/ 6808580 w 6923157"/>
              <a:gd name="connsiteY172" fmla="*/ 788064 h 3844781"/>
              <a:gd name="connsiteX173" fmla="*/ 6804392 w 6923157"/>
              <a:gd name="connsiteY173" fmla="*/ 797759 h 3844781"/>
              <a:gd name="connsiteX174" fmla="*/ 6774658 w 6923157"/>
              <a:gd name="connsiteY174" fmla="*/ 773093 h 3844781"/>
              <a:gd name="connsiteX175" fmla="*/ 6766585 w 6923157"/>
              <a:gd name="connsiteY175" fmla="*/ 757530 h 3844781"/>
              <a:gd name="connsiteX176" fmla="*/ 6738029 w 6923157"/>
              <a:gd name="connsiteY176" fmla="*/ 756984 h 3844781"/>
              <a:gd name="connsiteX177" fmla="*/ 6736395 w 6923157"/>
              <a:gd name="connsiteY177" fmla="*/ 766319 h 3844781"/>
              <a:gd name="connsiteX178" fmla="*/ 6735221 w 6923157"/>
              <a:gd name="connsiteY178" fmla="*/ 780145 h 3844781"/>
              <a:gd name="connsiteX179" fmla="*/ 6723064 w 6923157"/>
              <a:gd name="connsiteY179" fmla="*/ 787920 h 3844781"/>
              <a:gd name="connsiteX180" fmla="*/ 6684339 w 6923157"/>
              <a:gd name="connsiteY180" fmla="*/ 776658 h 3844781"/>
              <a:gd name="connsiteX181" fmla="*/ 6661556 w 6923157"/>
              <a:gd name="connsiteY181" fmla="*/ 769231 h 3844781"/>
              <a:gd name="connsiteX182" fmla="*/ 6601021 w 6923157"/>
              <a:gd name="connsiteY182" fmla="*/ 785313 h 3844781"/>
              <a:gd name="connsiteX183" fmla="*/ 6583448 w 6923157"/>
              <a:gd name="connsiteY183" fmla="*/ 790815 h 3844781"/>
              <a:gd name="connsiteX184" fmla="*/ 6525925 w 6923157"/>
              <a:gd name="connsiteY184" fmla="*/ 773084 h 3844781"/>
              <a:gd name="connsiteX185" fmla="*/ 6493843 w 6923157"/>
              <a:gd name="connsiteY185" fmla="*/ 776068 h 3844781"/>
              <a:gd name="connsiteX186" fmla="*/ 6452875 w 6923157"/>
              <a:gd name="connsiteY186" fmla="*/ 806100 h 3844781"/>
              <a:gd name="connsiteX187" fmla="*/ 6447560 w 6923157"/>
              <a:gd name="connsiteY187" fmla="*/ 779526 h 3844781"/>
              <a:gd name="connsiteX188" fmla="*/ 6424162 w 6923157"/>
              <a:gd name="connsiteY188" fmla="*/ 766114 h 3844781"/>
              <a:gd name="connsiteX189" fmla="*/ 6420893 w 6923157"/>
              <a:gd name="connsiteY189" fmla="*/ 784785 h 3844781"/>
              <a:gd name="connsiteX190" fmla="*/ 6407920 w 6923157"/>
              <a:gd name="connsiteY190" fmla="*/ 797231 h 3844781"/>
              <a:gd name="connsiteX191" fmla="*/ 6376808 w 6923157"/>
              <a:gd name="connsiteY191" fmla="*/ 797042 h 3844781"/>
              <a:gd name="connsiteX192" fmla="*/ 6335173 w 6923157"/>
              <a:gd name="connsiteY192" fmla="*/ 795295 h 3844781"/>
              <a:gd name="connsiteX193" fmla="*/ 6313616 w 6923157"/>
              <a:gd name="connsiteY193" fmla="*/ 799837 h 3844781"/>
              <a:gd name="connsiteX194" fmla="*/ 6304626 w 6923157"/>
              <a:gd name="connsiteY194" fmla="*/ 813240 h 3844781"/>
              <a:gd name="connsiteX195" fmla="*/ 6288128 w 6923157"/>
              <a:gd name="connsiteY195" fmla="*/ 829216 h 3844781"/>
              <a:gd name="connsiteX196" fmla="*/ 6279594 w 6923157"/>
              <a:gd name="connsiteY196" fmla="*/ 809163 h 3844781"/>
              <a:gd name="connsiteX197" fmla="*/ 6270042 w 6923157"/>
              <a:gd name="connsiteY197" fmla="*/ 804434 h 3844781"/>
              <a:gd name="connsiteX198" fmla="*/ 6264269 w 6923157"/>
              <a:gd name="connsiteY198" fmla="*/ 811314 h 3844781"/>
              <a:gd name="connsiteX199" fmla="*/ 6249967 w 6923157"/>
              <a:gd name="connsiteY199" fmla="*/ 836088 h 3844781"/>
              <a:gd name="connsiteX200" fmla="*/ 6246699 w 6923157"/>
              <a:gd name="connsiteY200" fmla="*/ 854759 h 3844781"/>
              <a:gd name="connsiteX201" fmla="*/ 6256252 w 6923157"/>
              <a:gd name="connsiteY201" fmla="*/ 859489 h 3844781"/>
              <a:gd name="connsiteX202" fmla="*/ 6365475 w 6923157"/>
              <a:gd name="connsiteY202" fmla="*/ 876037 h 3844781"/>
              <a:gd name="connsiteX203" fmla="*/ 6449461 w 6923157"/>
              <a:gd name="connsiteY203" fmla="*/ 899162 h 3844781"/>
              <a:gd name="connsiteX204" fmla="*/ 6487881 w 6923157"/>
              <a:gd name="connsiteY204" fmla="*/ 945374 h 3844781"/>
              <a:gd name="connsiteX205" fmla="*/ 6515518 w 6923157"/>
              <a:gd name="connsiteY205" fmla="*/ 936943 h 3844781"/>
              <a:gd name="connsiteX206" fmla="*/ 6522620 w 6923157"/>
              <a:gd name="connsiteY206" fmla="*/ 955678 h 3844781"/>
              <a:gd name="connsiteX207" fmla="*/ 6541216 w 6923157"/>
              <a:gd name="connsiteY207" fmla="*/ 972800 h 3844781"/>
              <a:gd name="connsiteX208" fmla="*/ 6556593 w 6923157"/>
              <a:gd name="connsiteY208" fmla="*/ 958500 h 3844781"/>
              <a:gd name="connsiteX209" fmla="*/ 6564202 w 6923157"/>
              <a:gd name="connsiteY209" fmla="*/ 931631 h 3844781"/>
              <a:gd name="connsiteX210" fmla="*/ 6580858 w 6923157"/>
              <a:gd name="connsiteY210" fmla="*/ 955096 h 3844781"/>
              <a:gd name="connsiteX211" fmla="*/ 6600578 w 6923157"/>
              <a:gd name="connsiteY211" fmla="*/ 970541 h 3844781"/>
              <a:gd name="connsiteX212" fmla="*/ 6592562 w 6923157"/>
              <a:gd name="connsiteY212" fmla="*/ 1018716 h 3844781"/>
              <a:gd name="connsiteX213" fmla="*/ 6574173 w 6923157"/>
              <a:gd name="connsiteY213" fmla="*/ 1028885 h 3844781"/>
              <a:gd name="connsiteX214" fmla="*/ 6564976 w 6923157"/>
              <a:gd name="connsiteY214" fmla="*/ 1014998 h 3844781"/>
              <a:gd name="connsiteX215" fmla="*/ 6556392 w 6923157"/>
              <a:gd name="connsiteY215" fmla="*/ 1007096 h 3844781"/>
              <a:gd name="connsiteX216" fmla="*/ 6521346 w 6923157"/>
              <a:gd name="connsiteY216" fmla="*/ 993799 h 3844781"/>
              <a:gd name="connsiteX217" fmla="*/ 6493097 w 6923157"/>
              <a:gd name="connsiteY217" fmla="*/ 996246 h 3844781"/>
              <a:gd name="connsiteX218" fmla="*/ 6484974 w 6923157"/>
              <a:gd name="connsiteY218" fmla="*/ 992832 h 3844781"/>
              <a:gd name="connsiteX219" fmla="*/ 6476238 w 6923157"/>
              <a:gd name="connsiteY219" fmla="*/ 983433 h 3844781"/>
              <a:gd name="connsiteX220" fmla="*/ 6409828 w 6923157"/>
              <a:gd name="connsiteY220" fmla="*/ 992751 h 3844781"/>
              <a:gd name="connsiteX221" fmla="*/ 6375651 w 6923157"/>
              <a:gd name="connsiteY221" fmla="*/ 1000583 h 3844781"/>
              <a:gd name="connsiteX222" fmla="*/ 6346992 w 6923157"/>
              <a:gd name="connsiteY222" fmla="*/ 986391 h 3844781"/>
              <a:gd name="connsiteX223" fmla="*/ 6333608 w 6923157"/>
              <a:gd name="connsiteY223" fmla="*/ 982198 h 3844781"/>
              <a:gd name="connsiteX224" fmla="*/ 6330339 w 6923157"/>
              <a:gd name="connsiteY224" fmla="*/ 1000869 h 3844781"/>
              <a:gd name="connsiteX225" fmla="*/ 6334581 w 6923157"/>
              <a:gd name="connsiteY225" fmla="*/ 1016969 h 3844781"/>
              <a:gd name="connsiteX226" fmla="*/ 6356499 w 6923157"/>
              <a:gd name="connsiteY226" fmla="*/ 1041213 h 3844781"/>
              <a:gd name="connsiteX227" fmla="*/ 6423933 w 6923157"/>
              <a:gd name="connsiteY227" fmla="*/ 1054518 h 3844781"/>
              <a:gd name="connsiteX228" fmla="*/ 6431802 w 6923157"/>
              <a:gd name="connsiteY228" fmla="*/ 1080733 h 3844781"/>
              <a:gd name="connsiteX229" fmla="*/ 6430832 w 6923157"/>
              <a:gd name="connsiteY229" fmla="*/ 1083904 h 3844781"/>
              <a:gd name="connsiteX230" fmla="*/ 6413620 w 6923157"/>
              <a:gd name="connsiteY230" fmla="*/ 1118194 h 3844781"/>
              <a:gd name="connsiteX231" fmla="*/ 6403095 w 6923157"/>
              <a:gd name="connsiteY231" fmla="*/ 1116633 h 3844781"/>
              <a:gd name="connsiteX232" fmla="*/ 6414996 w 6923157"/>
              <a:gd name="connsiteY232" fmla="*/ 1093715 h 3844781"/>
              <a:gd name="connsiteX233" fmla="*/ 6400845 w 6923157"/>
              <a:gd name="connsiteY233" fmla="*/ 1082041 h 3844781"/>
              <a:gd name="connsiteX234" fmla="*/ 6395533 w 6923157"/>
              <a:gd name="connsiteY234" fmla="*/ 1093411 h 3844781"/>
              <a:gd name="connsiteX235" fmla="*/ 6368767 w 6923157"/>
              <a:gd name="connsiteY235" fmla="*/ 1122968 h 3844781"/>
              <a:gd name="connsiteX236" fmla="*/ 6313851 w 6923157"/>
              <a:gd name="connsiteY236" fmla="*/ 1130673 h 3844781"/>
              <a:gd name="connsiteX237" fmla="*/ 6285241 w 6923157"/>
              <a:gd name="connsiteY237" fmla="*/ 1104333 h 3844781"/>
              <a:gd name="connsiteX238" fmla="*/ 6284780 w 6923157"/>
              <a:gd name="connsiteY238" fmla="*/ 1099844 h 3844781"/>
              <a:gd name="connsiteX239" fmla="*/ 6282123 w 6923157"/>
              <a:gd name="connsiteY239" fmla="*/ 1086557 h 3844781"/>
              <a:gd name="connsiteX240" fmla="*/ 6265980 w 6923157"/>
              <a:gd name="connsiteY240" fmla="*/ 1093375 h 3844781"/>
              <a:gd name="connsiteX241" fmla="*/ 6261283 w 6923157"/>
              <a:gd name="connsiteY241" fmla="*/ 1110729 h 3844781"/>
              <a:gd name="connsiteX242" fmla="*/ 6243863 w 6923157"/>
              <a:gd name="connsiteY242" fmla="*/ 1117727 h 3844781"/>
              <a:gd name="connsiteX243" fmla="*/ 6240745 w 6923157"/>
              <a:gd name="connsiteY243" fmla="*/ 1099951 h 3844781"/>
              <a:gd name="connsiteX244" fmla="*/ 6243809 w 6923157"/>
              <a:gd name="connsiteY244" fmla="*/ 1091932 h 3844781"/>
              <a:gd name="connsiteX245" fmla="*/ 6242736 w 6923157"/>
              <a:gd name="connsiteY245" fmla="*/ 1081459 h 3844781"/>
              <a:gd name="connsiteX246" fmla="*/ 6235379 w 6923157"/>
              <a:gd name="connsiteY246" fmla="*/ 1085526 h 3844781"/>
              <a:gd name="connsiteX247" fmla="*/ 6225726 w 6923157"/>
              <a:gd name="connsiteY247" fmla="*/ 1105094 h 3844781"/>
              <a:gd name="connsiteX248" fmla="*/ 6193749 w 6923157"/>
              <a:gd name="connsiteY248" fmla="*/ 1121723 h 3844781"/>
              <a:gd name="connsiteX249" fmla="*/ 6169226 w 6923157"/>
              <a:gd name="connsiteY249" fmla="*/ 1109986 h 3844781"/>
              <a:gd name="connsiteX250" fmla="*/ 6152931 w 6923157"/>
              <a:gd name="connsiteY250" fmla="*/ 1115309 h 3844781"/>
              <a:gd name="connsiteX251" fmla="*/ 6131783 w 6923157"/>
              <a:gd name="connsiteY251" fmla="*/ 1136488 h 3844781"/>
              <a:gd name="connsiteX252" fmla="*/ 6112166 w 6923157"/>
              <a:gd name="connsiteY252" fmla="*/ 1134688 h 3844781"/>
              <a:gd name="connsiteX253" fmla="*/ 6001821 w 6923157"/>
              <a:gd name="connsiteY253" fmla="*/ 1119814 h 3844781"/>
              <a:gd name="connsiteX254" fmla="*/ 5984758 w 6923157"/>
              <a:gd name="connsiteY254" fmla="*/ 1117655 h 3844781"/>
              <a:gd name="connsiteX255" fmla="*/ 5942664 w 6923157"/>
              <a:gd name="connsiteY255" fmla="*/ 1111420 h 3844781"/>
              <a:gd name="connsiteX256" fmla="*/ 5885247 w 6923157"/>
              <a:gd name="connsiteY256" fmla="*/ 1145277 h 3844781"/>
              <a:gd name="connsiteX257" fmla="*/ 5858225 w 6923157"/>
              <a:gd name="connsiteY257" fmla="*/ 1159693 h 3844781"/>
              <a:gd name="connsiteX258" fmla="*/ 5755695 w 6923157"/>
              <a:gd name="connsiteY258" fmla="*/ 1145242 h 3844781"/>
              <a:gd name="connsiteX259" fmla="*/ 5738121 w 6923157"/>
              <a:gd name="connsiteY259" fmla="*/ 1150743 h 3844781"/>
              <a:gd name="connsiteX260" fmla="*/ 5731226 w 6923157"/>
              <a:gd name="connsiteY260" fmla="*/ 1159299 h 3844781"/>
              <a:gd name="connsiteX261" fmla="*/ 5728315 w 6923157"/>
              <a:gd name="connsiteY261" fmla="*/ 1168814 h 3844781"/>
              <a:gd name="connsiteX262" fmla="*/ 5745021 w 6923157"/>
              <a:gd name="connsiteY262" fmla="*/ 1180129 h 3844781"/>
              <a:gd name="connsiteX263" fmla="*/ 5758356 w 6923157"/>
              <a:gd name="connsiteY263" fmla="*/ 1196471 h 3844781"/>
              <a:gd name="connsiteX264" fmla="*/ 5744614 w 6923157"/>
              <a:gd name="connsiteY264" fmla="*/ 1201435 h 3844781"/>
              <a:gd name="connsiteX265" fmla="*/ 5719988 w 6923157"/>
              <a:gd name="connsiteY265" fmla="*/ 1176053 h 3844781"/>
              <a:gd name="connsiteX266" fmla="*/ 5632171 w 6923157"/>
              <a:gd name="connsiteY266" fmla="*/ 1153467 h 3844781"/>
              <a:gd name="connsiteX267" fmla="*/ 5605965 w 6923157"/>
              <a:gd name="connsiteY267" fmla="*/ 1163215 h 3844781"/>
              <a:gd name="connsiteX268" fmla="*/ 5596105 w 6923157"/>
              <a:gd name="connsiteY268" fmla="*/ 1155492 h 3844781"/>
              <a:gd name="connsiteX269" fmla="*/ 5578122 w 6923157"/>
              <a:gd name="connsiteY269" fmla="*/ 1144354 h 3844781"/>
              <a:gd name="connsiteX270" fmla="*/ 5515033 w 6923157"/>
              <a:gd name="connsiteY270" fmla="*/ 1160795 h 3844781"/>
              <a:gd name="connsiteX271" fmla="*/ 5425638 w 6923157"/>
              <a:gd name="connsiteY271" fmla="*/ 1211282 h 3844781"/>
              <a:gd name="connsiteX272" fmla="*/ 5424054 w 6923157"/>
              <a:gd name="connsiteY272" fmla="*/ 1208468 h 3844781"/>
              <a:gd name="connsiteX273" fmla="*/ 5427630 w 6923157"/>
              <a:gd name="connsiteY273" fmla="*/ 1192790 h 3844781"/>
              <a:gd name="connsiteX274" fmla="*/ 5413835 w 6923157"/>
              <a:gd name="connsiteY274" fmla="*/ 1171959 h 3844781"/>
              <a:gd name="connsiteX275" fmla="*/ 5396364 w 6923157"/>
              <a:gd name="connsiteY275" fmla="*/ 1191106 h 3844781"/>
              <a:gd name="connsiteX276" fmla="*/ 5392638 w 6923157"/>
              <a:gd name="connsiteY276" fmla="*/ 1205288 h 3844781"/>
              <a:gd name="connsiteX277" fmla="*/ 5376288 w 6923157"/>
              <a:gd name="connsiteY277" fmla="*/ 1184816 h 3844781"/>
              <a:gd name="connsiteX278" fmla="*/ 5369645 w 6923157"/>
              <a:gd name="connsiteY278" fmla="*/ 1170570 h 3844781"/>
              <a:gd name="connsiteX279" fmla="*/ 5318201 w 6923157"/>
              <a:gd name="connsiteY279" fmla="*/ 1148951 h 3844781"/>
              <a:gd name="connsiteX280" fmla="*/ 5277333 w 6923157"/>
              <a:gd name="connsiteY280" fmla="*/ 1154686 h 3844781"/>
              <a:gd name="connsiteX281" fmla="*/ 5262621 w 6923157"/>
              <a:gd name="connsiteY281" fmla="*/ 1162820 h 3844781"/>
              <a:gd name="connsiteX282" fmla="*/ 5231510 w 6923157"/>
              <a:gd name="connsiteY282" fmla="*/ 1162632 h 3844781"/>
              <a:gd name="connsiteX283" fmla="*/ 5213374 w 6923157"/>
              <a:gd name="connsiteY283" fmla="*/ 1150000 h 3844781"/>
              <a:gd name="connsiteX284" fmla="*/ 5198406 w 6923157"/>
              <a:gd name="connsiteY284" fmla="*/ 1142993 h 3844781"/>
              <a:gd name="connsiteX285" fmla="*/ 5178431 w 6923157"/>
              <a:gd name="connsiteY285" fmla="*/ 1150349 h 3844781"/>
              <a:gd name="connsiteX286" fmla="*/ 5154987 w 6923157"/>
              <a:gd name="connsiteY286" fmla="*/ 1187028 h 3844781"/>
              <a:gd name="connsiteX287" fmla="*/ 5154273 w 6923157"/>
              <a:gd name="connsiteY287" fmla="*/ 1205341 h 3844781"/>
              <a:gd name="connsiteX288" fmla="*/ 5086990 w 6923157"/>
              <a:gd name="connsiteY288" fmla="*/ 1155590 h 3844781"/>
              <a:gd name="connsiteX289" fmla="*/ 5066046 w 6923157"/>
              <a:gd name="connsiteY289" fmla="*/ 1166117 h 3844781"/>
              <a:gd name="connsiteX290" fmla="*/ 5061960 w 6923157"/>
              <a:gd name="connsiteY290" fmla="*/ 1189457 h 3844781"/>
              <a:gd name="connsiteX291" fmla="*/ 5076315 w 6923157"/>
              <a:gd name="connsiteY291" fmla="*/ 1190478 h 3844781"/>
              <a:gd name="connsiteX292" fmla="*/ 5088423 w 6923157"/>
              <a:gd name="connsiteY292" fmla="*/ 1194852 h 3844781"/>
              <a:gd name="connsiteX293" fmla="*/ 5083725 w 6923157"/>
              <a:gd name="connsiteY293" fmla="*/ 1212205 h 3844781"/>
              <a:gd name="connsiteX294" fmla="*/ 5067583 w 6923157"/>
              <a:gd name="connsiteY294" fmla="*/ 1219023 h 3844781"/>
              <a:gd name="connsiteX295" fmla="*/ 5051593 w 6923157"/>
              <a:gd name="connsiteY295" fmla="*/ 1227338 h 3844781"/>
              <a:gd name="connsiteX296" fmla="*/ 5078669 w 6923157"/>
              <a:gd name="connsiteY296" fmla="*/ 1238716 h 3844781"/>
              <a:gd name="connsiteX297" fmla="*/ 5156475 w 6923157"/>
              <a:gd name="connsiteY297" fmla="*/ 1252083 h 3844781"/>
              <a:gd name="connsiteX298" fmla="*/ 5205821 w 6923157"/>
              <a:gd name="connsiteY298" fmla="*/ 1240606 h 3844781"/>
              <a:gd name="connsiteX299" fmla="*/ 5221453 w 6923157"/>
              <a:gd name="connsiteY299" fmla="*/ 1241448 h 3844781"/>
              <a:gd name="connsiteX300" fmla="*/ 5256143 w 6923157"/>
              <a:gd name="connsiteY300" fmla="*/ 1263901 h 3844781"/>
              <a:gd name="connsiteX301" fmla="*/ 5275146 w 6923157"/>
              <a:gd name="connsiteY301" fmla="*/ 1259717 h 3844781"/>
              <a:gd name="connsiteX302" fmla="*/ 5315246 w 6923157"/>
              <a:gd name="connsiteY302" fmla="*/ 1246501 h 3844781"/>
              <a:gd name="connsiteX303" fmla="*/ 5353663 w 6923157"/>
              <a:gd name="connsiteY303" fmla="*/ 1254771 h 3844781"/>
              <a:gd name="connsiteX304" fmla="*/ 5368068 w 6923157"/>
              <a:gd name="connsiteY304" fmla="*/ 1243644 h 3844781"/>
              <a:gd name="connsiteX305" fmla="*/ 5377058 w 6923157"/>
              <a:gd name="connsiteY305" fmla="*/ 1230239 h 3844781"/>
              <a:gd name="connsiteX306" fmla="*/ 5393254 w 6923157"/>
              <a:gd name="connsiteY306" fmla="*/ 1249216 h 3844781"/>
              <a:gd name="connsiteX307" fmla="*/ 5412465 w 6923157"/>
              <a:gd name="connsiteY307" fmla="*/ 1272322 h 3844781"/>
              <a:gd name="connsiteX308" fmla="*/ 5445363 w 6923157"/>
              <a:gd name="connsiteY308" fmla="*/ 1264671 h 3844781"/>
              <a:gd name="connsiteX309" fmla="*/ 5493076 w 6923157"/>
              <a:gd name="connsiteY309" fmla="*/ 1262529 h 3844781"/>
              <a:gd name="connsiteX310" fmla="*/ 5508148 w 6923157"/>
              <a:gd name="connsiteY310" fmla="*/ 1283182 h 3844781"/>
              <a:gd name="connsiteX311" fmla="*/ 5522913 w 6923157"/>
              <a:gd name="connsiteY311" fmla="*/ 1300840 h 3844781"/>
              <a:gd name="connsiteX312" fmla="*/ 5614102 w 6923157"/>
              <a:gd name="connsiteY312" fmla="*/ 1318401 h 3844781"/>
              <a:gd name="connsiteX313" fmla="*/ 5661252 w 6923157"/>
              <a:gd name="connsiteY313" fmla="*/ 1298126 h 3844781"/>
              <a:gd name="connsiteX314" fmla="*/ 5663807 w 6923157"/>
              <a:gd name="connsiteY314" fmla="*/ 1297767 h 3844781"/>
              <a:gd name="connsiteX315" fmla="*/ 5672032 w 6923157"/>
              <a:gd name="connsiteY315" fmla="*/ 1314826 h 3844781"/>
              <a:gd name="connsiteX316" fmla="*/ 5685670 w 6923157"/>
              <a:gd name="connsiteY316" fmla="*/ 1296217 h 3844781"/>
              <a:gd name="connsiteX317" fmla="*/ 5688889 w 6923157"/>
              <a:gd name="connsiteY317" fmla="*/ 1289695 h 3844781"/>
              <a:gd name="connsiteX318" fmla="*/ 5697161 w 6923157"/>
              <a:gd name="connsiteY318" fmla="*/ 1256661 h 3844781"/>
              <a:gd name="connsiteX319" fmla="*/ 5710596 w 6923157"/>
              <a:gd name="connsiteY319" fmla="*/ 1248706 h 3844781"/>
              <a:gd name="connsiteX320" fmla="*/ 5718361 w 6923157"/>
              <a:gd name="connsiteY320" fmla="*/ 1261275 h 3844781"/>
              <a:gd name="connsiteX321" fmla="*/ 5724038 w 6923157"/>
              <a:gd name="connsiteY321" fmla="*/ 1316636 h 3844781"/>
              <a:gd name="connsiteX322" fmla="*/ 5737422 w 6923157"/>
              <a:gd name="connsiteY322" fmla="*/ 1320828 h 3844781"/>
              <a:gd name="connsiteX323" fmla="*/ 5777880 w 6923157"/>
              <a:gd name="connsiteY323" fmla="*/ 1298457 h 3844781"/>
              <a:gd name="connsiteX324" fmla="*/ 5788403 w 6923157"/>
              <a:gd name="connsiteY324" fmla="*/ 1300016 h 3844781"/>
              <a:gd name="connsiteX325" fmla="*/ 5826617 w 6923157"/>
              <a:gd name="connsiteY325" fmla="*/ 1318938 h 3844781"/>
              <a:gd name="connsiteX326" fmla="*/ 5860692 w 6923157"/>
              <a:gd name="connsiteY326" fmla="*/ 1335406 h 3844781"/>
              <a:gd name="connsiteX327" fmla="*/ 5872800 w 6923157"/>
              <a:gd name="connsiteY327" fmla="*/ 1339778 h 3844781"/>
              <a:gd name="connsiteX328" fmla="*/ 5937576 w 6923157"/>
              <a:gd name="connsiteY328" fmla="*/ 1339795 h 3844781"/>
              <a:gd name="connsiteX329" fmla="*/ 5958163 w 6923157"/>
              <a:gd name="connsiteY329" fmla="*/ 1338425 h 3844781"/>
              <a:gd name="connsiteX330" fmla="*/ 6008431 w 6923157"/>
              <a:gd name="connsiteY330" fmla="*/ 1335925 h 3844781"/>
              <a:gd name="connsiteX331" fmla="*/ 6021510 w 6923157"/>
              <a:gd name="connsiteY331" fmla="*/ 1337126 h 3844781"/>
              <a:gd name="connsiteX332" fmla="*/ 6094664 w 6923157"/>
              <a:gd name="connsiteY332" fmla="*/ 1355698 h 3844781"/>
              <a:gd name="connsiteX333" fmla="*/ 6128227 w 6923157"/>
              <a:gd name="connsiteY333" fmla="*/ 1341882 h 3844781"/>
              <a:gd name="connsiteX334" fmla="*/ 6181662 w 6923157"/>
              <a:gd name="connsiteY334" fmla="*/ 1345011 h 3844781"/>
              <a:gd name="connsiteX335" fmla="*/ 6230809 w 6923157"/>
              <a:gd name="connsiteY335" fmla="*/ 1382128 h 3844781"/>
              <a:gd name="connsiteX336" fmla="*/ 6232853 w 6923157"/>
              <a:gd name="connsiteY336" fmla="*/ 1389430 h 3844781"/>
              <a:gd name="connsiteX337" fmla="*/ 6247362 w 6923157"/>
              <a:gd name="connsiteY337" fmla="*/ 1391948 h 3844781"/>
              <a:gd name="connsiteX338" fmla="*/ 6262123 w 6923157"/>
              <a:gd name="connsiteY338" fmla="*/ 1371663 h 3844781"/>
              <a:gd name="connsiteX339" fmla="*/ 6326390 w 6923157"/>
              <a:gd name="connsiteY339" fmla="*/ 1379343 h 3844781"/>
              <a:gd name="connsiteX340" fmla="*/ 6354183 w 6923157"/>
              <a:gd name="connsiteY340" fmla="*/ 1410351 h 3844781"/>
              <a:gd name="connsiteX341" fmla="*/ 6384224 w 6923157"/>
              <a:gd name="connsiteY341" fmla="*/ 1438008 h 3844781"/>
              <a:gd name="connsiteX342" fmla="*/ 6386978 w 6923157"/>
              <a:gd name="connsiteY342" fmla="*/ 1389054 h 3844781"/>
              <a:gd name="connsiteX343" fmla="*/ 6417272 w 6923157"/>
              <a:gd name="connsiteY343" fmla="*/ 1393909 h 3844781"/>
              <a:gd name="connsiteX344" fmla="*/ 6437706 w 6923157"/>
              <a:gd name="connsiteY344" fmla="*/ 1391044 h 3844781"/>
              <a:gd name="connsiteX345" fmla="*/ 6501615 w 6923157"/>
              <a:gd name="connsiteY345" fmla="*/ 1407879 h 3844781"/>
              <a:gd name="connsiteX346" fmla="*/ 6696254 w 6923157"/>
              <a:gd name="connsiteY346" fmla="*/ 1448867 h 3844781"/>
              <a:gd name="connsiteX347" fmla="*/ 6709944 w 6923157"/>
              <a:gd name="connsiteY347" fmla="*/ 1456053 h 3844781"/>
              <a:gd name="connsiteX348" fmla="*/ 6702539 w 6923157"/>
              <a:gd name="connsiteY348" fmla="*/ 1472269 h 3844781"/>
              <a:gd name="connsiteX349" fmla="*/ 6697380 w 6923157"/>
              <a:gd name="connsiteY349" fmla="*/ 1485135 h 3844781"/>
              <a:gd name="connsiteX350" fmla="*/ 6710102 w 6923157"/>
              <a:gd name="connsiteY350" fmla="*/ 1495493 h 3844781"/>
              <a:gd name="connsiteX351" fmla="*/ 6721595 w 6923157"/>
              <a:gd name="connsiteY351" fmla="*/ 1493879 h 3844781"/>
              <a:gd name="connsiteX352" fmla="*/ 6753221 w 6923157"/>
              <a:gd name="connsiteY352" fmla="*/ 1524350 h 3844781"/>
              <a:gd name="connsiteX353" fmla="*/ 6752967 w 6923157"/>
              <a:gd name="connsiteY353" fmla="*/ 1547152 h 3844781"/>
              <a:gd name="connsiteX354" fmla="*/ 6765534 w 6923157"/>
              <a:gd name="connsiteY354" fmla="*/ 1556012 h 3844781"/>
              <a:gd name="connsiteX355" fmla="*/ 6780857 w 6923157"/>
              <a:gd name="connsiteY355" fmla="*/ 1515919 h 3844781"/>
              <a:gd name="connsiteX356" fmla="*/ 6803541 w 6923157"/>
              <a:gd name="connsiteY356" fmla="*/ 1547645 h 3844781"/>
              <a:gd name="connsiteX357" fmla="*/ 6799510 w 6923157"/>
              <a:gd name="connsiteY357" fmla="*/ 1596778 h 3844781"/>
              <a:gd name="connsiteX358" fmla="*/ 6767276 w 6923157"/>
              <a:gd name="connsiteY358" fmla="*/ 1598266 h 3844781"/>
              <a:gd name="connsiteX359" fmla="*/ 6723597 w 6923157"/>
              <a:gd name="connsiteY359" fmla="*/ 1589216 h 3844781"/>
              <a:gd name="connsiteX360" fmla="*/ 6694223 w 6923157"/>
              <a:gd name="connsiteY360" fmla="*/ 1593338 h 3844781"/>
              <a:gd name="connsiteX361" fmla="*/ 6573557 w 6923157"/>
              <a:gd name="connsiteY361" fmla="*/ 1566253 h 3844781"/>
              <a:gd name="connsiteX362" fmla="*/ 6547657 w 6923157"/>
              <a:gd name="connsiteY362" fmla="*/ 1578994 h 3844781"/>
              <a:gd name="connsiteX363" fmla="*/ 6546024 w 6923157"/>
              <a:gd name="connsiteY363" fmla="*/ 1588330 h 3844781"/>
              <a:gd name="connsiteX364" fmla="*/ 6537748 w 6923157"/>
              <a:gd name="connsiteY364" fmla="*/ 1583419 h 3844781"/>
              <a:gd name="connsiteX365" fmla="*/ 6533150 w 6923157"/>
              <a:gd name="connsiteY365" fmla="*/ 1576476 h 3844781"/>
              <a:gd name="connsiteX366" fmla="*/ 6517211 w 6923157"/>
              <a:gd name="connsiteY366" fmla="*/ 1572641 h 3844781"/>
              <a:gd name="connsiteX367" fmla="*/ 6523700 w 6923157"/>
              <a:gd name="connsiteY367" fmla="*/ 1585391 h 3844781"/>
              <a:gd name="connsiteX368" fmla="*/ 6525284 w 6923157"/>
              <a:gd name="connsiteY368" fmla="*/ 1588204 h 3844781"/>
              <a:gd name="connsiteX369" fmla="*/ 6527634 w 6923157"/>
              <a:gd name="connsiteY369" fmla="*/ 1598499 h 3844781"/>
              <a:gd name="connsiteX370" fmla="*/ 6518848 w 6923157"/>
              <a:gd name="connsiteY370" fmla="*/ 1601249 h 3844781"/>
              <a:gd name="connsiteX371" fmla="*/ 6480638 w 6923157"/>
              <a:gd name="connsiteY371" fmla="*/ 1620270 h 3844781"/>
              <a:gd name="connsiteX372" fmla="*/ 6474049 w 6923157"/>
              <a:gd name="connsiteY372" fmla="*/ 1631818 h 3844781"/>
              <a:gd name="connsiteX373" fmla="*/ 6503937 w 6923157"/>
              <a:gd name="connsiteY373" fmla="*/ 1657980 h 3844781"/>
              <a:gd name="connsiteX374" fmla="*/ 6579236 w 6923157"/>
              <a:gd name="connsiteY374" fmla="*/ 1659557 h 3844781"/>
              <a:gd name="connsiteX375" fmla="*/ 6604625 w 6923157"/>
              <a:gd name="connsiteY375" fmla="*/ 1654477 h 3844781"/>
              <a:gd name="connsiteX376" fmla="*/ 6615456 w 6923157"/>
              <a:gd name="connsiteY376" fmla="*/ 1659028 h 3844781"/>
              <a:gd name="connsiteX377" fmla="*/ 6635635 w 6923157"/>
              <a:gd name="connsiteY377" fmla="*/ 1678964 h 3844781"/>
              <a:gd name="connsiteX378" fmla="*/ 6670222 w 6923157"/>
              <a:gd name="connsiteY378" fmla="*/ 1687770 h 3844781"/>
              <a:gd name="connsiteX379" fmla="*/ 6685448 w 6923157"/>
              <a:gd name="connsiteY379" fmla="*/ 1709917 h 3844781"/>
              <a:gd name="connsiteX380" fmla="*/ 6684937 w 6923157"/>
              <a:gd name="connsiteY380" fmla="*/ 1717578 h 3844781"/>
              <a:gd name="connsiteX381" fmla="*/ 6696534 w 6923157"/>
              <a:gd name="connsiteY381" fmla="*/ 1729610 h 3844781"/>
              <a:gd name="connsiteX382" fmla="*/ 6700416 w 6923157"/>
              <a:gd name="connsiteY382" fmla="*/ 1716925 h 3844781"/>
              <a:gd name="connsiteX383" fmla="*/ 6707975 w 6923157"/>
              <a:gd name="connsiteY383" fmla="*/ 1702203 h 3844781"/>
              <a:gd name="connsiteX384" fmla="*/ 6730045 w 6923157"/>
              <a:gd name="connsiteY384" fmla="*/ 1727944 h 3844781"/>
              <a:gd name="connsiteX385" fmla="*/ 6731273 w 6923157"/>
              <a:gd name="connsiteY385" fmla="*/ 1739914 h 3844781"/>
              <a:gd name="connsiteX386" fmla="*/ 6737045 w 6923157"/>
              <a:gd name="connsiteY386" fmla="*/ 1733033 h 3844781"/>
              <a:gd name="connsiteX387" fmla="*/ 6753802 w 6923157"/>
              <a:gd name="connsiteY387" fmla="*/ 1732200 h 3844781"/>
              <a:gd name="connsiteX388" fmla="*/ 6784609 w 6923157"/>
              <a:gd name="connsiteY388" fmla="*/ 1767339 h 3844781"/>
              <a:gd name="connsiteX389" fmla="*/ 6812659 w 6923157"/>
              <a:gd name="connsiteY389" fmla="*/ 1813489 h 3844781"/>
              <a:gd name="connsiteX390" fmla="*/ 6824870 w 6923157"/>
              <a:gd name="connsiteY390" fmla="*/ 1831507 h 3844781"/>
              <a:gd name="connsiteX391" fmla="*/ 6889395 w 6923157"/>
              <a:gd name="connsiteY391" fmla="*/ 1892269 h 3844781"/>
              <a:gd name="connsiteX392" fmla="*/ 6894098 w 6923157"/>
              <a:gd name="connsiteY392" fmla="*/ 1912858 h 3844781"/>
              <a:gd name="connsiteX393" fmla="*/ 6879897 w 6923157"/>
              <a:gd name="connsiteY393" fmla="*/ 1913333 h 3844781"/>
              <a:gd name="connsiteX394" fmla="*/ 6856908 w 6923157"/>
              <a:gd name="connsiteY394" fmla="*/ 1916558 h 3844781"/>
              <a:gd name="connsiteX395" fmla="*/ 6827331 w 6923157"/>
              <a:gd name="connsiteY395" fmla="*/ 1931332 h 3844781"/>
              <a:gd name="connsiteX396" fmla="*/ 6799077 w 6923157"/>
              <a:gd name="connsiteY396" fmla="*/ 1895835 h 3844781"/>
              <a:gd name="connsiteX397" fmla="*/ 6800099 w 6923157"/>
              <a:gd name="connsiteY397" fmla="*/ 1880514 h 3844781"/>
              <a:gd name="connsiteX398" fmla="*/ 6801068 w 6923157"/>
              <a:gd name="connsiteY398" fmla="*/ 1877342 h 3844781"/>
              <a:gd name="connsiteX399" fmla="*/ 6798668 w 6923157"/>
              <a:gd name="connsiteY399" fmla="*/ 1879197 h 3844781"/>
              <a:gd name="connsiteX400" fmla="*/ 6784466 w 6923157"/>
              <a:gd name="connsiteY400" fmla="*/ 1879672 h 3844781"/>
              <a:gd name="connsiteX401" fmla="*/ 6747483 w 6923157"/>
              <a:gd name="connsiteY401" fmla="*/ 1910662 h 3844781"/>
              <a:gd name="connsiteX402" fmla="*/ 6727153 w 6923157"/>
              <a:gd name="connsiteY402" fmla="*/ 1927175 h 3844781"/>
              <a:gd name="connsiteX403" fmla="*/ 6706155 w 6923157"/>
              <a:gd name="connsiteY403" fmla="*/ 1911909 h 3844781"/>
              <a:gd name="connsiteX404" fmla="*/ 6635193 w 6923157"/>
              <a:gd name="connsiteY404" fmla="*/ 1864190 h 3844781"/>
              <a:gd name="connsiteX405" fmla="*/ 6618184 w 6923157"/>
              <a:gd name="connsiteY405" fmla="*/ 1887826 h 3844781"/>
              <a:gd name="connsiteX406" fmla="*/ 6609758 w 6923157"/>
              <a:gd name="connsiteY406" fmla="*/ 1919363 h 3844781"/>
              <a:gd name="connsiteX407" fmla="*/ 6580025 w 6923157"/>
              <a:gd name="connsiteY407" fmla="*/ 1894697 h 3844781"/>
              <a:gd name="connsiteX408" fmla="*/ 6543192 w 6923157"/>
              <a:gd name="connsiteY408" fmla="*/ 1889241 h 3844781"/>
              <a:gd name="connsiteX409" fmla="*/ 6540483 w 6923157"/>
              <a:gd name="connsiteY409" fmla="*/ 1888103 h 3844781"/>
              <a:gd name="connsiteX410" fmla="*/ 6520207 w 6923157"/>
              <a:gd name="connsiteY410" fmla="*/ 1930409 h 3844781"/>
              <a:gd name="connsiteX411" fmla="*/ 6512597 w 6923157"/>
              <a:gd name="connsiteY411" fmla="*/ 1957279 h 3844781"/>
              <a:gd name="connsiteX412" fmla="*/ 6507490 w 6923157"/>
              <a:gd name="connsiteY412" fmla="*/ 1957996 h 3844781"/>
              <a:gd name="connsiteX413" fmla="*/ 6487768 w 6923157"/>
              <a:gd name="connsiteY413" fmla="*/ 1942550 h 3844781"/>
              <a:gd name="connsiteX414" fmla="*/ 6472544 w 6923157"/>
              <a:gd name="connsiteY414" fmla="*/ 1920402 h 3844781"/>
              <a:gd name="connsiteX415" fmla="*/ 6455427 w 6923157"/>
              <a:gd name="connsiteY415" fmla="*/ 1892449 h 3844781"/>
              <a:gd name="connsiteX416" fmla="*/ 6429067 w 6923157"/>
              <a:gd name="connsiteY416" fmla="*/ 1900700 h 3844781"/>
              <a:gd name="connsiteX417" fmla="*/ 6418237 w 6923157"/>
              <a:gd name="connsiteY417" fmla="*/ 1896150 h 3844781"/>
              <a:gd name="connsiteX418" fmla="*/ 6400101 w 6923157"/>
              <a:gd name="connsiteY418" fmla="*/ 1883516 h 3844781"/>
              <a:gd name="connsiteX419" fmla="*/ 6392592 w 6923157"/>
              <a:gd name="connsiteY419" fmla="*/ 1886088 h 3844781"/>
              <a:gd name="connsiteX420" fmla="*/ 6365669 w 6923157"/>
              <a:gd name="connsiteY420" fmla="*/ 1876205 h 3844781"/>
              <a:gd name="connsiteX421" fmla="*/ 6333994 w 6923157"/>
              <a:gd name="connsiteY421" fmla="*/ 1857884 h 3844781"/>
              <a:gd name="connsiteX422" fmla="*/ 6318772 w 6923157"/>
              <a:gd name="connsiteY422" fmla="*/ 1873679 h 3844781"/>
              <a:gd name="connsiteX423" fmla="*/ 6317752 w 6923157"/>
              <a:gd name="connsiteY423" fmla="*/ 1889000 h 3844781"/>
              <a:gd name="connsiteX424" fmla="*/ 6322097 w 6923157"/>
              <a:gd name="connsiteY424" fmla="*/ 1918744 h 3844781"/>
              <a:gd name="connsiteX425" fmla="*/ 6341157 w 6923157"/>
              <a:gd name="connsiteY425" fmla="*/ 1978298 h 3844781"/>
              <a:gd name="connsiteX426" fmla="*/ 6311833 w 6923157"/>
              <a:gd name="connsiteY426" fmla="*/ 1970270 h 3844781"/>
              <a:gd name="connsiteX427" fmla="*/ 6276125 w 6923157"/>
              <a:gd name="connsiteY427" fmla="*/ 1963139 h 3844781"/>
              <a:gd name="connsiteX428" fmla="*/ 6244756 w 6923157"/>
              <a:gd name="connsiteY428" fmla="*/ 1947809 h 3844781"/>
              <a:gd name="connsiteX429" fmla="*/ 6150194 w 6923157"/>
              <a:gd name="connsiteY429" fmla="*/ 1897331 h 3844781"/>
              <a:gd name="connsiteX430" fmla="*/ 6137882 w 6923157"/>
              <a:gd name="connsiteY430" fmla="*/ 1903612 h 3844781"/>
              <a:gd name="connsiteX431" fmla="*/ 6130987 w 6923157"/>
              <a:gd name="connsiteY431" fmla="*/ 1912168 h 3844781"/>
              <a:gd name="connsiteX432" fmla="*/ 6126082 w 6923157"/>
              <a:gd name="connsiteY432" fmla="*/ 1902232 h 3844781"/>
              <a:gd name="connsiteX433" fmla="*/ 6116885 w 6923157"/>
              <a:gd name="connsiteY433" fmla="*/ 1888346 h 3844781"/>
              <a:gd name="connsiteX434" fmla="*/ 6098085 w 6923157"/>
              <a:gd name="connsiteY434" fmla="*/ 1881876 h 3844781"/>
              <a:gd name="connsiteX435" fmla="*/ 6089858 w 6923157"/>
              <a:gd name="connsiteY435" fmla="*/ 1864818 h 3844781"/>
              <a:gd name="connsiteX436" fmla="*/ 6078618 w 6923157"/>
              <a:gd name="connsiteY436" fmla="*/ 1843629 h 3844781"/>
              <a:gd name="connsiteX437" fmla="*/ 6066920 w 6923157"/>
              <a:gd name="connsiteY437" fmla="*/ 1855895 h 3844781"/>
              <a:gd name="connsiteX438" fmla="*/ 6062425 w 6923157"/>
              <a:gd name="connsiteY438" fmla="*/ 1862596 h 3844781"/>
              <a:gd name="connsiteX439" fmla="*/ 6052308 w 6923157"/>
              <a:gd name="connsiteY439" fmla="*/ 1839731 h 3844781"/>
              <a:gd name="connsiteX440" fmla="*/ 6039740 w 6923157"/>
              <a:gd name="connsiteY440" fmla="*/ 1830870 h 3844781"/>
              <a:gd name="connsiteX441" fmla="*/ 6033306 w 6923157"/>
              <a:gd name="connsiteY441" fmla="*/ 1843915 h 3844781"/>
              <a:gd name="connsiteX442" fmla="*/ 5984828 w 6923157"/>
              <a:gd name="connsiteY442" fmla="*/ 1876520 h 3844781"/>
              <a:gd name="connsiteX443" fmla="*/ 5969859 w 6923157"/>
              <a:gd name="connsiteY443" fmla="*/ 1869513 h 3844781"/>
              <a:gd name="connsiteX444" fmla="*/ 5911878 w 6923157"/>
              <a:gd name="connsiteY444" fmla="*/ 1885236 h 3844781"/>
              <a:gd name="connsiteX445" fmla="*/ 5910756 w 6923157"/>
              <a:gd name="connsiteY445" fmla="*/ 1886912 h 3844781"/>
              <a:gd name="connsiteX446" fmla="*/ 5892876 w 6923157"/>
              <a:gd name="connsiteY446" fmla="*/ 1889420 h 3844781"/>
              <a:gd name="connsiteX447" fmla="*/ 5888124 w 6923157"/>
              <a:gd name="connsiteY447" fmla="*/ 1880981 h 3844781"/>
              <a:gd name="connsiteX448" fmla="*/ 5899822 w 6923157"/>
              <a:gd name="connsiteY448" fmla="*/ 1868716 h 3844781"/>
              <a:gd name="connsiteX449" fmla="*/ 5908148 w 6923157"/>
              <a:gd name="connsiteY449" fmla="*/ 1861477 h 3844781"/>
              <a:gd name="connsiteX450" fmla="*/ 5899719 w 6923157"/>
              <a:gd name="connsiteY450" fmla="*/ 1855071 h 3844781"/>
              <a:gd name="connsiteX451" fmla="*/ 5879794 w 6923157"/>
              <a:gd name="connsiteY451" fmla="*/ 1850277 h 3844781"/>
              <a:gd name="connsiteX452" fmla="*/ 5856396 w 6923157"/>
              <a:gd name="connsiteY452" fmla="*/ 1836864 h 3844781"/>
              <a:gd name="connsiteX453" fmla="*/ 5842041 w 6923157"/>
              <a:gd name="connsiteY453" fmla="*/ 1835843 h 3844781"/>
              <a:gd name="connsiteX454" fmla="*/ 5799639 w 6923157"/>
              <a:gd name="connsiteY454" fmla="*/ 1826615 h 3844781"/>
              <a:gd name="connsiteX455" fmla="*/ 5781245 w 6923157"/>
              <a:gd name="connsiteY455" fmla="*/ 1798841 h 3844781"/>
              <a:gd name="connsiteX456" fmla="*/ 5751972 w 6923157"/>
              <a:gd name="connsiteY456" fmla="*/ 1778664 h 3844781"/>
              <a:gd name="connsiteX457" fmla="*/ 5727964 w 6923157"/>
              <a:gd name="connsiteY457" fmla="*/ 1797210 h 3844781"/>
              <a:gd name="connsiteX458" fmla="*/ 5699511 w 6923157"/>
              <a:gd name="connsiteY458" fmla="*/ 1810309 h 3844781"/>
              <a:gd name="connsiteX459" fmla="*/ 5685002 w 6923157"/>
              <a:gd name="connsiteY459" fmla="*/ 1807792 h 3844781"/>
              <a:gd name="connsiteX460" fmla="*/ 5668296 w 6923157"/>
              <a:gd name="connsiteY460" fmla="*/ 1796475 h 3844781"/>
              <a:gd name="connsiteX461" fmla="*/ 5667528 w 6923157"/>
              <a:gd name="connsiteY461" fmla="*/ 1788995 h 3844781"/>
              <a:gd name="connsiteX462" fmla="*/ 5650977 w 6923157"/>
              <a:gd name="connsiteY462" fmla="*/ 1779176 h 3844781"/>
              <a:gd name="connsiteX463" fmla="*/ 5629062 w 6923157"/>
              <a:gd name="connsiteY463" fmla="*/ 1792873 h 3844781"/>
              <a:gd name="connsiteX464" fmla="*/ 5548958 w 6923157"/>
              <a:gd name="connsiteY464" fmla="*/ 1757063 h 3844781"/>
              <a:gd name="connsiteX465" fmla="*/ 5547524 w 6923157"/>
              <a:gd name="connsiteY465" fmla="*/ 1717803 h 3844781"/>
              <a:gd name="connsiteX466" fmla="*/ 5523562 w 6923157"/>
              <a:gd name="connsiteY466" fmla="*/ 1686257 h 3844781"/>
              <a:gd name="connsiteX467" fmla="*/ 5499807 w 6923157"/>
              <a:gd name="connsiteY467" fmla="*/ 1682002 h 3844781"/>
              <a:gd name="connsiteX468" fmla="*/ 5470690 w 6923157"/>
              <a:gd name="connsiteY468" fmla="*/ 1701264 h 3844781"/>
              <a:gd name="connsiteX469" fmla="*/ 5455517 w 6923157"/>
              <a:gd name="connsiteY469" fmla="*/ 1704910 h 3844781"/>
              <a:gd name="connsiteX470" fmla="*/ 5424510 w 6923157"/>
              <a:gd name="connsiteY470" fmla="*/ 1718368 h 3844781"/>
              <a:gd name="connsiteX471" fmla="*/ 5429875 w 6923157"/>
              <a:gd name="connsiteY471" fmla="*/ 1732793 h 3844781"/>
              <a:gd name="connsiteX472" fmla="*/ 5437895 w 6923157"/>
              <a:gd name="connsiteY472" fmla="*/ 1722561 h 3844781"/>
              <a:gd name="connsiteX473" fmla="*/ 5444791 w 6923157"/>
              <a:gd name="connsiteY473" fmla="*/ 1714004 h 3844781"/>
              <a:gd name="connsiteX474" fmla="*/ 5453528 w 6923157"/>
              <a:gd name="connsiteY474" fmla="*/ 1723403 h 3844781"/>
              <a:gd name="connsiteX475" fmla="*/ 5457466 w 6923157"/>
              <a:gd name="connsiteY475" fmla="*/ 1774455 h 3844781"/>
              <a:gd name="connsiteX476" fmla="*/ 5450160 w 6923157"/>
              <a:gd name="connsiteY476" fmla="*/ 1766372 h 3844781"/>
              <a:gd name="connsiteX477" fmla="*/ 5422113 w 6923157"/>
              <a:gd name="connsiteY477" fmla="*/ 1758166 h 3844781"/>
              <a:gd name="connsiteX478" fmla="*/ 5412970 w 6923157"/>
              <a:gd name="connsiteY478" fmla="*/ 1770073 h 3844781"/>
              <a:gd name="connsiteX479" fmla="*/ 5391719 w 6923157"/>
              <a:gd name="connsiteY479" fmla="*/ 1777607 h 3844781"/>
              <a:gd name="connsiteX480" fmla="*/ 5365716 w 6923157"/>
              <a:gd name="connsiteY480" fmla="*/ 1776702 h 3844781"/>
              <a:gd name="connsiteX481" fmla="*/ 5375987 w 6923157"/>
              <a:gd name="connsiteY481" fmla="*/ 1801063 h 3844781"/>
              <a:gd name="connsiteX482" fmla="*/ 5353766 w 6923157"/>
              <a:gd name="connsiteY482" fmla="*/ 1811770 h 3844781"/>
              <a:gd name="connsiteX483" fmla="*/ 5351519 w 6923157"/>
              <a:gd name="connsiteY483" fmla="*/ 1815120 h 3844781"/>
              <a:gd name="connsiteX484" fmla="*/ 5358314 w 6923157"/>
              <a:gd name="connsiteY484" fmla="*/ 1830862 h 3844781"/>
              <a:gd name="connsiteX485" fmla="*/ 5386514 w 6923157"/>
              <a:gd name="connsiteY485" fmla="*/ 1840565 h 3844781"/>
              <a:gd name="connsiteX486" fmla="*/ 5410166 w 6923157"/>
              <a:gd name="connsiteY486" fmla="*/ 1831175 h 3844781"/>
              <a:gd name="connsiteX487" fmla="*/ 5425338 w 6923157"/>
              <a:gd name="connsiteY487" fmla="*/ 1827529 h 3844781"/>
              <a:gd name="connsiteX488" fmla="*/ 5458393 w 6923157"/>
              <a:gd name="connsiteY488" fmla="*/ 1859318 h 3844781"/>
              <a:gd name="connsiteX489" fmla="*/ 5477856 w 6923157"/>
              <a:gd name="connsiteY489" fmla="*/ 1859622 h 3844781"/>
              <a:gd name="connsiteX490" fmla="*/ 5496246 w 6923157"/>
              <a:gd name="connsiteY490" fmla="*/ 1849454 h 3844781"/>
              <a:gd name="connsiteX491" fmla="*/ 5510704 w 6923157"/>
              <a:gd name="connsiteY491" fmla="*/ 1864120 h 3844781"/>
              <a:gd name="connsiteX492" fmla="*/ 5537064 w 6923157"/>
              <a:gd name="connsiteY492" fmla="*/ 1855868 h 3844781"/>
              <a:gd name="connsiteX493" fmla="*/ 5559235 w 6923157"/>
              <a:gd name="connsiteY493" fmla="*/ 1857310 h 3844781"/>
              <a:gd name="connsiteX494" fmla="*/ 5593819 w 6923157"/>
              <a:gd name="connsiteY494" fmla="*/ 1866118 h 3844781"/>
              <a:gd name="connsiteX495" fmla="*/ 5613185 w 6923157"/>
              <a:gd name="connsiteY495" fmla="*/ 1890720 h 3844781"/>
              <a:gd name="connsiteX496" fmla="*/ 5649097 w 6923157"/>
              <a:gd name="connsiteY496" fmla="*/ 1887199 h 3844781"/>
              <a:gd name="connsiteX497" fmla="*/ 5658903 w 6923157"/>
              <a:gd name="connsiteY497" fmla="*/ 1869128 h 3844781"/>
              <a:gd name="connsiteX498" fmla="*/ 5669941 w 6923157"/>
              <a:gd name="connsiteY498" fmla="*/ 1900969 h 3844781"/>
              <a:gd name="connsiteX499" fmla="*/ 5673159 w 6923157"/>
              <a:gd name="connsiteY499" fmla="*/ 1894447 h 3844781"/>
              <a:gd name="connsiteX500" fmla="*/ 5711164 w 6923157"/>
              <a:gd name="connsiteY500" fmla="*/ 1886079 h 3844781"/>
              <a:gd name="connsiteX501" fmla="*/ 5720362 w 6923157"/>
              <a:gd name="connsiteY501" fmla="*/ 1899966 h 3844781"/>
              <a:gd name="connsiteX502" fmla="*/ 5721436 w 6923157"/>
              <a:gd name="connsiteY502" fmla="*/ 1910440 h 3844781"/>
              <a:gd name="connsiteX503" fmla="*/ 5727875 w 6923157"/>
              <a:gd name="connsiteY503" fmla="*/ 1935338 h 3844781"/>
              <a:gd name="connsiteX504" fmla="*/ 5796381 w 6923157"/>
              <a:gd name="connsiteY504" fmla="*/ 1959115 h 3844781"/>
              <a:gd name="connsiteX505" fmla="*/ 5908415 w 6923157"/>
              <a:gd name="connsiteY505" fmla="*/ 1990447 h 3844781"/>
              <a:gd name="connsiteX506" fmla="*/ 5943971 w 6923157"/>
              <a:gd name="connsiteY506" fmla="*/ 1996083 h 3844781"/>
              <a:gd name="connsiteX507" fmla="*/ 5970586 w 6923157"/>
              <a:gd name="connsiteY507" fmla="*/ 2002972 h 3844781"/>
              <a:gd name="connsiteX508" fmla="*/ 6016463 w 6923157"/>
              <a:gd name="connsiteY508" fmla="*/ 2020820 h 3844781"/>
              <a:gd name="connsiteX509" fmla="*/ 6064126 w 6923157"/>
              <a:gd name="connsiteY509" fmla="*/ 2030827 h 3844781"/>
              <a:gd name="connsiteX510" fmla="*/ 6103564 w 6923157"/>
              <a:gd name="connsiteY510" fmla="*/ 2023776 h 3844781"/>
              <a:gd name="connsiteX511" fmla="*/ 6137129 w 6923157"/>
              <a:gd name="connsiteY511" fmla="*/ 2047903 h 3844781"/>
              <a:gd name="connsiteX512" fmla="*/ 6170284 w 6923157"/>
              <a:gd name="connsiteY512" fmla="*/ 2055394 h 3844781"/>
              <a:gd name="connsiteX513" fmla="*/ 6218203 w 6923157"/>
              <a:gd name="connsiteY513" fmla="*/ 2080543 h 3844781"/>
              <a:gd name="connsiteX514" fmla="*/ 6309190 w 6923157"/>
              <a:gd name="connsiteY514" fmla="*/ 2108756 h 3844781"/>
              <a:gd name="connsiteX515" fmla="*/ 6382346 w 6923157"/>
              <a:gd name="connsiteY515" fmla="*/ 2127328 h 3844781"/>
              <a:gd name="connsiteX516" fmla="*/ 6399052 w 6923157"/>
              <a:gd name="connsiteY516" fmla="*/ 2138645 h 3844781"/>
              <a:gd name="connsiteX517" fmla="*/ 6440125 w 6923157"/>
              <a:gd name="connsiteY517" fmla="*/ 2160201 h 3844781"/>
              <a:gd name="connsiteX518" fmla="*/ 6449067 w 6923157"/>
              <a:gd name="connsiteY518" fmla="*/ 2158948 h 3844781"/>
              <a:gd name="connsiteX519" fmla="*/ 6440180 w 6923157"/>
              <a:gd name="connsiteY519" fmla="*/ 2185995 h 3844781"/>
              <a:gd name="connsiteX520" fmla="*/ 6414077 w 6923157"/>
              <a:gd name="connsiteY520" fmla="*/ 2209389 h 3844781"/>
              <a:gd name="connsiteX521" fmla="*/ 6392212 w 6923157"/>
              <a:gd name="connsiteY521" fmla="*/ 2210938 h 3844781"/>
              <a:gd name="connsiteX522" fmla="*/ 6371522 w 6923157"/>
              <a:gd name="connsiteY522" fmla="*/ 2198663 h 3844781"/>
              <a:gd name="connsiteX523" fmla="*/ 6369681 w 6923157"/>
              <a:gd name="connsiteY523" fmla="*/ 2180709 h 3844781"/>
              <a:gd name="connsiteX524" fmla="*/ 6359667 w 6923157"/>
              <a:gd name="connsiteY524" fmla="*/ 2171490 h 3844781"/>
              <a:gd name="connsiteX525" fmla="*/ 6328150 w 6923157"/>
              <a:gd name="connsiteY525" fmla="*/ 2192607 h 3844781"/>
              <a:gd name="connsiteX526" fmla="*/ 6320947 w 6923157"/>
              <a:gd name="connsiteY526" fmla="*/ 2198171 h 3844781"/>
              <a:gd name="connsiteX527" fmla="*/ 6316196 w 6923157"/>
              <a:gd name="connsiteY527" fmla="*/ 2189732 h 3844781"/>
              <a:gd name="connsiteX528" fmla="*/ 6315429 w 6923157"/>
              <a:gd name="connsiteY528" fmla="*/ 2182250 h 3844781"/>
              <a:gd name="connsiteX529" fmla="*/ 6302860 w 6923157"/>
              <a:gd name="connsiteY529" fmla="*/ 2173390 h 3844781"/>
              <a:gd name="connsiteX530" fmla="*/ 6286769 w 6923157"/>
              <a:gd name="connsiteY530" fmla="*/ 2168059 h 3844781"/>
              <a:gd name="connsiteX531" fmla="*/ 6286358 w 6923157"/>
              <a:gd name="connsiteY531" fmla="*/ 2151421 h 3844781"/>
              <a:gd name="connsiteX532" fmla="*/ 6301838 w 6923157"/>
              <a:gd name="connsiteY532" fmla="*/ 2150768 h 3844781"/>
              <a:gd name="connsiteX533" fmla="*/ 6311901 w 6923157"/>
              <a:gd name="connsiteY533" fmla="*/ 2147837 h 3844781"/>
              <a:gd name="connsiteX534" fmla="*/ 6309243 w 6923157"/>
              <a:gd name="connsiteY534" fmla="*/ 2134550 h 3844781"/>
              <a:gd name="connsiteX535" fmla="*/ 6278389 w 6923157"/>
              <a:gd name="connsiteY535" fmla="*/ 2149504 h 3844781"/>
              <a:gd name="connsiteX536" fmla="*/ 6251673 w 6923157"/>
              <a:gd name="connsiteY536" fmla="*/ 2166912 h 3844781"/>
              <a:gd name="connsiteX537" fmla="*/ 6178824 w 6923157"/>
              <a:gd name="connsiteY537" fmla="*/ 2151331 h 3844781"/>
              <a:gd name="connsiteX538" fmla="*/ 6173458 w 6923157"/>
              <a:gd name="connsiteY538" fmla="*/ 2136907 h 3844781"/>
              <a:gd name="connsiteX539" fmla="*/ 6177390 w 6923157"/>
              <a:gd name="connsiteY539" fmla="*/ 2112071 h 3844781"/>
              <a:gd name="connsiteX540" fmla="*/ 6165639 w 6923157"/>
              <a:gd name="connsiteY540" fmla="*/ 2098542 h 3844781"/>
              <a:gd name="connsiteX541" fmla="*/ 6158590 w 6923157"/>
              <a:gd name="connsiteY541" fmla="*/ 2105602 h 3844781"/>
              <a:gd name="connsiteX542" fmla="*/ 6141377 w 6923157"/>
              <a:gd name="connsiteY542" fmla="*/ 2139891 h 3844781"/>
              <a:gd name="connsiteX543" fmla="*/ 6139486 w 6923157"/>
              <a:gd name="connsiteY543" fmla="*/ 2134085 h 3844781"/>
              <a:gd name="connsiteX544" fmla="*/ 6123241 w 6923157"/>
              <a:gd name="connsiteY544" fmla="*/ 2127258 h 3844781"/>
              <a:gd name="connsiteX545" fmla="*/ 6115271 w 6923157"/>
              <a:gd name="connsiteY545" fmla="*/ 2125340 h 3844781"/>
              <a:gd name="connsiteX546" fmla="*/ 6093458 w 6923157"/>
              <a:gd name="connsiteY546" fmla="*/ 2114741 h 3844781"/>
              <a:gd name="connsiteX547" fmla="*/ 6051925 w 6923157"/>
              <a:gd name="connsiteY547" fmla="*/ 2126639 h 3844781"/>
              <a:gd name="connsiteX548" fmla="*/ 6046614 w 6923157"/>
              <a:gd name="connsiteY548" fmla="*/ 2138008 h 3844781"/>
              <a:gd name="connsiteX549" fmla="*/ 6042376 w 6923157"/>
              <a:gd name="connsiteY549" fmla="*/ 2159852 h 3844781"/>
              <a:gd name="connsiteX550" fmla="*/ 6076961 w 6923157"/>
              <a:gd name="connsiteY550" fmla="*/ 2168659 h 3844781"/>
              <a:gd name="connsiteX551" fmla="*/ 6107206 w 6923157"/>
              <a:gd name="connsiteY551" fmla="*/ 2185663 h 3844781"/>
              <a:gd name="connsiteX552" fmla="*/ 6065417 w 6923157"/>
              <a:gd name="connsiteY552" fmla="*/ 2182420 h 3844781"/>
              <a:gd name="connsiteX553" fmla="*/ 6034103 w 6923157"/>
              <a:gd name="connsiteY553" fmla="*/ 2192885 h 3844781"/>
              <a:gd name="connsiteX554" fmla="*/ 6017348 w 6923157"/>
              <a:gd name="connsiteY554" fmla="*/ 2193719 h 3844781"/>
              <a:gd name="connsiteX555" fmla="*/ 6015610 w 6923157"/>
              <a:gd name="connsiteY555" fmla="*/ 2189409 h 3844781"/>
              <a:gd name="connsiteX556" fmla="*/ 5954819 w 6923157"/>
              <a:gd name="connsiteY556" fmla="*/ 2190350 h 3844781"/>
              <a:gd name="connsiteX557" fmla="*/ 5921667 w 6923157"/>
              <a:gd name="connsiteY557" fmla="*/ 2220803 h 3844781"/>
              <a:gd name="connsiteX558" fmla="*/ 5878448 w 6923157"/>
              <a:gd name="connsiteY558" fmla="*/ 2216242 h 3844781"/>
              <a:gd name="connsiteX559" fmla="*/ 5823939 w 6923157"/>
              <a:gd name="connsiteY559" fmla="*/ 2202642 h 3844781"/>
              <a:gd name="connsiteX560" fmla="*/ 5782969 w 6923157"/>
              <a:gd name="connsiteY560" fmla="*/ 2194731 h 3844781"/>
              <a:gd name="connsiteX561" fmla="*/ 5751550 w 6923157"/>
              <a:gd name="connsiteY561" fmla="*/ 2191551 h 3844781"/>
              <a:gd name="connsiteX562" fmla="*/ 5724781 w 6923157"/>
              <a:gd name="connsiteY562" fmla="*/ 2183164 h 3844781"/>
              <a:gd name="connsiteX563" fmla="*/ 5721864 w 6923157"/>
              <a:gd name="connsiteY563" fmla="*/ 2175534 h 3844781"/>
              <a:gd name="connsiteX564" fmla="*/ 5719633 w 6923157"/>
              <a:gd name="connsiteY564" fmla="*/ 2176664 h 3844781"/>
              <a:gd name="connsiteX565" fmla="*/ 5724208 w 6923157"/>
              <a:gd name="connsiteY565" fmla="*/ 2184965 h 3844781"/>
              <a:gd name="connsiteX566" fmla="*/ 5725317 w 6923157"/>
              <a:gd name="connsiteY566" fmla="*/ 2186793 h 3844781"/>
              <a:gd name="connsiteX567" fmla="*/ 5727090 w 6923157"/>
              <a:gd name="connsiteY567" fmla="*/ 2193574 h 3844781"/>
              <a:gd name="connsiteX568" fmla="*/ 5721301 w 6923157"/>
              <a:gd name="connsiteY568" fmla="*/ 2195647 h 3844781"/>
              <a:gd name="connsiteX569" fmla="*/ 5696271 w 6923157"/>
              <a:gd name="connsiteY569" fmla="*/ 2209352 h 3844781"/>
              <a:gd name="connsiteX570" fmla="*/ 5692123 w 6923157"/>
              <a:gd name="connsiteY570" fmla="*/ 2217218 h 3844781"/>
              <a:gd name="connsiteX571" fmla="*/ 5712528 w 6923157"/>
              <a:gd name="connsiteY571" fmla="*/ 2233791 h 3844781"/>
              <a:gd name="connsiteX572" fmla="*/ 5762644 w 6923157"/>
              <a:gd name="connsiteY572" fmla="*/ 2232758 h 3844781"/>
              <a:gd name="connsiteX573" fmla="*/ 5779429 w 6923157"/>
              <a:gd name="connsiteY573" fmla="*/ 2228676 h 3844781"/>
              <a:gd name="connsiteX574" fmla="*/ 5786724 w 6923157"/>
              <a:gd name="connsiteY574" fmla="*/ 2231405 h 3844781"/>
              <a:gd name="connsiteX575" fmla="*/ 5800550 w 6923157"/>
              <a:gd name="connsiteY575" fmla="*/ 2244106 h 3844781"/>
              <a:gd name="connsiteX576" fmla="*/ 5823730 w 6923157"/>
              <a:gd name="connsiteY576" fmla="*/ 2249008 h 3844781"/>
              <a:gd name="connsiteX577" fmla="*/ 5834305 w 6923157"/>
              <a:gd name="connsiteY577" fmla="*/ 2263318 h 3844781"/>
              <a:gd name="connsiteX578" fmla="*/ 5834120 w 6923157"/>
              <a:gd name="connsiteY578" fmla="*/ 2268427 h 3844781"/>
              <a:gd name="connsiteX579" fmla="*/ 5842077 w 6923157"/>
              <a:gd name="connsiteY579" fmla="*/ 2276107 h 3844781"/>
              <a:gd name="connsiteX580" fmla="*/ 5844402 w 6923157"/>
              <a:gd name="connsiteY580" fmla="*/ 2267564 h 3844781"/>
              <a:gd name="connsiteX581" fmla="*/ 5849133 w 6923157"/>
              <a:gd name="connsiteY581" fmla="*/ 2257563 h 3844781"/>
              <a:gd name="connsiteX582" fmla="*/ 5864334 w 6923157"/>
              <a:gd name="connsiteY582" fmla="*/ 2274074 h 3844781"/>
              <a:gd name="connsiteX583" fmla="*/ 5865391 w 6923157"/>
              <a:gd name="connsiteY583" fmla="*/ 2282002 h 3844781"/>
              <a:gd name="connsiteX584" fmla="*/ 5869090 w 6923157"/>
              <a:gd name="connsiteY584" fmla="*/ 2277265 h 3844781"/>
              <a:gd name="connsiteX585" fmla="*/ 5880218 w 6923157"/>
              <a:gd name="connsiteY585" fmla="*/ 2276247 h 3844781"/>
              <a:gd name="connsiteX586" fmla="*/ 5901419 w 6923157"/>
              <a:gd name="connsiteY586" fmla="*/ 2298766 h 3844781"/>
              <a:gd name="connsiteX587" fmla="*/ 5921009 w 6923157"/>
              <a:gd name="connsiteY587" fmla="*/ 2328686 h 3844781"/>
              <a:gd name="connsiteX588" fmla="*/ 5929493 w 6923157"/>
              <a:gd name="connsiteY588" fmla="*/ 2340331 h 3844781"/>
              <a:gd name="connsiteX589" fmla="*/ 5973639 w 6923157"/>
              <a:gd name="connsiteY589" fmla="*/ 2378962 h 3844781"/>
              <a:gd name="connsiteX590" fmla="*/ 5977182 w 6923157"/>
              <a:gd name="connsiteY590" fmla="*/ 2392526 h 3844781"/>
              <a:gd name="connsiteX591" fmla="*/ 5967748 w 6923157"/>
              <a:gd name="connsiteY591" fmla="*/ 2393234 h 3844781"/>
              <a:gd name="connsiteX592" fmla="*/ 5952522 w 6923157"/>
              <a:gd name="connsiteY592" fmla="*/ 2396015 h 3844781"/>
              <a:gd name="connsiteX593" fmla="*/ 5933148 w 6923157"/>
              <a:gd name="connsiteY593" fmla="*/ 2406661 h 3844781"/>
              <a:gd name="connsiteX594" fmla="*/ 5913638 w 6923157"/>
              <a:gd name="connsiteY594" fmla="*/ 2383831 h 3844781"/>
              <a:gd name="connsiteX595" fmla="*/ 5914007 w 6923157"/>
              <a:gd name="connsiteY595" fmla="*/ 2373613 h 3844781"/>
              <a:gd name="connsiteX596" fmla="*/ 5914589 w 6923157"/>
              <a:gd name="connsiteY596" fmla="*/ 2371477 h 3844781"/>
              <a:gd name="connsiteX597" fmla="*/ 5913030 w 6923157"/>
              <a:gd name="connsiteY597" fmla="*/ 2372777 h 3844781"/>
              <a:gd name="connsiteX598" fmla="*/ 5903593 w 6923157"/>
              <a:gd name="connsiteY598" fmla="*/ 2373485 h 3844781"/>
              <a:gd name="connsiteX599" fmla="*/ 5879623 w 6923157"/>
              <a:gd name="connsiteY599" fmla="*/ 2395120 h 3844781"/>
              <a:gd name="connsiteX600" fmla="*/ 5866434 w 6923157"/>
              <a:gd name="connsiteY600" fmla="*/ 2406665 h 3844781"/>
              <a:gd name="connsiteX601" fmla="*/ 5852159 w 6923157"/>
              <a:gd name="connsiteY601" fmla="*/ 2397091 h 3844781"/>
              <a:gd name="connsiteX602" fmla="*/ 5803997 w 6923157"/>
              <a:gd name="connsiteY602" fmla="*/ 2367315 h 3844781"/>
              <a:gd name="connsiteX603" fmla="*/ 5793160 w 6923157"/>
              <a:gd name="connsiteY603" fmla="*/ 2383506 h 3844781"/>
              <a:gd name="connsiteX604" fmla="*/ 5788194 w 6923157"/>
              <a:gd name="connsiteY604" fmla="*/ 2404715 h 3844781"/>
              <a:gd name="connsiteX605" fmla="*/ 5767919 w 6923157"/>
              <a:gd name="connsiteY605" fmla="*/ 2389130 h 3844781"/>
              <a:gd name="connsiteX606" fmla="*/ 5743310 w 6923157"/>
              <a:gd name="connsiteY606" fmla="*/ 2386521 h 3844781"/>
              <a:gd name="connsiteX607" fmla="*/ 5741487 w 6923157"/>
              <a:gd name="connsiteY607" fmla="*/ 2385840 h 3844781"/>
              <a:gd name="connsiteX608" fmla="*/ 5728855 w 6923157"/>
              <a:gd name="connsiteY608" fmla="*/ 2414539 h 3844781"/>
              <a:gd name="connsiteX609" fmla="*/ 5724337 w 6923157"/>
              <a:gd name="connsiteY609" fmla="*/ 2432621 h 3844781"/>
              <a:gd name="connsiteX610" fmla="*/ 5720953 w 6923157"/>
              <a:gd name="connsiteY610" fmla="*/ 2433239 h 3844781"/>
              <a:gd name="connsiteX611" fmla="*/ 5707526 w 6923157"/>
              <a:gd name="connsiteY611" fmla="*/ 2423511 h 3844781"/>
              <a:gd name="connsiteX612" fmla="*/ 5696953 w 6923157"/>
              <a:gd name="connsiteY612" fmla="*/ 2409200 h 3844781"/>
              <a:gd name="connsiteX613" fmla="*/ 5685002 w 6923157"/>
              <a:gd name="connsiteY613" fmla="*/ 2391082 h 3844781"/>
              <a:gd name="connsiteX614" fmla="*/ 5667637 w 6923157"/>
              <a:gd name="connsiteY614" fmla="*/ 2397298 h 3844781"/>
              <a:gd name="connsiteX615" fmla="*/ 5660342 w 6923157"/>
              <a:gd name="connsiteY615" fmla="*/ 2394570 h 3844781"/>
              <a:gd name="connsiteX616" fmla="*/ 5648023 w 6923157"/>
              <a:gd name="connsiteY616" fmla="*/ 2386670 h 3844781"/>
              <a:gd name="connsiteX617" fmla="*/ 5643081 w 6923157"/>
              <a:gd name="connsiteY617" fmla="*/ 2388590 h 3844781"/>
              <a:gd name="connsiteX618" fmla="*/ 5624974 w 6923157"/>
              <a:gd name="connsiteY618" fmla="*/ 2382760 h 3844781"/>
              <a:gd name="connsiteX619" fmla="*/ 5603537 w 6923157"/>
              <a:gd name="connsiteY619" fmla="*/ 2371451 h 3844781"/>
              <a:gd name="connsiteX620" fmla="*/ 5593731 w 6923157"/>
              <a:gd name="connsiteY620" fmla="*/ 2382376 h 3844781"/>
              <a:gd name="connsiteX621" fmla="*/ 5593361 w 6923157"/>
              <a:gd name="connsiteY621" fmla="*/ 2392594 h 3844781"/>
              <a:gd name="connsiteX622" fmla="*/ 5596854 w 6923157"/>
              <a:gd name="connsiteY622" fmla="*/ 2412258 h 3844781"/>
              <a:gd name="connsiteX623" fmla="*/ 5610735 w 6923157"/>
              <a:gd name="connsiteY623" fmla="*/ 2451342 h 3844781"/>
              <a:gd name="connsiteX624" fmla="*/ 5591068 w 6923157"/>
              <a:gd name="connsiteY624" fmla="*/ 2446814 h 3844781"/>
              <a:gd name="connsiteX625" fmla="*/ 5567173 w 6923157"/>
              <a:gd name="connsiteY625" fmla="*/ 2443058 h 3844781"/>
              <a:gd name="connsiteX626" fmla="*/ 5546000 w 6923157"/>
              <a:gd name="connsiteY626" fmla="*/ 2433729 h 3844781"/>
              <a:gd name="connsiteX627" fmla="*/ 5482084 w 6923157"/>
              <a:gd name="connsiteY627" fmla="*/ 2402769 h 3844781"/>
              <a:gd name="connsiteX628" fmla="*/ 5474023 w 6923157"/>
              <a:gd name="connsiteY628" fmla="*/ 2407288 h 3844781"/>
              <a:gd name="connsiteX629" fmla="*/ 5469609 w 6923157"/>
              <a:gd name="connsiteY629" fmla="*/ 2413169 h 3844781"/>
              <a:gd name="connsiteX630" fmla="*/ 5466147 w 6923157"/>
              <a:gd name="connsiteY630" fmla="*/ 2406696 h 3844781"/>
              <a:gd name="connsiteX631" fmla="*/ 5459748 w 6923157"/>
              <a:gd name="connsiteY631" fmla="*/ 2397715 h 3844781"/>
              <a:gd name="connsiteX632" fmla="*/ 5447113 w 6923157"/>
              <a:gd name="connsiteY632" fmla="*/ 2393932 h 3844781"/>
              <a:gd name="connsiteX633" fmla="*/ 5441298 w 6923157"/>
              <a:gd name="connsiteY633" fmla="*/ 2382813 h 3844781"/>
              <a:gd name="connsiteX634" fmla="*/ 5433393 w 6923157"/>
              <a:gd name="connsiteY634" fmla="*/ 2369030 h 3844781"/>
              <a:gd name="connsiteX635" fmla="*/ 5425861 w 6923157"/>
              <a:gd name="connsiteY635" fmla="*/ 2377512 h 3844781"/>
              <a:gd name="connsiteX636" fmla="*/ 5423007 w 6923157"/>
              <a:gd name="connsiteY636" fmla="*/ 2382095 h 3844781"/>
              <a:gd name="connsiteX637" fmla="*/ 5415816 w 6923157"/>
              <a:gd name="connsiteY637" fmla="*/ 2367167 h 3844781"/>
              <a:gd name="connsiteX638" fmla="*/ 5407277 w 6923157"/>
              <a:gd name="connsiteY638" fmla="*/ 2361621 h 3844781"/>
              <a:gd name="connsiteX639" fmla="*/ 5403261 w 6923157"/>
              <a:gd name="connsiteY639" fmla="*/ 2370474 h 3844781"/>
              <a:gd name="connsiteX640" fmla="*/ 5371676 w 6923157"/>
              <a:gd name="connsiteY640" fmla="*/ 2393499 h 3844781"/>
              <a:gd name="connsiteX641" fmla="*/ 5361578 w 6923157"/>
              <a:gd name="connsiteY641" fmla="*/ 2389255 h 3844781"/>
              <a:gd name="connsiteX642" fmla="*/ 5323333 w 6923157"/>
              <a:gd name="connsiteY642" fmla="*/ 2401315 h 3844781"/>
              <a:gd name="connsiteX643" fmla="*/ 5322621 w 6923157"/>
              <a:gd name="connsiteY643" fmla="*/ 2402460 h 3844781"/>
              <a:gd name="connsiteX644" fmla="*/ 5310778 w 6923157"/>
              <a:gd name="connsiteY644" fmla="*/ 2404624 h 3844781"/>
              <a:gd name="connsiteX645" fmla="*/ 5307447 w 6923157"/>
              <a:gd name="connsiteY645" fmla="*/ 2399143 h 3844781"/>
              <a:gd name="connsiteX646" fmla="*/ 5314979 w 6923157"/>
              <a:gd name="connsiteY646" fmla="*/ 2390661 h 3844781"/>
              <a:gd name="connsiteX647" fmla="*/ 5320370 w 6923157"/>
              <a:gd name="connsiteY647" fmla="*/ 2385616 h 3844781"/>
              <a:gd name="connsiteX648" fmla="*/ 5314634 w 6923157"/>
              <a:gd name="connsiteY648" fmla="*/ 2381587 h 3844781"/>
              <a:gd name="connsiteX649" fmla="*/ 5301286 w 6923157"/>
              <a:gd name="connsiteY649" fmla="*/ 2378951 h 3844781"/>
              <a:gd name="connsiteX650" fmla="*/ 5285452 w 6923157"/>
              <a:gd name="connsiteY650" fmla="*/ 2370677 h 3844781"/>
              <a:gd name="connsiteX651" fmla="*/ 5275884 w 6923157"/>
              <a:gd name="connsiteY651" fmla="*/ 2370393 h 3844781"/>
              <a:gd name="connsiteX652" fmla="*/ 5247497 w 6923157"/>
              <a:gd name="connsiteY652" fmla="*/ 2365428 h 3844781"/>
              <a:gd name="connsiteX653" fmla="*/ 5234702 w 6923157"/>
              <a:gd name="connsiteY653" fmla="*/ 2347465 h 3844781"/>
              <a:gd name="connsiteX654" fmla="*/ 5214823 w 6923157"/>
              <a:gd name="connsiteY654" fmla="*/ 2334853 h 3844781"/>
              <a:gd name="connsiteX655" fmla="*/ 5199229 w 6923157"/>
              <a:gd name="connsiteY655" fmla="*/ 2347854 h 3844781"/>
              <a:gd name="connsiteX656" fmla="*/ 5180568 w 6923157"/>
              <a:gd name="connsiteY656" fmla="*/ 2357351 h 3844781"/>
              <a:gd name="connsiteX657" fmla="*/ 5170868 w 6923157"/>
              <a:gd name="connsiteY657" fmla="*/ 2356078 h 3844781"/>
              <a:gd name="connsiteX658" fmla="*/ 5159530 w 6923157"/>
              <a:gd name="connsiteY658" fmla="*/ 2349014 h 3844781"/>
              <a:gd name="connsiteX659" fmla="*/ 5158867 w 6923157"/>
              <a:gd name="connsiteY659" fmla="*/ 2344059 h 3844781"/>
              <a:gd name="connsiteX660" fmla="*/ 5147659 w 6923157"/>
              <a:gd name="connsiteY660" fmla="*/ 2337987 h 3844781"/>
              <a:gd name="connsiteX661" fmla="*/ 5133362 w 6923157"/>
              <a:gd name="connsiteY661" fmla="*/ 2347703 h 3844781"/>
              <a:gd name="connsiteX662" fmla="*/ 5079358 w 6923157"/>
              <a:gd name="connsiteY662" fmla="*/ 2326101 h 3844781"/>
              <a:gd name="connsiteX663" fmla="*/ 5077611 w 6923157"/>
              <a:gd name="connsiteY663" fmla="*/ 2300028 h 3844781"/>
              <a:gd name="connsiteX664" fmla="*/ 5061035 w 6923157"/>
              <a:gd name="connsiteY664" fmla="*/ 2279707 h 3844781"/>
              <a:gd name="connsiteX665" fmla="*/ 5045151 w 6923157"/>
              <a:gd name="connsiteY665" fmla="*/ 2277534 h 3844781"/>
              <a:gd name="connsiteX666" fmla="*/ 5026173 w 6923157"/>
              <a:gd name="connsiteY666" fmla="*/ 2291152 h 3844781"/>
              <a:gd name="connsiteX667" fmla="*/ 5016157 w 6923157"/>
              <a:gd name="connsiteY667" fmla="*/ 2293997 h 3844781"/>
              <a:gd name="connsiteX668" fmla="*/ 4995803 w 6923157"/>
              <a:gd name="connsiteY668" fmla="*/ 2303803 h 3844781"/>
              <a:gd name="connsiteX669" fmla="*/ 4999664 w 6923157"/>
              <a:gd name="connsiteY669" fmla="*/ 2313251 h 3844781"/>
              <a:gd name="connsiteX670" fmla="*/ 5004792 w 6923157"/>
              <a:gd name="connsiteY670" fmla="*/ 2306224 h 3844781"/>
              <a:gd name="connsiteX671" fmla="*/ 5009205 w 6923157"/>
              <a:gd name="connsiteY671" fmla="*/ 2300341 h 3844781"/>
              <a:gd name="connsiteX672" fmla="*/ 5015204 w 6923157"/>
              <a:gd name="connsiteY672" fmla="*/ 2306351 h 3844781"/>
              <a:gd name="connsiteX673" fmla="*/ 5018857 w 6923157"/>
              <a:gd name="connsiteY673" fmla="*/ 2340198 h 3844781"/>
              <a:gd name="connsiteX674" fmla="*/ 5013834 w 6923157"/>
              <a:gd name="connsiteY674" fmla="*/ 2335023 h 3844781"/>
              <a:gd name="connsiteX675" fmla="*/ 4995014 w 6923157"/>
              <a:gd name="connsiteY675" fmla="*/ 2330340 h 3844781"/>
              <a:gd name="connsiteX676" fmla="*/ 4989172 w 6923157"/>
              <a:gd name="connsiteY676" fmla="*/ 2338513 h 3844781"/>
              <a:gd name="connsiteX677" fmla="*/ 4975190 w 6923157"/>
              <a:gd name="connsiteY677" fmla="*/ 2344112 h 3844781"/>
              <a:gd name="connsiteX678" fmla="*/ 4957878 w 6923157"/>
              <a:gd name="connsiteY678" fmla="*/ 2344231 h 3844781"/>
              <a:gd name="connsiteX679" fmla="*/ 4965201 w 6923157"/>
              <a:gd name="connsiteY679" fmla="*/ 2360149 h 3844781"/>
              <a:gd name="connsiteX680" fmla="*/ 4950638 w 6923157"/>
              <a:gd name="connsiteY680" fmla="*/ 2367884 h 3844781"/>
              <a:gd name="connsiteX681" fmla="*/ 4949210 w 6923157"/>
              <a:gd name="connsiteY681" fmla="*/ 2370174 h 3844781"/>
              <a:gd name="connsiteX682" fmla="*/ 4954048 w 6923157"/>
              <a:gd name="connsiteY682" fmla="*/ 2380456 h 3844781"/>
              <a:gd name="connsiteX683" fmla="*/ 4973000 w 6923157"/>
              <a:gd name="connsiteY683" fmla="*/ 2386130 h 3844781"/>
              <a:gd name="connsiteX684" fmla="*/ 4988542 w 6923157"/>
              <a:gd name="connsiteY684" fmla="*/ 2379231 h 3844781"/>
              <a:gd name="connsiteX685" fmla="*/ 4998560 w 6923157"/>
              <a:gd name="connsiteY685" fmla="*/ 2376388 h 3844781"/>
              <a:gd name="connsiteX686" fmla="*/ 5021189 w 6923157"/>
              <a:gd name="connsiteY686" fmla="*/ 2396616 h 3844781"/>
              <a:gd name="connsiteX687" fmla="*/ 5034139 w 6923157"/>
              <a:gd name="connsiteY687" fmla="*/ 2396280 h 3844781"/>
              <a:gd name="connsiteX688" fmla="*/ 5046166 w 6923157"/>
              <a:gd name="connsiteY688" fmla="*/ 2389008 h 3844781"/>
              <a:gd name="connsiteX689" fmla="*/ 5056078 w 6923157"/>
              <a:gd name="connsiteY689" fmla="*/ 2398363 h 3844781"/>
              <a:gd name="connsiteX690" fmla="*/ 5073443 w 6923157"/>
              <a:gd name="connsiteY690" fmla="*/ 2392146 h 3844781"/>
              <a:gd name="connsiteX691" fmla="*/ 5088220 w 6923157"/>
              <a:gd name="connsiteY691" fmla="*/ 2392491 h 3844781"/>
              <a:gd name="connsiteX692" fmla="*/ 5111400 w 6923157"/>
              <a:gd name="connsiteY692" fmla="*/ 2397394 h 3844781"/>
              <a:gd name="connsiteX693" fmla="*/ 5124776 w 6923157"/>
              <a:gd name="connsiteY693" fmla="*/ 2413223 h 3844781"/>
              <a:gd name="connsiteX694" fmla="*/ 5148591 w 6923157"/>
              <a:gd name="connsiteY694" fmla="*/ 2409888 h 3844781"/>
              <a:gd name="connsiteX695" fmla="*/ 5154750 w 6923157"/>
              <a:gd name="connsiteY695" fmla="*/ 2397596 h 3844781"/>
              <a:gd name="connsiteX696" fmla="*/ 5162733 w 6923157"/>
              <a:gd name="connsiteY696" fmla="*/ 2418470 h 3844781"/>
              <a:gd name="connsiteX697" fmla="*/ 5164742 w 6923157"/>
              <a:gd name="connsiteY697" fmla="*/ 2414041 h 3844781"/>
              <a:gd name="connsiteX698" fmla="*/ 5189851 w 6923157"/>
              <a:gd name="connsiteY698" fmla="*/ 2407425 h 3844781"/>
              <a:gd name="connsiteX699" fmla="*/ 5196250 w 6923157"/>
              <a:gd name="connsiteY699" fmla="*/ 2416407 h 3844781"/>
              <a:gd name="connsiteX700" fmla="*/ 5197175 w 6923157"/>
              <a:gd name="connsiteY700" fmla="*/ 2423345 h 3844781"/>
              <a:gd name="connsiteX701" fmla="*/ 5201961 w 6923157"/>
              <a:gd name="connsiteY701" fmla="*/ 2439726 h 3844781"/>
              <a:gd name="connsiteX702" fmla="*/ 5248008 w 6923157"/>
              <a:gd name="connsiteY702" fmla="*/ 2453647 h 3844781"/>
              <a:gd name="connsiteX703" fmla="*/ 5323154 w 6923157"/>
              <a:gd name="connsiteY703" fmla="*/ 2471388 h 3844781"/>
              <a:gd name="connsiteX704" fmla="*/ 5346918 w 6923157"/>
              <a:gd name="connsiteY704" fmla="*/ 2474154 h 3844781"/>
              <a:gd name="connsiteX705" fmla="*/ 5364759 w 6923157"/>
              <a:gd name="connsiteY705" fmla="*/ 2478000 h 3844781"/>
              <a:gd name="connsiteX706" fmla="*/ 5395633 w 6923157"/>
              <a:gd name="connsiteY706" fmla="*/ 2488602 h 3844781"/>
              <a:gd name="connsiteX707" fmla="*/ 5427537 w 6923157"/>
              <a:gd name="connsiteY707" fmla="*/ 2493940 h 3844781"/>
              <a:gd name="connsiteX708" fmla="*/ 5453624 w 6923157"/>
              <a:gd name="connsiteY708" fmla="*/ 2488160 h 3844781"/>
              <a:gd name="connsiteX709" fmla="*/ 5476437 w 6923157"/>
              <a:gd name="connsiteY709" fmla="*/ 2503279 h 3844781"/>
              <a:gd name="connsiteX710" fmla="*/ 5498641 w 6923157"/>
              <a:gd name="connsiteY710" fmla="*/ 2507343 h 3844781"/>
              <a:gd name="connsiteX711" fmla="*/ 5531021 w 6923157"/>
              <a:gd name="connsiteY711" fmla="*/ 2522745 h 3844781"/>
              <a:gd name="connsiteX712" fmla="*/ 5592108 w 6923157"/>
              <a:gd name="connsiteY712" fmla="*/ 2538995 h 3844781"/>
              <a:gd name="connsiteX713" fmla="*/ 5641140 w 6923157"/>
              <a:gd name="connsiteY713" fmla="*/ 2549325 h 3844781"/>
              <a:gd name="connsiteX714" fmla="*/ 5652480 w 6923157"/>
              <a:gd name="connsiteY714" fmla="*/ 2556390 h 3844781"/>
              <a:gd name="connsiteX715" fmla="*/ 5680234 w 6923157"/>
              <a:gd name="connsiteY715" fmla="*/ 2569593 h 3844781"/>
              <a:gd name="connsiteX716" fmla="*/ 5686156 w 6923157"/>
              <a:gd name="connsiteY716" fmla="*/ 2568511 h 3844781"/>
              <a:gd name="connsiteX717" fmla="*/ 5680792 w 6923157"/>
              <a:gd name="connsiteY717" fmla="*/ 2586747 h 3844781"/>
              <a:gd name="connsiteX718" fmla="*/ 5663903 w 6923157"/>
              <a:gd name="connsiteY718" fmla="*/ 2603026 h 3844781"/>
              <a:gd name="connsiteX719" fmla="*/ 5649391 w 6923157"/>
              <a:gd name="connsiteY719" fmla="*/ 2604662 h 3844781"/>
              <a:gd name="connsiteX720" fmla="*/ 5635384 w 6923157"/>
              <a:gd name="connsiteY720" fmla="*/ 2597071 h 3844781"/>
              <a:gd name="connsiteX721" fmla="*/ 5633796 w 6923157"/>
              <a:gd name="connsiteY721" fmla="*/ 2585181 h 3844781"/>
              <a:gd name="connsiteX722" fmla="*/ 5626950 w 6923157"/>
              <a:gd name="connsiteY722" fmla="*/ 2579325 h 3844781"/>
              <a:gd name="connsiteX723" fmla="*/ 5606414 w 6923157"/>
              <a:gd name="connsiteY723" fmla="*/ 2594241 h 3844781"/>
              <a:gd name="connsiteX724" fmla="*/ 5601735 w 6923157"/>
              <a:gd name="connsiteY724" fmla="*/ 2598142 h 3844781"/>
              <a:gd name="connsiteX725" fmla="*/ 5598404 w 6923157"/>
              <a:gd name="connsiteY725" fmla="*/ 2592660 h 3844781"/>
              <a:gd name="connsiteX726" fmla="*/ 5597742 w 6923157"/>
              <a:gd name="connsiteY726" fmla="*/ 2587705 h 3844781"/>
              <a:gd name="connsiteX727" fmla="*/ 5589204 w 6923157"/>
              <a:gd name="connsiteY727" fmla="*/ 2582160 h 3844781"/>
              <a:gd name="connsiteX728" fmla="*/ 5578393 w 6923157"/>
              <a:gd name="connsiteY728" fmla="*/ 2579058 h 3844781"/>
              <a:gd name="connsiteX729" fmla="*/ 5577784 w 6923157"/>
              <a:gd name="connsiteY729" fmla="*/ 2568004 h 3844781"/>
              <a:gd name="connsiteX730" fmla="*/ 5588067 w 6923157"/>
              <a:gd name="connsiteY730" fmla="*/ 2567140 h 3844781"/>
              <a:gd name="connsiteX731" fmla="*/ 5594702 w 6923157"/>
              <a:gd name="connsiteY731" fmla="*/ 2564913 h 3844781"/>
              <a:gd name="connsiteX732" fmla="*/ 5592664 w 6923157"/>
              <a:gd name="connsiteY732" fmla="*/ 2556150 h 3844781"/>
              <a:gd name="connsiteX733" fmla="*/ 5572445 w 6923157"/>
              <a:gd name="connsiteY733" fmla="*/ 2566948 h 3844781"/>
              <a:gd name="connsiteX734" fmla="*/ 5555026 w 6923157"/>
              <a:gd name="connsiteY734" fmla="*/ 2579267 h 3844781"/>
              <a:gd name="connsiteX735" fmla="*/ 5506259 w 6923157"/>
              <a:gd name="connsiteY735" fmla="*/ 2570919 h 3844781"/>
              <a:gd name="connsiteX736" fmla="*/ 5502398 w 6923157"/>
              <a:gd name="connsiteY736" fmla="*/ 2561471 h 3844781"/>
              <a:gd name="connsiteX737" fmla="*/ 5504512 w 6923157"/>
              <a:gd name="connsiteY737" fmla="*/ 2544844 h 3844781"/>
              <a:gd name="connsiteX738" fmla="*/ 5496423 w 6923157"/>
              <a:gd name="connsiteY738" fmla="*/ 2536172 h 3844781"/>
              <a:gd name="connsiteX739" fmla="*/ 5491877 w 6923157"/>
              <a:gd name="connsiteY739" fmla="*/ 2541062 h 3844781"/>
              <a:gd name="connsiteX740" fmla="*/ 5481122 w 6923157"/>
              <a:gd name="connsiteY740" fmla="*/ 2564344 h 3844781"/>
              <a:gd name="connsiteX741" fmla="*/ 5479747 w 6923157"/>
              <a:gd name="connsiteY741" fmla="*/ 2560534 h 3844781"/>
              <a:gd name="connsiteX742" fmla="*/ 5468805 w 6923157"/>
              <a:gd name="connsiteY742" fmla="*/ 2556443 h 3844781"/>
              <a:gd name="connsiteX743" fmla="*/ 5463464 w 6923157"/>
              <a:gd name="connsiteY743" fmla="*/ 2555388 h 3844781"/>
              <a:gd name="connsiteX744" fmla="*/ 5448741 w 6923157"/>
              <a:gd name="connsiteY744" fmla="*/ 2548942 h 3844781"/>
              <a:gd name="connsiteX745" fmla="*/ 5421358 w 6923157"/>
              <a:gd name="connsiteY745" fmla="*/ 2558005 h 3844781"/>
              <a:gd name="connsiteX746" fmla="*/ 5418054 w 6923157"/>
              <a:gd name="connsiteY746" fmla="*/ 2565713 h 3844781"/>
              <a:gd name="connsiteX747" fmla="*/ 5415677 w 6923157"/>
              <a:gd name="connsiteY747" fmla="*/ 2580358 h 3844781"/>
              <a:gd name="connsiteX748" fmla="*/ 5438859 w 6923157"/>
              <a:gd name="connsiteY748" fmla="*/ 2585259 h 3844781"/>
              <a:gd name="connsiteX749" fmla="*/ 5459317 w 6923157"/>
              <a:gd name="connsiteY749" fmla="*/ 2595733 h 3844781"/>
              <a:gd name="connsiteX750" fmla="*/ 5431459 w 6923157"/>
              <a:gd name="connsiteY750" fmla="*/ 2594732 h 3844781"/>
              <a:gd name="connsiteX751" fmla="*/ 5410843 w 6923157"/>
              <a:gd name="connsiteY751" fmla="*/ 2602559 h 3844781"/>
              <a:gd name="connsiteX752" fmla="*/ 5399714 w 6923157"/>
              <a:gd name="connsiteY752" fmla="*/ 2603576 h 3844781"/>
              <a:gd name="connsiteX753" fmla="*/ 5398473 w 6923157"/>
              <a:gd name="connsiteY753" fmla="*/ 2600756 h 3844781"/>
              <a:gd name="connsiteX754" fmla="*/ 5358057 w 6923157"/>
              <a:gd name="connsiteY754" fmla="*/ 2603063 h 3844781"/>
              <a:gd name="connsiteX755" fmla="*/ 5336623 w 6923157"/>
              <a:gd name="connsiteY755" fmla="*/ 2624236 h 3844781"/>
              <a:gd name="connsiteX756" fmla="*/ 5307787 w 6923157"/>
              <a:gd name="connsiteY756" fmla="*/ 2622398 h 3844781"/>
              <a:gd name="connsiteX757" fmla="*/ 5271256 w 6923157"/>
              <a:gd name="connsiteY757" fmla="*/ 2614858 h 3844781"/>
              <a:gd name="connsiteX758" fmla="*/ 5243845 w 6923157"/>
              <a:gd name="connsiteY758" fmla="*/ 2610730 h 3844781"/>
              <a:gd name="connsiteX759" fmla="*/ 5222885 w 6923157"/>
              <a:gd name="connsiteY759" fmla="*/ 2609484 h 3844781"/>
              <a:gd name="connsiteX760" fmla="*/ 5204909 w 6923157"/>
              <a:gd name="connsiteY760" fmla="*/ 2604647 h 3844781"/>
              <a:gd name="connsiteX761" fmla="*/ 5187117 w 6923157"/>
              <a:gd name="connsiteY761" fmla="*/ 2562218 h 3844781"/>
              <a:gd name="connsiteX762" fmla="*/ 5180721 w 6923157"/>
              <a:gd name="connsiteY762" fmla="*/ 2553235 h 3844781"/>
              <a:gd name="connsiteX763" fmla="*/ 5172077 w 6923157"/>
              <a:gd name="connsiteY763" fmla="*/ 2559888 h 3844781"/>
              <a:gd name="connsiteX764" fmla="*/ 5168060 w 6923157"/>
              <a:gd name="connsiteY764" fmla="*/ 2568744 h 3844781"/>
              <a:gd name="connsiteX765" fmla="*/ 5144274 w 6923157"/>
              <a:gd name="connsiteY765" fmla="*/ 2585270 h 3844781"/>
              <a:gd name="connsiteX766" fmla="*/ 5131559 w 6923157"/>
              <a:gd name="connsiteY766" fmla="*/ 2574395 h 3844781"/>
              <a:gd name="connsiteX767" fmla="*/ 5114406 w 6923157"/>
              <a:gd name="connsiteY767" fmla="*/ 2588695 h 3844781"/>
              <a:gd name="connsiteX768" fmla="*/ 5086361 w 6923157"/>
              <a:gd name="connsiteY768" fmla="*/ 2592803 h 3844781"/>
              <a:gd name="connsiteX769" fmla="*/ 5031011 w 6923157"/>
              <a:gd name="connsiteY769" fmla="*/ 2580580 h 3844781"/>
              <a:gd name="connsiteX770" fmla="*/ 5022025 w 6923157"/>
              <a:gd name="connsiteY770" fmla="*/ 2578162 h 3844781"/>
              <a:gd name="connsiteX771" fmla="*/ 5002121 w 6923157"/>
              <a:gd name="connsiteY771" fmla="*/ 2584844 h 3844781"/>
              <a:gd name="connsiteX772" fmla="*/ 4996730 w 6923157"/>
              <a:gd name="connsiteY772" fmla="*/ 2589888 h 3844781"/>
              <a:gd name="connsiteX773" fmla="*/ 4988536 w 6923157"/>
              <a:gd name="connsiteY773" fmla="*/ 2593415 h 3844781"/>
              <a:gd name="connsiteX774" fmla="*/ 4976351 w 6923157"/>
              <a:gd name="connsiteY774" fmla="*/ 2586505 h 3844781"/>
              <a:gd name="connsiteX775" fmla="*/ 4965328 w 6923157"/>
              <a:gd name="connsiteY775" fmla="*/ 2575322 h 3844781"/>
              <a:gd name="connsiteX776" fmla="*/ 4953539 w 6923157"/>
              <a:gd name="connsiteY776" fmla="*/ 2571384 h 3844781"/>
              <a:gd name="connsiteX777" fmla="*/ 4936541 w 6923157"/>
              <a:gd name="connsiteY777" fmla="*/ 2567385 h 3844781"/>
              <a:gd name="connsiteX778" fmla="*/ 4928930 w 6923157"/>
              <a:gd name="connsiteY778" fmla="*/ 2568776 h 3844781"/>
              <a:gd name="connsiteX779" fmla="*/ 4893009 w 6923157"/>
              <a:gd name="connsiteY779" fmla="*/ 2572291 h 3844781"/>
              <a:gd name="connsiteX780" fmla="*/ 4880139 w 6923157"/>
              <a:gd name="connsiteY780" fmla="*/ 2579719 h 3844781"/>
              <a:gd name="connsiteX781" fmla="*/ 4891029 w 6923157"/>
              <a:gd name="connsiteY781" fmla="*/ 2589909 h 3844781"/>
              <a:gd name="connsiteX782" fmla="*/ 4893829 w 6923157"/>
              <a:gd name="connsiteY782" fmla="*/ 2591427 h 3844781"/>
              <a:gd name="connsiteX783" fmla="*/ 4902952 w 6923157"/>
              <a:gd name="connsiteY783" fmla="*/ 2627319 h 3844781"/>
              <a:gd name="connsiteX784" fmla="*/ 4887754 w 6923157"/>
              <a:gd name="connsiteY784" fmla="*/ 2610810 h 3844781"/>
              <a:gd name="connsiteX785" fmla="*/ 4868115 w 6923157"/>
              <a:gd name="connsiteY785" fmla="*/ 2619472 h 3844781"/>
              <a:gd name="connsiteX786" fmla="*/ 4863356 w 6923157"/>
              <a:gd name="connsiteY786" fmla="*/ 2616281 h 3844781"/>
              <a:gd name="connsiteX787" fmla="*/ 4864254 w 6923157"/>
              <a:gd name="connsiteY787" fmla="*/ 2610027 h 3844781"/>
              <a:gd name="connsiteX788" fmla="*/ 4863064 w 6923157"/>
              <a:gd name="connsiteY788" fmla="*/ 2601107 h 3844781"/>
              <a:gd name="connsiteX789" fmla="*/ 4858122 w 6923157"/>
              <a:gd name="connsiteY789" fmla="*/ 2603026 h 3844781"/>
              <a:gd name="connsiteX790" fmla="*/ 4850563 w 6923157"/>
              <a:gd name="connsiteY790" fmla="*/ 2598317 h 3844781"/>
              <a:gd name="connsiteX791" fmla="*/ 4848922 w 6923157"/>
              <a:gd name="connsiteY791" fmla="*/ 2592525 h 3844781"/>
              <a:gd name="connsiteX792" fmla="*/ 4806527 w 6923157"/>
              <a:gd name="connsiteY792" fmla="*/ 2612451 h 3844781"/>
              <a:gd name="connsiteX793" fmla="*/ 4804703 w 6923157"/>
              <a:gd name="connsiteY793" fmla="*/ 2611767 h 3844781"/>
              <a:gd name="connsiteX794" fmla="*/ 4747161 w 6923157"/>
              <a:gd name="connsiteY794" fmla="*/ 2609084 h 3844781"/>
              <a:gd name="connsiteX795" fmla="*/ 4732570 w 6923157"/>
              <a:gd name="connsiteY795" fmla="*/ 2603627 h 3844781"/>
              <a:gd name="connsiteX796" fmla="*/ 4715759 w 6923157"/>
              <a:gd name="connsiteY796" fmla="*/ 2594518 h 3844781"/>
              <a:gd name="connsiteX797" fmla="*/ 4682956 w 6923157"/>
              <a:gd name="connsiteY797" fmla="*/ 2595433 h 3844781"/>
              <a:gd name="connsiteX798" fmla="*/ 4677196 w 6923157"/>
              <a:gd name="connsiteY798" fmla="*/ 2610696 h 3844781"/>
              <a:gd name="connsiteX799" fmla="*/ 4679099 w 6923157"/>
              <a:gd name="connsiteY799" fmla="*/ 2618471 h 3844781"/>
              <a:gd name="connsiteX800" fmla="*/ 4677832 w 6923157"/>
              <a:gd name="connsiteY800" fmla="*/ 2634943 h 3844781"/>
              <a:gd name="connsiteX801" fmla="*/ 4676352 w 6923157"/>
              <a:gd name="connsiteY801" fmla="*/ 2643334 h 3844781"/>
              <a:gd name="connsiteX802" fmla="*/ 4669639 w 6923157"/>
              <a:gd name="connsiteY802" fmla="*/ 2638469 h 3844781"/>
              <a:gd name="connsiteX803" fmla="*/ 4659117 w 6923157"/>
              <a:gd name="connsiteY803" fmla="*/ 2618060 h 3844781"/>
              <a:gd name="connsiteX804" fmla="*/ 4623934 w 6923157"/>
              <a:gd name="connsiteY804" fmla="*/ 2601140 h 3844781"/>
              <a:gd name="connsiteX805" fmla="*/ 4601229 w 6923157"/>
              <a:gd name="connsiteY805" fmla="*/ 2606302 h 3844781"/>
              <a:gd name="connsiteX806" fmla="*/ 4582461 w 6923157"/>
              <a:gd name="connsiteY806" fmla="*/ 2595518 h 3844781"/>
              <a:gd name="connsiteX807" fmla="*/ 4579129 w 6923157"/>
              <a:gd name="connsiteY807" fmla="*/ 2590037 h 3844781"/>
              <a:gd name="connsiteX808" fmla="*/ 4571176 w 6923157"/>
              <a:gd name="connsiteY808" fmla="*/ 2614836 h 3844781"/>
              <a:gd name="connsiteX809" fmla="*/ 4561872 w 6923157"/>
              <a:gd name="connsiteY809" fmla="*/ 2616536 h 3844781"/>
              <a:gd name="connsiteX810" fmla="*/ 4546964 w 6923157"/>
              <a:gd name="connsiteY810" fmla="*/ 2615199 h 3844781"/>
              <a:gd name="connsiteX811" fmla="*/ 4527193 w 6923157"/>
              <a:gd name="connsiteY811" fmla="*/ 2622870 h 3844781"/>
              <a:gd name="connsiteX812" fmla="*/ 4494047 w 6923157"/>
              <a:gd name="connsiteY812" fmla="*/ 2614713 h 3844781"/>
              <a:gd name="connsiteX813" fmla="*/ 4472585 w 6923157"/>
              <a:gd name="connsiteY813" fmla="*/ 2622694 h 3844781"/>
              <a:gd name="connsiteX814" fmla="*/ 4448505 w 6923157"/>
              <a:gd name="connsiteY814" fmla="*/ 2624048 h 3844781"/>
              <a:gd name="connsiteX815" fmla="*/ 4434841 w 6923157"/>
              <a:gd name="connsiteY815" fmla="*/ 2625527 h 3844781"/>
              <a:gd name="connsiteX816" fmla="*/ 4433281 w 6923157"/>
              <a:gd name="connsiteY816" fmla="*/ 2626828 h 3844781"/>
              <a:gd name="connsiteX817" fmla="*/ 4423713 w 6923157"/>
              <a:gd name="connsiteY817" fmla="*/ 2626546 h 3844781"/>
              <a:gd name="connsiteX818" fmla="*/ 4419986 w 6923157"/>
              <a:gd name="connsiteY818" fmla="*/ 2618091 h 3844781"/>
              <a:gd name="connsiteX819" fmla="*/ 4400635 w 6923157"/>
              <a:gd name="connsiteY819" fmla="*/ 2609444 h 3844781"/>
              <a:gd name="connsiteX820" fmla="*/ 4360330 w 6923157"/>
              <a:gd name="connsiteY820" fmla="*/ 2632033 h 3844781"/>
              <a:gd name="connsiteX821" fmla="*/ 4349651 w 6923157"/>
              <a:gd name="connsiteY821" fmla="*/ 2629923 h 3844781"/>
              <a:gd name="connsiteX822" fmla="*/ 4340663 w 6923157"/>
              <a:gd name="connsiteY822" fmla="*/ 2627505 h 3844781"/>
              <a:gd name="connsiteX823" fmla="*/ 4319915 w 6923157"/>
              <a:gd name="connsiteY823" fmla="*/ 2634341 h 3844781"/>
              <a:gd name="connsiteX824" fmla="*/ 4304269 w 6923157"/>
              <a:gd name="connsiteY824" fmla="*/ 2653438 h 3844781"/>
              <a:gd name="connsiteX825" fmla="*/ 4302436 w 6923157"/>
              <a:gd name="connsiteY825" fmla="*/ 2659991 h 3844781"/>
              <a:gd name="connsiteX826" fmla="*/ 4302244 w 6923157"/>
              <a:gd name="connsiteY826" fmla="*/ 2660056 h 3844781"/>
              <a:gd name="connsiteX827" fmla="*/ 4349990 w 6923157"/>
              <a:gd name="connsiteY827" fmla="*/ 2668957 h 3844781"/>
              <a:gd name="connsiteX828" fmla="*/ 4359241 w 6923157"/>
              <a:gd name="connsiteY828" fmla="*/ 2673358 h 3844781"/>
              <a:gd name="connsiteX829" fmla="*/ 4354642 w 6923157"/>
              <a:gd name="connsiteY829" fmla="*/ 2684348 h 3844781"/>
              <a:gd name="connsiteX830" fmla="*/ 4351472 w 6923157"/>
              <a:gd name="connsiteY830" fmla="*/ 2693048 h 3844781"/>
              <a:gd name="connsiteX831" fmla="*/ 4360142 w 6923157"/>
              <a:gd name="connsiteY831" fmla="*/ 2699586 h 3844781"/>
              <a:gd name="connsiteX832" fmla="*/ 4367754 w 6923157"/>
              <a:gd name="connsiteY832" fmla="*/ 2698194 h 3844781"/>
              <a:gd name="connsiteX833" fmla="*/ 4389403 w 6923157"/>
              <a:gd name="connsiteY833" fmla="*/ 2717586 h 3844781"/>
              <a:gd name="connsiteX834" fmla="*/ 4389698 w 6923157"/>
              <a:gd name="connsiteY834" fmla="*/ 2732760 h 3844781"/>
              <a:gd name="connsiteX835" fmla="*/ 4398235 w 6923157"/>
              <a:gd name="connsiteY835" fmla="*/ 2738305 h 3844781"/>
              <a:gd name="connsiteX836" fmla="*/ 4407615 w 6923157"/>
              <a:gd name="connsiteY836" fmla="*/ 2711215 h 3844781"/>
              <a:gd name="connsiteX837" fmla="*/ 4423345 w 6923157"/>
              <a:gd name="connsiteY837" fmla="*/ 2731689 h 3844781"/>
              <a:gd name="connsiteX838" fmla="*/ 4421656 w 6923157"/>
              <a:gd name="connsiteY838" fmla="*/ 2764480 h 3844781"/>
              <a:gd name="connsiteX839" fmla="*/ 4400246 w 6923157"/>
              <a:gd name="connsiteY839" fmla="*/ 2766360 h 3844781"/>
              <a:gd name="connsiteX840" fmla="*/ 4371011 w 6923157"/>
              <a:gd name="connsiteY840" fmla="*/ 2761549 h 3844781"/>
              <a:gd name="connsiteX841" fmla="*/ 4351558 w 6923157"/>
              <a:gd name="connsiteY841" fmla="*/ 2765104 h 3844781"/>
              <a:gd name="connsiteX842" fmla="*/ 4270754 w 6923157"/>
              <a:gd name="connsiteY842" fmla="*/ 2750426 h 3844781"/>
              <a:gd name="connsiteX843" fmla="*/ 4253785 w 6923157"/>
              <a:gd name="connsiteY843" fmla="*/ 2759615 h 3844781"/>
              <a:gd name="connsiteX844" fmla="*/ 4252888 w 6923157"/>
              <a:gd name="connsiteY844" fmla="*/ 2765870 h 3844781"/>
              <a:gd name="connsiteX845" fmla="*/ 4247283 w 6923157"/>
              <a:gd name="connsiteY845" fmla="*/ 2762833 h 3844781"/>
              <a:gd name="connsiteX846" fmla="*/ 4244084 w 6923157"/>
              <a:gd name="connsiteY846" fmla="*/ 2758342 h 3844781"/>
              <a:gd name="connsiteX847" fmla="*/ 4233406 w 6923157"/>
              <a:gd name="connsiteY847" fmla="*/ 2756233 h 3844781"/>
              <a:gd name="connsiteX848" fmla="*/ 4237978 w 6923157"/>
              <a:gd name="connsiteY848" fmla="*/ 2764533 h 3844781"/>
              <a:gd name="connsiteX849" fmla="*/ 4239089 w 6923157"/>
              <a:gd name="connsiteY849" fmla="*/ 2766361 h 3844781"/>
              <a:gd name="connsiteX850" fmla="*/ 4240862 w 6923157"/>
              <a:gd name="connsiteY850" fmla="*/ 2773142 h 3844781"/>
              <a:gd name="connsiteX851" fmla="*/ 4235072 w 6923157"/>
              <a:gd name="connsiteY851" fmla="*/ 2775215 h 3844781"/>
              <a:gd name="connsiteX852" fmla="*/ 4210043 w 6923157"/>
              <a:gd name="connsiteY852" fmla="*/ 2788921 h 3844781"/>
              <a:gd name="connsiteX853" fmla="*/ 4205894 w 6923157"/>
              <a:gd name="connsiteY853" fmla="*/ 2796786 h 3844781"/>
              <a:gd name="connsiteX854" fmla="*/ 4226300 w 6923157"/>
              <a:gd name="connsiteY854" fmla="*/ 2813360 h 3844781"/>
              <a:gd name="connsiteX855" fmla="*/ 4276416 w 6923157"/>
              <a:gd name="connsiteY855" fmla="*/ 2812326 h 3844781"/>
              <a:gd name="connsiteX856" fmla="*/ 4293201 w 6923157"/>
              <a:gd name="connsiteY856" fmla="*/ 2808245 h 3844781"/>
              <a:gd name="connsiteX857" fmla="*/ 4300495 w 6923157"/>
              <a:gd name="connsiteY857" fmla="*/ 2810973 h 3844781"/>
              <a:gd name="connsiteX858" fmla="*/ 4314320 w 6923157"/>
              <a:gd name="connsiteY858" fmla="*/ 2823674 h 3844781"/>
              <a:gd name="connsiteX859" fmla="*/ 4337502 w 6923157"/>
              <a:gd name="connsiteY859" fmla="*/ 2828576 h 3844781"/>
              <a:gd name="connsiteX860" fmla="*/ 4348077 w 6923157"/>
              <a:gd name="connsiteY860" fmla="*/ 2842886 h 3844781"/>
              <a:gd name="connsiteX861" fmla="*/ 4347891 w 6923157"/>
              <a:gd name="connsiteY861" fmla="*/ 2847995 h 3844781"/>
              <a:gd name="connsiteX862" fmla="*/ 4355848 w 6923157"/>
              <a:gd name="connsiteY862" fmla="*/ 2855676 h 3844781"/>
              <a:gd name="connsiteX863" fmla="*/ 4358174 w 6923157"/>
              <a:gd name="connsiteY863" fmla="*/ 2847132 h 3844781"/>
              <a:gd name="connsiteX864" fmla="*/ 4362905 w 6923157"/>
              <a:gd name="connsiteY864" fmla="*/ 2837131 h 3844781"/>
              <a:gd name="connsiteX865" fmla="*/ 4378105 w 6923157"/>
              <a:gd name="connsiteY865" fmla="*/ 2853642 h 3844781"/>
              <a:gd name="connsiteX866" fmla="*/ 4379162 w 6923157"/>
              <a:gd name="connsiteY866" fmla="*/ 2861570 h 3844781"/>
              <a:gd name="connsiteX867" fmla="*/ 4382862 w 6923157"/>
              <a:gd name="connsiteY867" fmla="*/ 2856833 h 3844781"/>
              <a:gd name="connsiteX868" fmla="*/ 4393991 w 6923157"/>
              <a:gd name="connsiteY868" fmla="*/ 2855815 h 3844781"/>
              <a:gd name="connsiteX869" fmla="*/ 4415191 w 6923157"/>
              <a:gd name="connsiteY869" fmla="*/ 2878335 h 3844781"/>
              <a:gd name="connsiteX870" fmla="*/ 4434780 w 6923157"/>
              <a:gd name="connsiteY870" fmla="*/ 2908255 h 3844781"/>
              <a:gd name="connsiteX871" fmla="*/ 4443265 w 6923157"/>
              <a:gd name="connsiteY871" fmla="*/ 2919900 h 3844781"/>
              <a:gd name="connsiteX872" fmla="*/ 4487411 w 6923157"/>
              <a:gd name="connsiteY872" fmla="*/ 2958531 h 3844781"/>
              <a:gd name="connsiteX873" fmla="*/ 4490953 w 6923157"/>
              <a:gd name="connsiteY873" fmla="*/ 2972094 h 3844781"/>
              <a:gd name="connsiteX874" fmla="*/ 4481518 w 6923157"/>
              <a:gd name="connsiteY874" fmla="*/ 2972803 h 3844781"/>
              <a:gd name="connsiteX875" fmla="*/ 4466294 w 6923157"/>
              <a:gd name="connsiteY875" fmla="*/ 2975584 h 3844781"/>
              <a:gd name="connsiteX876" fmla="*/ 4446919 w 6923157"/>
              <a:gd name="connsiteY876" fmla="*/ 2986229 h 3844781"/>
              <a:gd name="connsiteX877" fmla="*/ 4427410 w 6923157"/>
              <a:gd name="connsiteY877" fmla="*/ 2963400 h 3844781"/>
              <a:gd name="connsiteX878" fmla="*/ 4427780 w 6923157"/>
              <a:gd name="connsiteY878" fmla="*/ 2953181 h 3844781"/>
              <a:gd name="connsiteX879" fmla="*/ 4428361 w 6923157"/>
              <a:gd name="connsiteY879" fmla="*/ 2951045 h 3844781"/>
              <a:gd name="connsiteX880" fmla="*/ 4426803 w 6923157"/>
              <a:gd name="connsiteY880" fmla="*/ 2952345 h 3844781"/>
              <a:gd name="connsiteX881" fmla="*/ 4417365 w 6923157"/>
              <a:gd name="connsiteY881" fmla="*/ 2953054 h 3844781"/>
              <a:gd name="connsiteX882" fmla="*/ 4393393 w 6923157"/>
              <a:gd name="connsiteY882" fmla="*/ 2974689 h 3844781"/>
              <a:gd name="connsiteX883" fmla="*/ 4380205 w 6923157"/>
              <a:gd name="connsiteY883" fmla="*/ 2986233 h 3844781"/>
              <a:gd name="connsiteX884" fmla="*/ 4365931 w 6923157"/>
              <a:gd name="connsiteY884" fmla="*/ 2976660 h 3844781"/>
              <a:gd name="connsiteX885" fmla="*/ 4317769 w 6923157"/>
              <a:gd name="connsiteY885" fmla="*/ 2946884 h 3844781"/>
              <a:gd name="connsiteX886" fmla="*/ 4306933 w 6923157"/>
              <a:gd name="connsiteY886" fmla="*/ 2963074 h 3844781"/>
              <a:gd name="connsiteX887" fmla="*/ 4301967 w 6923157"/>
              <a:gd name="connsiteY887" fmla="*/ 2984284 h 3844781"/>
              <a:gd name="connsiteX888" fmla="*/ 4281691 w 6923157"/>
              <a:gd name="connsiteY888" fmla="*/ 2968699 h 3844781"/>
              <a:gd name="connsiteX889" fmla="*/ 4257082 w 6923157"/>
              <a:gd name="connsiteY889" fmla="*/ 2966090 h 3844781"/>
              <a:gd name="connsiteX890" fmla="*/ 4255259 w 6923157"/>
              <a:gd name="connsiteY890" fmla="*/ 2965409 h 3844781"/>
              <a:gd name="connsiteX891" fmla="*/ 4242627 w 6923157"/>
              <a:gd name="connsiteY891" fmla="*/ 2994107 h 3844781"/>
              <a:gd name="connsiteX892" fmla="*/ 4238109 w 6923157"/>
              <a:gd name="connsiteY892" fmla="*/ 3012189 h 3844781"/>
              <a:gd name="connsiteX893" fmla="*/ 4234726 w 6923157"/>
              <a:gd name="connsiteY893" fmla="*/ 3012807 h 3844781"/>
              <a:gd name="connsiteX894" fmla="*/ 4221298 w 6923157"/>
              <a:gd name="connsiteY894" fmla="*/ 3003079 h 3844781"/>
              <a:gd name="connsiteX895" fmla="*/ 4210723 w 6923157"/>
              <a:gd name="connsiteY895" fmla="*/ 2988769 h 3844781"/>
              <a:gd name="connsiteX896" fmla="*/ 4198774 w 6923157"/>
              <a:gd name="connsiteY896" fmla="*/ 2970650 h 3844781"/>
              <a:gd name="connsiteX897" fmla="*/ 4181409 w 6923157"/>
              <a:gd name="connsiteY897" fmla="*/ 2976867 h 3844781"/>
              <a:gd name="connsiteX898" fmla="*/ 4174114 w 6923157"/>
              <a:gd name="connsiteY898" fmla="*/ 2974139 h 3844781"/>
              <a:gd name="connsiteX899" fmla="*/ 4161795 w 6923157"/>
              <a:gd name="connsiteY899" fmla="*/ 2966239 h 3844781"/>
              <a:gd name="connsiteX900" fmla="*/ 4156853 w 6923157"/>
              <a:gd name="connsiteY900" fmla="*/ 2968158 h 3844781"/>
              <a:gd name="connsiteX901" fmla="*/ 4138746 w 6923157"/>
              <a:gd name="connsiteY901" fmla="*/ 2962328 h 3844781"/>
              <a:gd name="connsiteX902" fmla="*/ 4117308 w 6923157"/>
              <a:gd name="connsiteY902" fmla="*/ 2951019 h 3844781"/>
              <a:gd name="connsiteX903" fmla="*/ 4107503 w 6923157"/>
              <a:gd name="connsiteY903" fmla="*/ 2961945 h 3844781"/>
              <a:gd name="connsiteX904" fmla="*/ 4107133 w 6923157"/>
              <a:gd name="connsiteY904" fmla="*/ 2972163 h 3844781"/>
              <a:gd name="connsiteX905" fmla="*/ 4110625 w 6923157"/>
              <a:gd name="connsiteY905" fmla="*/ 2991827 h 3844781"/>
              <a:gd name="connsiteX906" fmla="*/ 4124506 w 6923157"/>
              <a:gd name="connsiteY906" fmla="*/ 3030910 h 3844781"/>
              <a:gd name="connsiteX907" fmla="*/ 4104840 w 6923157"/>
              <a:gd name="connsiteY907" fmla="*/ 3026382 h 3844781"/>
              <a:gd name="connsiteX908" fmla="*/ 4080945 w 6923157"/>
              <a:gd name="connsiteY908" fmla="*/ 3022626 h 3844781"/>
              <a:gd name="connsiteX909" fmla="*/ 4059772 w 6923157"/>
              <a:gd name="connsiteY909" fmla="*/ 3013297 h 3844781"/>
              <a:gd name="connsiteX910" fmla="*/ 3995857 w 6923157"/>
              <a:gd name="connsiteY910" fmla="*/ 2982338 h 3844781"/>
              <a:gd name="connsiteX911" fmla="*/ 3987794 w 6923157"/>
              <a:gd name="connsiteY911" fmla="*/ 2986856 h 3844781"/>
              <a:gd name="connsiteX912" fmla="*/ 3983381 w 6923157"/>
              <a:gd name="connsiteY912" fmla="*/ 2992738 h 3844781"/>
              <a:gd name="connsiteX913" fmla="*/ 3979918 w 6923157"/>
              <a:gd name="connsiteY913" fmla="*/ 2986264 h 3844781"/>
              <a:gd name="connsiteX914" fmla="*/ 3973520 w 6923157"/>
              <a:gd name="connsiteY914" fmla="*/ 2977283 h 3844781"/>
              <a:gd name="connsiteX915" fmla="*/ 3960884 w 6923157"/>
              <a:gd name="connsiteY915" fmla="*/ 2973500 h 3844781"/>
              <a:gd name="connsiteX916" fmla="*/ 3955069 w 6923157"/>
              <a:gd name="connsiteY916" fmla="*/ 2962381 h 3844781"/>
              <a:gd name="connsiteX917" fmla="*/ 3947166 w 6923157"/>
              <a:gd name="connsiteY917" fmla="*/ 2948598 h 3844781"/>
              <a:gd name="connsiteX918" fmla="*/ 3939633 w 6923157"/>
              <a:gd name="connsiteY918" fmla="*/ 2957080 h 3844781"/>
              <a:gd name="connsiteX919" fmla="*/ 3936779 w 6923157"/>
              <a:gd name="connsiteY919" fmla="*/ 2961663 h 3844781"/>
              <a:gd name="connsiteX920" fmla="*/ 3929588 w 6923157"/>
              <a:gd name="connsiteY920" fmla="*/ 2946735 h 3844781"/>
              <a:gd name="connsiteX921" fmla="*/ 3921049 w 6923157"/>
              <a:gd name="connsiteY921" fmla="*/ 2941189 h 3844781"/>
              <a:gd name="connsiteX922" fmla="*/ 3917033 w 6923157"/>
              <a:gd name="connsiteY922" fmla="*/ 2950043 h 3844781"/>
              <a:gd name="connsiteX923" fmla="*/ 3885448 w 6923157"/>
              <a:gd name="connsiteY923" fmla="*/ 2973069 h 3844781"/>
              <a:gd name="connsiteX924" fmla="*/ 3875350 w 6923157"/>
              <a:gd name="connsiteY924" fmla="*/ 2968823 h 3844781"/>
              <a:gd name="connsiteX925" fmla="*/ 3837104 w 6923157"/>
              <a:gd name="connsiteY925" fmla="*/ 2980884 h 3844781"/>
              <a:gd name="connsiteX926" fmla="*/ 3836392 w 6923157"/>
              <a:gd name="connsiteY926" fmla="*/ 2982028 h 3844781"/>
              <a:gd name="connsiteX927" fmla="*/ 3824549 w 6923157"/>
              <a:gd name="connsiteY927" fmla="*/ 2984192 h 3844781"/>
              <a:gd name="connsiteX928" fmla="*/ 3821219 w 6923157"/>
              <a:gd name="connsiteY928" fmla="*/ 2978711 h 3844781"/>
              <a:gd name="connsiteX929" fmla="*/ 3828752 w 6923157"/>
              <a:gd name="connsiteY929" fmla="*/ 2970229 h 3844781"/>
              <a:gd name="connsiteX930" fmla="*/ 3834142 w 6923157"/>
              <a:gd name="connsiteY930" fmla="*/ 2965184 h 3844781"/>
              <a:gd name="connsiteX931" fmla="*/ 3828406 w 6923157"/>
              <a:gd name="connsiteY931" fmla="*/ 2961155 h 3844781"/>
              <a:gd name="connsiteX932" fmla="*/ 3815058 w 6923157"/>
              <a:gd name="connsiteY932" fmla="*/ 2958519 h 3844781"/>
              <a:gd name="connsiteX933" fmla="*/ 3799224 w 6923157"/>
              <a:gd name="connsiteY933" fmla="*/ 2950245 h 3844781"/>
              <a:gd name="connsiteX934" fmla="*/ 3789655 w 6923157"/>
              <a:gd name="connsiteY934" fmla="*/ 2949962 h 3844781"/>
              <a:gd name="connsiteX935" fmla="*/ 3761269 w 6923157"/>
              <a:gd name="connsiteY935" fmla="*/ 2944997 h 3844781"/>
              <a:gd name="connsiteX936" fmla="*/ 3748473 w 6923157"/>
              <a:gd name="connsiteY936" fmla="*/ 2927033 h 3844781"/>
              <a:gd name="connsiteX937" fmla="*/ 3728595 w 6923157"/>
              <a:gd name="connsiteY937" fmla="*/ 2914422 h 3844781"/>
              <a:gd name="connsiteX938" fmla="*/ 3713001 w 6923157"/>
              <a:gd name="connsiteY938" fmla="*/ 2927422 h 3844781"/>
              <a:gd name="connsiteX939" fmla="*/ 3694340 w 6923157"/>
              <a:gd name="connsiteY939" fmla="*/ 2936920 h 3844781"/>
              <a:gd name="connsiteX940" fmla="*/ 3684640 w 6923157"/>
              <a:gd name="connsiteY940" fmla="*/ 2935647 h 3844781"/>
              <a:gd name="connsiteX941" fmla="*/ 3673302 w 6923157"/>
              <a:gd name="connsiteY941" fmla="*/ 2928583 h 3844781"/>
              <a:gd name="connsiteX942" fmla="*/ 3672638 w 6923157"/>
              <a:gd name="connsiteY942" fmla="*/ 2923628 h 3844781"/>
              <a:gd name="connsiteX943" fmla="*/ 3661431 w 6923157"/>
              <a:gd name="connsiteY943" fmla="*/ 2917555 h 3844781"/>
              <a:gd name="connsiteX944" fmla="*/ 3647134 w 6923157"/>
              <a:gd name="connsiteY944" fmla="*/ 2927272 h 3844781"/>
              <a:gd name="connsiteX945" fmla="*/ 3593130 w 6923157"/>
              <a:gd name="connsiteY945" fmla="*/ 2905669 h 3844781"/>
              <a:gd name="connsiteX946" fmla="*/ 3591383 w 6923157"/>
              <a:gd name="connsiteY946" fmla="*/ 2879596 h 3844781"/>
              <a:gd name="connsiteX947" fmla="*/ 3574807 w 6923157"/>
              <a:gd name="connsiteY947" fmla="*/ 2859276 h 3844781"/>
              <a:gd name="connsiteX948" fmla="*/ 3558922 w 6923157"/>
              <a:gd name="connsiteY948" fmla="*/ 2857102 h 3844781"/>
              <a:gd name="connsiteX949" fmla="*/ 3539945 w 6923157"/>
              <a:gd name="connsiteY949" fmla="*/ 2870720 h 3844781"/>
              <a:gd name="connsiteX950" fmla="*/ 3529928 w 6923157"/>
              <a:gd name="connsiteY950" fmla="*/ 2873565 h 3844781"/>
              <a:gd name="connsiteX951" fmla="*/ 3509575 w 6923157"/>
              <a:gd name="connsiteY951" fmla="*/ 2883372 h 3844781"/>
              <a:gd name="connsiteX952" fmla="*/ 3513437 w 6923157"/>
              <a:gd name="connsiteY952" fmla="*/ 2892819 h 3844781"/>
              <a:gd name="connsiteX953" fmla="*/ 3518563 w 6923157"/>
              <a:gd name="connsiteY953" fmla="*/ 2885792 h 3844781"/>
              <a:gd name="connsiteX954" fmla="*/ 3522977 w 6923157"/>
              <a:gd name="connsiteY954" fmla="*/ 2879910 h 3844781"/>
              <a:gd name="connsiteX955" fmla="*/ 3528976 w 6923157"/>
              <a:gd name="connsiteY955" fmla="*/ 2885919 h 3844781"/>
              <a:gd name="connsiteX956" fmla="*/ 3532629 w 6923157"/>
              <a:gd name="connsiteY956" fmla="*/ 2919766 h 3844781"/>
              <a:gd name="connsiteX957" fmla="*/ 3527606 w 6923157"/>
              <a:gd name="connsiteY957" fmla="*/ 2914592 h 3844781"/>
              <a:gd name="connsiteX958" fmla="*/ 3508785 w 6923157"/>
              <a:gd name="connsiteY958" fmla="*/ 2909909 h 3844781"/>
              <a:gd name="connsiteX959" fmla="*/ 3502944 w 6923157"/>
              <a:gd name="connsiteY959" fmla="*/ 2918082 h 3844781"/>
              <a:gd name="connsiteX960" fmla="*/ 3488962 w 6923157"/>
              <a:gd name="connsiteY960" fmla="*/ 2923681 h 3844781"/>
              <a:gd name="connsiteX961" fmla="*/ 3471650 w 6923157"/>
              <a:gd name="connsiteY961" fmla="*/ 2923799 h 3844781"/>
              <a:gd name="connsiteX962" fmla="*/ 3478973 w 6923157"/>
              <a:gd name="connsiteY962" fmla="*/ 2939717 h 3844781"/>
              <a:gd name="connsiteX963" fmla="*/ 3464410 w 6923157"/>
              <a:gd name="connsiteY963" fmla="*/ 2947453 h 3844781"/>
              <a:gd name="connsiteX964" fmla="*/ 3462982 w 6923157"/>
              <a:gd name="connsiteY964" fmla="*/ 2949743 h 3844781"/>
              <a:gd name="connsiteX965" fmla="*/ 3467820 w 6923157"/>
              <a:gd name="connsiteY965" fmla="*/ 2960025 h 3844781"/>
              <a:gd name="connsiteX966" fmla="*/ 3486772 w 6923157"/>
              <a:gd name="connsiteY966" fmla="*/ 2965699 h 3844781"/>
              <a:gd name="connsiteX967" fmla="*/ 3502313 w 6923157"/>
              <a:gd name="connsiteY967" fmla="*/ 2958799 h 3844781"/>
              <a:gd name="connsiteX968" fmla="*/ 3512331 w 6923157"/>
              <a:gd name="connsiteY968" fmla="*/ 2955956 h 3844781"/>
              <a:gd name="connsiteX969" fmla="*/ 3534960 w 6923157"/>
              <a:gd name="connsiteY969" fmla="*/ 2976184 h 3844781"/>
              <a:gd name="connsiteX970" fmla="*/ 3547911 w 6923157"/>
              <a:gd name="connsiteY970" fmla="*/ 2975848 h 3844781"/>
              <a:gd name="connsiteX971" fmla="*/ 3559937 w 6923157"/>
              <a:gd name="connsiteY971" fmla="*/ 2968576 h 3844781"/>
              <a:gd name="connsiteX972" fmla="*/ 3569849 w 6923157"/>
              <a:gd name="connsiteY972" fmla="*/ 2977931 h 3844781"/>
              <a:gd name="connsiteX973" fmla="*/ 3587214 w 6923157"/>
              <a:gd name="connsiteY973" fmla="*/ 2971714 h 3844781"/>
              <a:gd name="connsiteX974" fmla="*/ 3601992 w 6923157"/>
              <a:gd name="connsiteY974" fmla="*/ 2972060 h 3844781"/>
              <a:gd name="connsiteX975" fmla="*/ 3625172 w 6923157"/>
              <a:gd name="connsiteY975" fmla="*/ 2976963 h 3844781"/>
              <a:gd name="connsiteX976" fmla="*/ 3638548 w 6923157"/>
              <a:gd name="connsiteY976" fmla="*/ 2992791 h 3844781"/>
              <a:gd name="connsiteX977" fmla="*/ 3662363 w 6923157"/>
              <a:gd name="connsiteY977" fmla="*/ 2989456 h 3844781"/>
              <a:gd name="connsiteX978" fmla="*/ 3668521 w 6923157"/>
              <a:gd name="connsiteY978" fmla="*/ 2977165 h 3844781"/>
              <a:gd name="connsiteX979" fmla="*/ 3676506 w 6923157"/>
              <a:gd name="connsiteY979" fmla="*/ 2998038 h 3844781"/>
              <a:gd name="connsiteX980" fmla="*/ 3678513 w 6923157"/>
              <a:gd name="connsiteY980" fmla="*/ 2993610 h 3844781"/>
              <a:gd name="connsiteX981" fmla="*/ 3703623 w 6923157"/>
              <a:gd name="connsiteY981" fmla="*/ 2986993 h 3844781"/>
              <a:gd name="connsiteX982" fmla="*/ 3710022 w 6923157"/>
              <a:gd name="connsiteY982" fmla="*/ 2995976 h 3844781"/>
              <a:gd name="connsiteX983" fmla="*/ 3710946 w 6923157"/>
              <a:gd name="connsiteY983" fmla="*/ 3002914 h 3844781"/>
              <a:gd name="connsiteX984" fmla="*/ 3715733 w 6923157"/>
              <a:gd name="connsiteY984" fmla="*/ 3019295 h 3844781"/>
              <a:gd name="connsiteX985" fmla="*/ 3761780 w 6923157"/>
              <a:gd name="connsiteY985" fmla="*/ 3033216 h 3844781"/>
              <a:gd name="connsiteX986" fmla="*/ 3836927 w 6923157"/>
              <a:gd name="connsiteY986" fmla="*/ 3050957 h 3844781"/>
              <a:gd name="connsiteX987" fmla="*/ 3860689 w 6923157"/>
              <a:gd name="connsiteY987" fmla="*/ 3053723 h 3844781"/>
              <a:gd name="connsiteX988" fmla="*/ 3878531 w 6923157"/>
              <a:gd name="connsiteY988" fmla="*/ 3057568 h 3844781"/>
              <a:gd name="connsiteX989" fmla="*/ 3909405 w 6923157"/>
              <a:gd name="connsiteY989" fmla="*/ 3068170 h 3844781"/>
              <a:gd name="connsiteX990" fmla="*/ 3941309 w 6923157"/>
              <a:gd name="connsiteY990" fmla="*/ 3073509 h 3844781"/>
              <a:gd name="connsiteX991" fmla="*/ 3967397 w 6923157"/>
              <a:gd name="connsiteY991" fmla="*/ 3067728 h 3844781"/>
              <a:gd name="connsiteX992" fmla="*/ 3990209 w 6923157"/>
              <a:gd name="connsiteY992" fmla="*/ 3082848 h 3844781"/>
              <a:gd name="connsiteX993" fmla="*/ 4012413 w 6923157"/>
              <a:gd name="connsiteY993" fmla="*/ 3086912 h 3844781"/>
              <a:gd name="connsiteX994" fmla="*/ 4044794 w 6923157"/>
              <a:gd name="connsiteY994" fmla="*/ 3102314 h 3844781"/>
              <a:gd name="connsiteX995" fmla="*/ 4105879 w 6923157"/>
              <a:gd name="connsiteY995" fmla="*/ 3118564 h 3844781"/>
              <a:gd name="connsiteX996" fmla="*/ 4154912 w 6923157"/>
              <a:gd name="connsiteY996" fmla="*/ 3128894 h 3844781"/>
              <a:gd name="connsiteX997" fmla="*/ 4166251 w 6923157"/>
              <a:gd name="connsiteY997" fmla="*/ 3135959 h 3844781"/>
              <a:gd name="connsiteX998" fmla="*/ 4194006 w 6923157"/>
              <a:gd name="connsiteY998" fmla="*/ 3149161 h 3844781"/>
              <a:gd name="connsiteX999" fmla="*/ 4199928 w 6923157"/>
              <a:gd name="connsiteY999" fmla="*/ 3148079 h 3844781"/>
              <a:gd name="connsiteX1000" fmla="*/ 4194564 w 6923157"/>
              <a:gd name="connsiteY1000" fmla="*/ 3166315 h 3844781"/>
              <a:gd name="connsiteX1001" fmla="*/ 4177675 w 6923157"/>
              <a:gd name="connsiteY1001" fmla="*/ 3182595 h 3844781"/>
              <a:gd name="connsiteX1002" fmla="*/ 4163163 w 6923157"/>
              <a:gd name="connsiteY1002" fmla="*/ 3184231 h 3844781"/>
              <a:gd name="connsiteX1003" fmla="*/ 4149154 w 6923157"/>
              <a:gd name="connsiteY1003" fmla="*/ 3176640 h 3844781"/>
              <a:gd name="connsiteX1004" fmla="*/ 4147567 w 6923157"/>
              <a:gd name="connsiteY1004" fmla="*/ 3164749 h 3844781"/>
              <a:gd name="connsiteX1005" fmla="*/ 4140721 w 6923157"/>
              <a:gd name="connsiteY1005" fmla="*/ 3158893 h 3844781"/>
              <a:gd name="connsiteX1006" fmla="*/ 4120185 w 6923157"/>
              <a:gd name="connsiteY1006" fmla="*/ 3173810 h 3844781"/>
              <a:gd name="connsiteX1007" fmla="*/ 4115507 w 6923157"/>
              <a:gd name="connsiteY1007" fmla="*/ 3177710 h 3844781"/>
              <a:gd name="connsiteX1008" fmla="*/ 4112175 w 6923157"/>
              <a:gd name="connsiteY1008" fmla="*/ 3172228 h 3844781"/>
              <a:gd name="connsiteX1009" fmla="*/ 4111514 w 6923157"/>
              <a:gd name="connsiteY1009" fmla="*/ 3167273 h 3844781"/>
              <a:gd name="connsiteX1010" fmla="*/ 4102976 w 6923157"/>
              <a:gd name="connsiteY1010" fmla="*/ 3161728 h 3844781"/>
              <a:gd name="connsiteX1011" fmla="*/ 4092164 w 6923157"/>
              <a:gd name="connsiteY1011" fmla="*/ 3158627 h 3844781"/>
              <a:gd name="connsiteX1012" fmla="*/ 4091557 w 6923157"/>
              <a:gd name="connsiteY1012" fmla="*/ 3147573 h 3844781"/>
              <a:gd name="connsiteX1013" fmla="*/ 4101838 w 6923157"/>
              <a:gd name="connsiteY1013" fmla="*/ 3146709 h 3844781"/>
              <a:gd name="connsiteX1014" fmla="*/ 4108473 w 6923157"/>
              <a:gd name="connsiteY1014" fmla="*/ 3144482 h 3844781"/>
              <a:gd name="connsiteX1015" fmla="*/ 4106436 w 6923157"/>
              <a:gd name="connsiteY1015" fmla="*/ 3135719 h 3844781"/>
              <a:gd name="connsiteX1016" fmla="*/ 4086216 w 6923157"/>
              <a:gd name="connsiteY1016" fmla="*/ 3146517 h 3844781"/>
              <a:gd name="connsiteX1017" fmla="*/ 4068799 w 6923157"/>
              <a:gd name="connsiteY1017" fmla="*/ 3158835 h 3844781"/>
              <a:gd name="connsiteX1018" fmla="*/ 4020031 w 6923157"/>
              <a:gd name="connsiteY1018" fmla="*/ 3150487 h 3844781"/>
              <a:gd name="connsiteX1019" fmla="*/ 4016170 w 6923157"/>
              <a:gd name="connsiteY1019" fmla="*/ 3141040 h 3844781"/>
              <a:gd name="connsiteX1020" fmla="*/ 4018285 w 6923157"/>
              <a:gd name="connsiteY1020" fmla="*/ 3124413 h 3844781"/>
              <a:gd name="connsiteX1021" fmla="*/ 4010196 w 6923157"/>
              <a:gd name="connsiteY1021" fmla="*/ 3115741 h 3844781"/>
              <a:gd name="connsiteX1022" fmla="*/ 4005649 w 6923157"/>
              <a:gd name="connsiteY1022" fmla="*/ 3120631 h 3844781"/>
              <a:gd name="connsiteX1023" fmla="*/ 3994894 w 6923157"/>
              <a:gd name="connsiteY1023" fmla="*/ 3143912 h 3844781"/>
              <a:gd name="connsiteX1024" fmla="*/ 3993519 w 6923157"/>
              <a:gd name="connsiteY1024" fmla="*/ 3140103 h 3844781"/>
              <a:gd name="connsiteX1025" fmla="*/ 3982577 w 6923157"/>
              <a:gd name="connsiteY1025" fmla="*/ 3136012 h 3844781"/>
              <a:gd name="connsiteX1026" fmla="*/ 3977236 w 6923157"/>
              <a:gd name="connsiteY1026" fmla="*/ 3134956 h 3844781"/>
              <a:gd name="connsiteX1027" fmla="*/ 3962513 w 6923157"/>
              <a:gd name="connsiteY1027" fmla="*/ 3128511 h 3844781"/>
              <a:gd name="connsiteX1028" fmla="*/ 3935130 w 6923157"/>
              <a:gd name="connsiteY1028" fmla="*/ 3137573 h 3844781"/>
              <a:gd name="connsiteX1029" fmla="*/ 3931826 w 6923157"/>
              <a:gd name="connsiteY1029" fmla="*/ 3145282 h 3844781"/>
              <a:gd name="connsiteX1030" fmla="*/ 3929449 w 6923157"/>
              <a:gd name="connsiteY1030" fmla="*/ 3159926 h 3844781"/>
              <a:gd name="connsiteX1031" fmla="*/ 3952632 w 6923157"/>
              <a:gd name="connsiteY1031" fmla="*/ 3164827 h 3844781"/>
              <a:gd name="connsiteX1032" fmla="*/ 3973090 w 6923157"/>
              <a:gd name="connsiteY1032" fmla="*/ 3175302 h 3844781"/>
              <a:gd name="connsiteX1033" fmla="*/ 3945232 w 6923157"/>
              <a:gd name="connsiteY1033" fmla="*/ 3174300 h 3844781"/>
              <a:gd name="connsiteX1034" fmla="*/ 3924614 w 6923157"/>
              <a:gd name="connsiteY1034" fmla="*/ 3182127 h 3844781"/>
              <a:gd name="connsiteX1035" fmla="*/ 3913487 w 6923157"/>
              <a:gd name="connsiteY1035" fmla="*/ 3183144 h 3844781"/>
              <a:gd name="connsiteX1036" fmla="*/ 3912245 w 6923157"/>
              <a:gd name="connsiteY1036" fmla="*/ 3180325 h 3844781"/>
              <a:gd name="connsiteX1037" fmla="*/ 3871830 w 6923157"/>
              <a:gd name="connsiteY1037" fmla="*/ 3182632 h 3844781"/>
              <a:gd name="connsiteX1038" fmla="*/ 3850394 w 6923157"/>
              <a:gd name="connsiteY1038" fmla="*/ 3203804 h 3844781"/>
              <a:gd name="connsiteX1039" fmla="*/ 3821557 w 6923157"/>
              <a:gd name="connsiteY1039" fmla="*/ 3201966 h 3844781"/>
              <a:gd name="connsiteX1040" fmla="*/ 3785028 w 6923157"/>
              <a:gd name="connsiteY1040" fmla="*/ 3194427 h 3844781"/>
              <a:gd name="connsiteX1041" fmla="*/ 3757617 w 6923157"/>
              <a:gd name="connsiteY1041" fmla="*/ 3190299 h 3844781"/>
              <a:gd name="connsiteX1042" fmla="*/ 3736656 w 6923157"/>
              <a:gd name="connsiteY1042" fmla="*/ 3189052 h 3844781"/>
              <a:gd name="connsiteX1043" fmla="*/ 3718682 w 6923157"/>
              <a:gd name="connsiteY1043" fmla="*/ 3184216 h 3844781"/>
              <a:gd name="connsiteX1044" fmla="*/ 3700889 w 6923157"/>
              <a:gd name="connsiteY1044" fmla="*/ 3141786 h 3844781"/>
              <a:gd name="connsiteX1045" fmla="*/ 3694492 w 6923157"/>
              <a:gd name="connsiteY1045" fmla="*/ 3132803 h 3844781"/>
              <a:gd name="connsiteX1046" fmla="*/ 3685849 w 6923157"/>
              <a:gd name="connsiteY1046" fmla="*/ 3139456 h 3844781"/>
              <a:gd name="connsiteX1047" fmla="*/ 3681833 w 6923157"/>
              <a:gd name="connsiteY1047" fmla="*/ 3148313 h 3844781"/>
              <a:gd name="connsiteX1048" fmla="*/ 3658046 w 6923157"/>
              <a:gd name="connsiteY1048" fmla="*/ 3164838 h 3844781"/>
              <a:gd name="connsiteX1049" fmla="*/ 3645331 w 6923157"/>
              <a:gd name="connsiteY1049" fmla="*/ 3153964 h 3844781"/>
              <a:gd name="connsiteX1050" fmla="*/ 3628178 w 6923157"/>
              <a:gd name="connsiteY1050" fmla="*/ 3168263 h 3844781"/>
              <a:gd name="connsiteX1051" fmla="*/ 3600133 w 6923157"/>
              <a:gd name="connsiteY1051" fmla="*/ 3172371 h 3844781"/>
              <a:gd name="connsiteX1052" fmla="*/ 3544783 w 6923157"/>
              <a:gd name="connsiteY1052" fmla="*/ 3160149 h 3844781"/>
              <a:gd name="connsiteX1053" fmla="*/ 3535797 w 6923157"/>
              <a:gd name="connsiteY1053" fmla="*/ 3157730 h 3844781"/>
              <a:gd name="connsiteX1054" fmla="*/ 3515893 w 6923157"/>
              <a:gd name="connsiteY1054" fmla="*/ 3164412 h 3844781"/>
              <a:gd name="connsiteX1055" fmla="*/ 3510502 w 6923157"/>
              <a:gd name="connsiteY1055" fmla="*/ 3169456 h 3844781"/>
              <a:gd name="connsiteX1056" fmla="*/ 3502308 w 6923157"/>
              <a:gd name="connsiteY1056" fmla="*/ 3172983 h 3844781"/>
              <a:gd name="connsiteX1057" fmla="*/ 3490123 w 6923157"/>
              <a:gd name="connsiteY1057" fmla="*/ 3166074 h 3844781"/>
              <a:gd name="connsiteX1058" fmla="*/ 3479099 w 6923157"/>
              <a:gd name="connsiteY1058" fmla="*/ 3154891 h 3844781"/>
              <a:gd name="connsiteX1059" fmla="*/ 3467310 w 6923157"/>
              <a:gd name="connsiteY1059" fmla="*/ 3150953 h 3844781"/>
              <a:gd name="connsiteX1060" fmla="*/ 3450313 w 6923157"/>
              <a:gd name="connsiteY1060" fmla="*/ 3146953 h 3844781"/>
              <a:gd name="connsiteX1061" fmla="*/ 3442701 w 6923157"/>
              <a:gd name="connsiteY1061" fmla="*/ 3148344 h 3844781"/>
              <a:gd name="connsiteX1062" fmla="*/ 3406781 w 6923157"/>
              <a:gd name="connsiteY1062" fmla="*/ 3151860 h 3844781"/>
              <a:gd name="connsiteX1063" fmla="*/ 3393910 w 6923157"/>
              <a:gd name="connsiteY1063" fmla="*/ 3159287 h 3844781"/>
              <a:gd name="connsiteX1064" fmla="*/ 3404800 w 6923157"/>
              <a:gd name="connsiteY1064" fmla="*/ 3169478 h 3844781"/>
              <a:gd name="connsiteX1065" fmla="*/ 3407601 w 6923157"/>
              <a:gd name="connsiteY1065" fmla="*/ 3170995 h 3844781"/>
              <a:gd name="connsiteX1066" fmla="*/ 3416724 w 6923157"/>
              <a:gd name="connsiteY1066" fmla="*/ 3206888 h 3844781"/>
              <a:gd name="connsiteX1067" fmla="*/ 3401525 w 6923157"/>
              <a:gd name="connsiteY1067" fmla="*/ 3190378 h 3844781"/>
              <a:gd name="connsiteX1068" fmla="*/ 3381887 w 6923157"/>
              <a:gd name="connsiteY1068" fmla="*/ 3199041 h 3844781"/>
              <a:gd name="connsiteX1069" fmla="*/ 3377128 w 6923157"/>
              <a:gd name="connsiteY1069" fmla="*/ 3195849 h 3844781"/>
              <a:gd name="connsiteX1070" fmla="*/ 3378026 w 6923157"/>
              <a:gd name="connsiteY1070" fmla="*/ 3189595 h 3844781"/>
              <a:gd name="connsiteX1071" fmla="*/ 3376836 w 6923157"/>
              <a:gd name="connsiteY1071" fmla="*/ 3180676 h 3844781"/>
              <a:gd name="connsiteX1072" fmla="*/ 3371893 w 6923157"/>
              <a:gd name="connsiteY1072" fmla="*/ 3182595 h 3844781"/>
              <a:gd name="connsiteX1073" fmla="*/ 3364334 w 6923157"/>
              <a:gd name="connsiteY1073" fmla="*/ 3177885 h 3844781"/>
              <a:gd name="connsiteX1074" fmla="*/ 3362694 w 6923157"/>
              <a:gd name="connsiteY1074" fmla="*/ 3172093 h 3844781"/>
              <a:gd name="connsiteX1075" fmla="*/ 3320299 w 6923157"/>
              <a:gd name="connsiteY1075" fmla="*/ 3192019 h 3844781"/>
              <a:gd name="connsiteX1076" fmla="*/ 3318475 w 6923157"/>
              <a:gd name="connsiteY1076" fmla="*/ 3191336 h 3844781"/>
              <a:gd name="connsiteX1077" fmla="*/ 3260932 w 6923157"/>
              <a:gd name="connsiteY1077" fmla="*/ 3188652 h 3844781"/>
              <a:gd name="connsiteX1078" fmla="*/ 3246341 w 6923157"/>
              <a:gd name="connsiteY1078" fmla="*/ 3183195 h 3844781"/>
              <a:gd name="connsiteX1079" fmla="*/ 3229530 w 6923157"/>
              <a:gd name="connsiteY1079" fmla="*/ 3174086 h 3844781"/>
              <a:gd name="connsiteX1080" fmla="*/ 3196727 w 6923157"/>
              <a:gd name="connsiteY1080" fmla="*/ 3175002 h 3844781"/>
              <a:gd name="connsiteX1081" fmla="*/ 3190967 w 6923157"/>
              <a:gd name="connsiteY1081" fmla="*/ 3190265 h 3844781"/>
              <a:gd name="connsiteX1082" fmla="*/ 3192871 w 6923157"/>
              <a:gd name="connsiteY1082" fmla="*/ 3198039 h 3844781"/>
              <a:gd name="connsiteX1083" fmla="*/ 3191604 w 6923157"/>
              <a:gd name="connsiteY1083" fmla="*/ 3214512 h 3844781"/>
              <a:gd name="connsiteX1084" fmla="*/ 3190124 w 6923157"/>
              <a:gd name="connsiteY1084" fmla="*/ 3222903 h 3844781"/>
              <a:gd name="connsiteX1085" fmla="*/ 3183410 w 6923157"/>
              <a:gd name="connsiteY1085" fmla="*/ 3218038 h 3844781"/>
              <a:gd name="connsiteX1086" fmla="*/ 3172888 w 6923157"/>
              <a:gd name="connsiteY1086" fmla="*/ 3197628 h 3844781"/>
              <a:gd name="connsiteX1087" fmla="*/ 3137705 w 6923157"/>
              <a:gd name="connsiteY1087" fmla="*/ 3180708 h 3844781"/>
              <a:gd name="connsiteX1088" fmla="*/ 3115001 w 6923157"/>
              <a:gd name="connsiteY1088" fmla="*/ 3185870 h 3844781"/>
              <a:gd name="connsiteX1089" fmla="*/ 3096233 w 6923157"/>
              <a:gd name="connsiteY1089" fmla="*/ 3175087 h 3844781"/>
              <a:gd name="connsiteX1090" fmla="*/ 3092901 w 6923157"/>
              <a:gd name="connsiteY1090" fmla="*/ 3169605 h 3844781"/>
              <a:gd name="connsiteX1091" fmla="*/ 3084947 w 6923157"/>
              <a:gd name="connsiteY1091" fmla="*/ 3194404 h 3844781"/>
              <a:gd name="connsiteX1092" fmla="*/ 3075644 w 6923157"/>
              <a:gd name="connsiteY1092" fmla="*/ 3196105 h 3844781"/>
              <a:gd name="connsiteX1093" fmla="*/ 3060736 w 6923157"/>
              <a:gd name="connsiteY1093" fmla="*/ 3194767 h 3844781"/>
              <a:gd name="connsiteX1094" fmla="*/ 3040965 w 6923157"/>
              <a:gd name="connsiteY1094" fmla="*/ 3202438 h 3844781"/>
              <a:gd name="connsiteX1095" fmla="*/ 3007819 w 6923157"/>
              <a:gd name="connsiteY1095" fmla="*/ 3194282 h 3844781"/>
              <a:gd name="connsiteX1096" fmla="*/ 2986357 w 6923157"/>
              <a:gd name="connsiteY1096" fmla="*/ 3202263 h 3844781"/>
              <a:gd name="connsiteX1097" fmla="*/ 2962277 w 6923157"/>
              <a:gd name="connsiteY1097" fmla="*/ 3203616 h 3844781"/>
              <a:gd name="connsiteX1098" fmla="*/ 2948612 w 6923157"/>
              <a:gd name="connsiteY1098" fmla="*/ 3205096 h 3844781"/>
              <a:gd name="connsiteX1099" fmla="*/ 2947053 w 6923157"/>
              <a:gd name="connsiteY1099" fmla="*/ 3206396 h 3844781"/>
              <a:gd name="connsiteX1100" fmla="*/ 2937485 w 6923157"/>
              <a:gd name="connsiteY1100" fmla="*/ 3206114 h 3844781"/>
              <a:gd name="connsiteX1101" fmla="*/ 2933757 w 6923157"/>
              <a:gd name="connsiteY1101" fmla="*/ 3197659 h 3844781"/>
              <a:gd name="connsiteX1102" fmla="*/ 2914407 w 6923157"/>
              <a:gd name="connsiteY1102" fmla="*/ 3189013 h 3844781"/>
              <a:gd name="connsiteX1103" fmla="*/ 2874101 w 6923157"/>
              <a:gd name="connsiteY1103" fmla="*/ 3211602 h 3844781"/>
              <a:gd name="connsiteX1104" fmla="*/ 2863422 w 6923157"/>
              <a:gd name="connsiteY1104" fmla="*/ 3209492 h 3844781"/>
              <a:gd name="connsiteX1105" fmla="*/ 2854435 w 6923157"/>
              <a:gd name="connsiteY1105" fmla="*/ 3207074 h 3844781"/>
              <a:gd name="connsiteX1106" fmla="*/ 2833687 w 6923157"/>
              <a:gd name="connsiteY1106" fmla="*/ 3213909 h 3844781"/>
              <a:gd name="connsiteX1107" fmla="*/ 2818041 w 6923157"/>
              <a:gd name="connsiteY1107" fmla="*/ 3233007 h 3844781"/>
              <a:gd name="connsiteX1108" fmla="*/ 2810508 w 6923157"/>
              <a:gd name="connsiteY1108" fmla="*/ 3241489 h 3844781"/>
              <a:gd name="connsiteX1109" fmla="*/ 2792747 w 6923157"/>
              <a:gd name="connsiteY1109" fmla="*/ 3244733 h 3844781"/>
              <a:gd name="connsiteX1110" fmla="*/ 2790581 w 6923157"/>
              <a:gd name="connsiteY1110" fmla="*/ 3267460 h 3844781"/>
              <a:gd name="connsiteX1111" fmla="*/ 2782861 w 6923157"/>
              <a:gd name="connsiteY1111" fmla="*/ 3248569 h 3844781"/>
              <a:gd name="connsiteX1112" fmla="*/ 2800965 w 6923157"/>
              <a:gd name="connsiteY1112" fmla="*/ 3221915 h 3844781"/>
              <a:gd name="connsiteX1113" fmla="*/ 2770330 w 6923157"/>
              <a:gd name="connsiteY1113" fmla="*/ 3232586 h 3844781"/>
              <a:gd name="connsiteX1114" fmla="*/ 2765732 w 6923157"/>
              <a:gd name="connsiteY1114" fmla="*/ 3243577 h 3844781"/>
              <a:gd name="connsiteX1115" fmla="*/ 2751065 w 6923157"/>
              <a:gd name="connsiteY1115" fmla="*/ 3263512 h 3844781"/>
              <a:gd name="connsiteX1116" fmla="*/ 2747894 w 6923157"/>
              <a:gd name="connsiteY1116" fmla="*/ 3272213 h 3844781"/>
              <a:gd name="connsiteX1117" fmla="*/ 2744618 w 6923157"/>
              <a:gd name="connsiteY1117" fmla="*/ 3293112 h 3844781"/>
              <a:gd name="connsiteX1118" fmla="*/ 2741022 w 6923157"/>
              <a:gd name="connsiteY1118" fmla="*/ 3285649 h 3844781"/>
              <a:gd name="connsiteX1119" fmla="*/ 2721622 w 6923157"/>
              <a:gd name="connsiteY1119" fmla="*/ 3283102 h 3844781"/>
              <a:gd name="connsiteX1120" fmla="*/ 2697754 w 6923157"/>
              <a:gd name="connsiteY1120" fmla="*/ 3292537 h 3844781"/>
              <a:gd name="connsiteX1121" fmla="*/ 2678486 w 6923157"/>
              <a:gd name="connsiteY1121" fmla="*/ 3290981 h 3844781"/>
              <a:gd name="connsiteX1122" fmla="*/ 2621444 w 6923157"/>
              <a:gd name="connsiteY1122" fmla="*/ 3279068 h 3844781"/>
              <a:gd name="connsiteX1123" fmla="*/ 2615098 w 6923157"/>
              <a:gd name="connsiteY1123" fmla="*/ 3263987 h 3844781"/>
              <a:gd name="connsiteX1124" fmla="*/ 2625933 w 6923157"/>
              <a:gd name="connsiteY1124" fmla="*/ 3247795 h 3844781"/>
              <a:gd name="connsiteX1125" fmla="*/ 2640866 w 6923157"/>
              <a:gd name="connsiteY1125" fmla="*/ 3229843 h 3844781"/>
              <a:gd name="connsiteX1126" fmla="*/ 2567468 w 6923157"/>
              <a:gd name="connsiteY1126" fmla="*/ 3270657 h 3844781"/>
              <a:gd name="connsiteX1127" fmla="*/ 2558429 w 6923157"/>
              <a:gd name="connsiteY1127" fmla="*/ 3274338 h 3844781"/>
              <a:gd name="connsiteX1128" fmla="*/ 2550920 w 6923157"/>
              <a:gd name="connsiteY1128" fmla="*/ 3263528 h 3844781"/>
              <a:gd name="connsiteX1129" fmla="*/ 2553113 w 6923157"/>
              <a:gd name="connsiteY1129" fmla="*/ 3253993 h 3844781"/>
              <a:gd name="connsiteX1130" fmla="*/ 2564451 w 6923157"/>
              <a:gd name="connsiteY1130" fmla="*/ 3228575 h 3844781"/>
              <a:gd name="connsiteX1131" fmla="*/ 2555937 w 6923157"/>
              <a:gd name="connsiteY1131" fmla="*/ 3203737 h 3844781"/>
              <a:gd name="connsiteX1132" fmla="*/ 2539947 w 6923157"/>
              <a:gd name="connsiteY1132" fmla="*/ 3213764 h 3844781"/>
              <a:gd name="connsiteX1133" fmla="*/ 2537173 w 6923157"/>
              <a:gd name="connsiteY1133" fmla="*/ 3225437 h 3844781"/>
              <a:gd name="connsiteX1134" fmla="*/ 2512832 w 6923157"/>
              <a:gd name="connsiteY1134" fmla="*/ 3257290 h 3844781"/>
              <a:gd name="connsiteX1135" fmla="*/ 2489546 w 6923157"/>
              <a:gd name="connsiteY1135" fmla="*/ 3264588 h 3844781"/>
              <a:gd name="connsiteX1136" fmla="*/ 2429333 w 6923157"/>
              <a:gd name="connsiteY1136" fmla="*/ 3261377 h 3844781"/>
              <a:gd name="connsiteX1137" fmla="*/ 2414506 w 6923157"/>
              <a:gd name="connsiteY1137" fmla="*/ 3267130 h 3844781"/>
              <a:gd name="connsiteX1138" fmla="*/ 2391036 w 6923157"/>
              <a:gd name="connsiteY1138" fmla="*/ 3279538 h 3844781"/>
              <a:gd name="connsiteX1139" fmla="*/ 2362117 w 6923157"/>
              <a:gd name="connsiteY1139" fmla="*/ 3270608 h 3844781"/>
              <a:gd name="connsiteX1140" fmla="*/ 2343245 w 6923157"/>
              <a:gd name="connsiteY1140" fmla="*/ 3272026 h 3844781"/>
              <a:gd name="connsiteX1141" fmla="*/ 2330373 w 6923157"/>
              <a:gd name="connsiteY1141" fmla="*/ 3279453 h 3844781"/>
              <a:gd name="connsiteX1142" fmla="*/ 2323422 w 6923157"/>
              <a:gd name="connsiteY1142" fmla="*/ 3285797 h 3844781"/>
              <a:gd name="connsiteX1143" fmla="*/ 2318452 w 6923157"/>
              <a:gd name="connsiteY1143" fmla="*/ 3274524 h 3844781"/>
              <a:gd name="connsiteX1144" fmla="*/ 2322654 w 6923157"/>
              <a:gd name="connsiteY1144" fmla="*/ 3260561 h 3844781"/>
              <a:gd name="connsiteX1145" fmla="*/ 2302166 w 6923157"/>
              <a:gd name="connsiteY1145" fmla="*/ 3236895 h 3844781"/>
              <a:gd name="connsiteX1146" fmla="*/ 2292414 w 6923157"/>
              <a:gd name="connsiteY1146" fmla="*/ 3241723 h 3844781"/>
              <a:gd name="connsiteX1147" fmla="*/ 2282977 w 6923157"/>
              <a:gd name="connsiteY1147" fmla="*/ 3242431 h 3844781"/>
              <a:gd name="connsiteX1148" fmla="*/ 2239047 w 6923157"/>
              <a:gd name="connsiteY1148" fmla="*/ 3244365 h 3844781"/>
              <a:gd name="connsiteX1149" fmla="*/ 2237039 w 6923157"/>
              <a:gd name="connsiteY1149" fmla="*/ 3248792 h 3844781"/>
              <a:gd name="connsiteX1150" fmla="*/ 2241745 w 6923157"/>
              <a:gd name="connsiteY1150" fmla="*/ 3258083 h 3844781"/>
              <a:gd name="connsiteX1151" fmla="*/ 2244864 w 6923157"/>
              <a:gd name="connsiteY1151" fmla="*/ 3255483 h 3844781"/>
              <a:gd name="connsiteX1152" fmla="*/ 2265745 w 6923157"/>
              <a:gd name="connsiteY1152" fmla="*/ 3249639 h 3844781"/>
              <a:gd name="connsiteX1153" fmla="*/ 2277641 w 6923157"/>
              <a:gd name="connsiteY1153" fmla="*/ 3273859 h 3844781"/>
              <a:gd name="connsiteX1154" fmla="*/ 2271139 w 6923157"/>
              <a:gd name="connsiteY1154" fmla="*/ 3277076 h 3844781"/>
              <a:gd name="connsiteX1155" fmla="*/ 2256311 w 6923157"/>
              <a:gd name="connsiteY1155" fmla="*/ 3282830 h 3844781"/>
              <a:gd name="connsiteX1156" fmla="*/ 2225096 w 6923157"/>
              <a:gd name="connsiteY1156" fmla="*/ 3295637 h 3844781"/>
              <a:gd name="connsiteX1157" fmla="*/ 2210188 w 6923157"/>
              <a:gd name="connsiteY1157" fmla="*/ 3294300 h 3844781"/>
              <a:gd name="connsiteX1158" fmla="*/ 2191501 w 6923157"/>
              <a:gd name="connsiteY1158" fmla="*/ 3290607 h 3844781"/>
              <a:gd name="connsiteX1159" fmla="*/ 2179395 w 6923157"/>
              <a:gd name="connsiteY1159" fmla="*/ 3290789 h 3844781"/>
              <a:gd name="connsiteX1160" fmla="*/ 2167104 w 6923157"/>
              <a:gd name="connsiteY1160" fmla="*/ 3296079 h 3844781"/>
              <a:gd name="connsiteX1161" fmla="*/ 2158222 w 6923157"/>
              <a:gd name="connsiteY1161" fmla="*/ 3281460 h 3844781"/>
              <a:gd name="connsiteX1162" fmla="*/ 2130101 w 6923157"/>
              <a:gd name="connsiteY1162" fmla="*/ 3310959 h 3844781"/>
              <a:gd name="connsiteX1163" fmla="*/ 2132425 w 6923157"/>
              <a:gd name="connsiteY1163" fmla="*/ 3302413 h 3844781"/>
              <a:gd name="connsiteX1164" fmla="*/ 2117807 w 6923157"/>
              <a:gd name="connsiteY1164" fmla="*/ 3283766 h 3844781"/>
              <a:gd name="connsiteX1165" fmla="*/ 2090741 w 6923157"/>
              <a:gd name="connsiteY1165" fmla="*/ 3288711 h 3844781"/>
              <a:gd name="connsiteX1166" fmla="*/ 2048475 w 6923157"/>
              <a:gd name="connsiteY1166" fmla="*/ 3277145 h 3844781"/>
              <a:gd name="connsiteX1167" fmla="*/ 2032353 w 6923157"/>
              <a:gd name="connsiteY1167" fmla="*/ 3286181 h 3844781"/>
              <a:gd name="connsiteX1168" fmla="*/ 2014750 w 6923157"/>
              <a:gd name="connsiteY1168" fmla="*/ 3303606 h 3844781"/>
              <a:gd name="connsiteX1169" fmla="*/ 1993340 w 6923157"/>
              <a:gd name="connsiteY1169" fmla="*/ 3305488 h 3844781"/>
              <a:gd name="connsiteX1170" fmla="*/ 1981419 w 6923157"/>
              <a:gd name="connsiteY1170" fmla="*/ 3300559 h 3844781"/>
              <a:gd name="connsiteX1171" fmla="*/ 1977771 w 6923157"/>
              <a:gd name="connsiteY1171" fmla="*/ 3299195 h 3844781"/>
              <a:gd name="connsiteX1172" fmla="*/ 1945579 w 6923157"/>
              <a:gd name="connsiteY1172" fmla="*/ 3311166 h 3844781"/>
              <a:gd name="connsiteX1173" fmla="*/ 1917297 w 6923157"/>
              <a:gd name="connsiteY1173" fmla="*/ 3326483 h 3844781"/>
              <a:gd name="connsiteX1174" fmla="*/ 1908575 w 6923157"/>
              <a:gd name="connsiteY1174" fmla="*/ 3326046 h 3844781"/>
              <a:gd name="connsiteX1175" fmla="*/ 1895491 w 6923157"/>
              <a:gd name="connsiteY1175" fmla="*/ 3325391 h 3844781"/>
              <a:gd name="connsiteX1176" fmla="*/ 1856876 w 6923157"/>
              <a:gd name="connsiteY1176" fmla="*/ 3347670 h 3844781"/>
              <a:gd name="connsiteX1177" fmla="*/ 1839431 w 6923157"/>
              <a:gd name="connsiteY1177" fmla="*/ 3346796 h 3844781"/>
              <a:gd name="connsiteX1178" fmla="*/ 1829650 w 6923157"/>
              <a:gd name="connsiteY1178" fmla="*/ 3338433 h 3844781"/>
              <a:gd name="connsiteX1179" fmla="*/ 1822407 w 6923157"/>
              <a:gd name="connsiteY1179" fmla="*/ 3329605 h 3844781"/>
              <a:gd name="connsiteX1180" fmla="*/ 1788362 w 6923157"/>
              <a:gd name="connsiteY1180" fmla="*/ 3327702 h 3844781"/>
              <a:gd name="connsiteX1181" fmla="*/ 1781887 w 6923157"/>
              <a:gd name="connsiteY1181" fmla="*/ 3344112 h 3844781"/>
              <a:gd name="connsiteX1182" fmla="*/ 1779907 w 6923157"/>
              <a:gd name="connsiteY1182" fmla="*/ 3361729 h 3844781"/>
              <a:gd name="connsiteX1183" fmla="*/ 1768090 w 6923157"/>
              <a:gd name="connsiteY1183" fmla="*/ 3344601 h 3844781"/>
              <a:gd name="connsiteX1184" fmla="*/ 1746308 w 6923157"/>
              <a:gd name="connsiteY1184" fmla="*/ 3324219 h 3844781"/>
              <a:gd name="connsiteX1185" fmla="*/ 1721807 w 6923157"/>
              <a:gd name="connsiteY1185" fmla="*/ 3341889 h 3844781"/>
              <a:gd name="connsiteX1186" fmla="*/ 1708803 w 6923157"/>
              <a:gd name="connsiteY1186" fmla="*/ 3348326 h 3844781"/>
              <a:gd name="connsiteX1187" fmla="*/ 1686335 w 6923157"/>
              <a:gd name="connsiteY1187" fmla="*/ 3342278 h 3844781"/>
              <a:gd name="connsiteX1188" fmla="*/ 1678459 w 6923157"/>
              <a:gd name="connsiteY1188" fmla="*/ 3341687 h 3844781"/>
              <a:gd name="connsiteX1189" fmla="*/ 1661094 w 6923157"/>
              <a:gd name="connsiteY1189" fmla="*/ 3347905 h 3844781"/>
              <a:gd name="connsiteX1190" fmla="*/ 1666934 w 6923157"/>
              <a:gd name="connsiteY1190" fmla="*/ 3339731 h 3844781"/>
              <a:gd name="connsiteX1191" fmla="*/ 1664236 w 6923157"/>
              <a:gd name="connsiteY1191" fmla="*/ 3326014 h 3844781"/>
              <a:gd name="connsiteX1192" fmla="*/ 1654352 w 6923157"/>
              <a:gd name="connsiteY1192" fmla="*/ 3329850 h 3844781"/>
              <a:gd name="connsiteX1193" fmla="*/ 1631439 w 6923157"/>
              <a:gd name="connsiteY1193" fmla="*/ 3359412 h 3844781"/>
              <a:gd name="connsiteX1194" fmla="*/ 1610690 w 6923157"/>
              <a:gd name="connsiteY1194" fmla="*/ 3366248 h 3844781"/>
              <a:gd name="connsiteX1195" fmla="*/ 1587588 w 6923157"/>
              <a:gd name="connsiteY1195" fmla="*/ 3368437 h 3844781"/>
              <a:gd name="connsiteX1196" fmla="*/ 1562399 w 6923157"/>
              <a:gd name="connsiteY1196" fmla="*/ 3367962 h 3844781"/>
              <a:gd name="connsiteX1197" fmla="*/ 1544901 w 6923157"/>
              <a:gd name="connsiteY1197" fmla="*/ 3373188 h 3844781"/>
              <a:gd name="connsiteX1198" fmla="*/ 1523623 w 6923157"/>
              <a:gd name="connsiteY1198" fmla="*/ 3376060 h 3844781"/>
              <a:gd name="connsiteX1199" fmla="*/ 1516776 w 6923157"/>
              <a:gd name="connsiteY1199" fmla="*/ 3370206 h 3844781"/>
              <a:gd name="connsiteX1200" fmla="*/ 1491904 w 6923157"/>
              <a:gd name="connsiteY1200" fmla="*/ 3365614 h 3844781"/>
              <a:gd name="connsiteX1201" fmla="*/ 1481201 w 6923157"/>
              <a:gd name="connsiteY1201" fmla="*/ 3382794 h 3844781"/>
              <a:gd name="connsiteX1202" fmla="*/ 1463465 w 6923157"/>
              <a:gd name="connsiteY1202" fmla="*/ 3399230 h 3844781"/>
              <a:gd name="connsiteX1203" fmla="*/ 1432119 w 6923157"/>
              <a:gd name="connsiteY1203" fmla="*/ 3411045 h 3844781"/>
              <a:gd name="connsiteX1204" fmla="*/ 1423925 w 6923157"/>
              <a:gd name="connsiteY1204" fmla="*/ 3414572 h 3844781"/>
              <a:gd name="connsiteX1205" fmla="*/ 1376163 w 6923157"/>
              <a:gd name="connsiteY1205" fmla="*/ 3420251 h 3844781"/>
              <a:gd name="connsiteX1206" fmla="*/ 1384514 w 6923157"/>
              <a:gd name="connsiteY1206" fmla="*/ 3398425 h 3844781"/>
              <a:gd name="connsiteX1207" fmla="*/ 1386707 w 6923157"/>
              <a:gd name="connsiteY1207" fmla="*/ 3388889 h 3844781"/>
              <a:gd name="connsiteX1208" fmla="*/ 1386230 w 6923157"/>
              <a:gd name="connsiteY1208" fmla="*/ 3378825 h 3844781"/>
              <a:gd name="connsiteX1209" fmla="*/ 1377903 w 6923157"/>
              <a:gd name="connsiteY1209" fmla="*/ 3381361 h 3844781"/>
              <a:gd name="connsiteX1210" fmla="*/ 1370187 w 6923157"/>
              <a:gd name="connsiteY1210" fmla="*/ 3394951 h 3844781"/>
              <a:gd name="connsiteX1211" fmla="*/ 1363157 w 6923157"/>
              <a:gd name="connsiteY1211" fmla="*/ 3394205 h 3844781"/>
              <a:gd name="connsiteX1212" fmla="*/ 1356625 w 6923157"/>
              <a:gd name="connsiteY1212" fmla="*/ 3384233 h 3844781"/>
              <a:gd name="connsiteX1213" fmla="*/ 1314151 w 6923157"/>
              <a:gd name="connsiteY1213" fmla="*/ 3397066 h 3844781"/>
              <a:gd name="connsiteX1214" fmla="*/ 1305456 w 6923157"/>
              <a:gd name="connsiteY1214" fmla="*/ 3409820 h 3844781"/>
              <a:gd name="connsiteX1215" fmla="*/ 1304715 w 6923157"/>
              <a:gd name="connsiteY1215" fmla="*/ 3397775 h 3844781"/>
              <a:gd name="connsiteX1216" fmla="*/ 1294220 w 6923157"/>
              <a:gd name="connsiteY1216" fmla="*/ 3390556 h 3844781"/>
              <a:gd name="connsiteX1217" fmla="*/ 1280371 w 6923157"/>
              <a:gd name="connsiteY1217" fmla="*/ 3397146 h 3844781"/>
              <a:gd name="connsiteX1218" fmla="*/ 1273632 w 6923157"/>
              <a:gd name="connsiteY1218" fmla="*/ 3411572 h 3844781"/>
              <a:gd name="connsiteX1219" fmla="*/ 1280374 w 6923157"/>
              <a:gd name="connsiteY1219" fmla="*/ 3429627 h 3844781"/>
              <a:gd name="connsiteX1220" fmla="*/ 1266100 w 6923157"/>
              <a:gd name="connsiteY1220" fmla="*/ 3420054 h 3844781"/>
              <a:gd name="connsiteX1221" fmla="*/ 1253413 w 6923157"/>
              <a:gd name="connsiteY1221" fmla="*/ 3422371 h 3844781"/>
              <a:gd name="connsiteX1222" fmla="*/ 1213475 w 6923157"/>
              <a:gd name="connsiteY1222" fmla="*/ 3434742 h 3844781"/>
              <a:gd name="connsiteX1223" fmla="*/ 1182789 w 6923157"/>
              <a:gd name="connsiteY1223" fmla="*/ 3451513 h 3844781"/>
              <a:gd name="connsiteX1224" fmla="*/ 1175706 w 6923157"/>
              <a:gd name="connsiteY1224" fmla="*/ 3456868 h 3844781"/>
              <a:gd name="connsiteX1225" fmla="*/ 1157575 w 6923157"/>
              <a:gd name="connsiteY1225" fmla="*/ 3470330 h 3844781"/>
              <a:gd name="connsiteX1226" fmla="*/ 1156993 w 6923157"/>
              <a:gd name="connsiteY1226" fmla="*/ 3472466 h 3844781"/>
              <a:gd name="connsiteX1227" fmla="*/ 1148483 w 6923157"/>
              <a:gd name="connsiteY1227" fmla="*/ 3480112 h 3844781"/>
              <a:gd name="connsiteX1228" fmla="*/ 1143196 w 6923157"/>
              <a:gd name="connsiteY1228" fmla="*/ 3472958 h 3844781"/>
              <a:gd name="connsiteX1229" fmla="*/ 1129450 w 6923157"/>
              <a:gd name="connsiteY1229" fmla="*/ 3467347 h 3844781"/>
              <a:gd name="connsiteX1230" fmla="*/ 1096544 w 6923157"/>
              <a:gd name="connsiteY1230" fmla="*/ 3480463 h 3844781"/>
              <a:gd name="connsiteX1231" fmla="*/ 1071962 w 6923157"/>
              <a:gd name="connsiteY1231" fmla="*/ 3491043 h 3844781"/>
              <a:gd name="connsiteX1232" fmla="*/ 1064799 w 6923157"/>
              <a:gd name="connsiteY1232" fmla="*/ 3489307 h 3844781"/>
              <a:gd name="connsiteX1233" fmla="*/ 1044023 w 6923157"/>
              <a:gd name="connsiteY1233" fmla="*/ 3482951 h 3844781"/>
              <a:gd name="connsiteX1234" fmla="*/ 1013309 w 6923157"/>
              <a:gd name="connsiteY1234" fmla="*/ 3486531 h 3844781"/>
              <a:gd name="connsiteX1235" fmla="*/ 1019972 w 6923157"/>
              <a:gd name="connsiteY1235" fmla="*/ 3497496 h 3844781"/>
              <a:gd name="connsiteX1236" fmla="*/ 1017911 w 6923157"/>
              <a:gd name="connsiteY1236" fmla="*/ 3508022 h 3844781"/>
              <a:gd name="connsiteX1237" fmla="*/ 988812 w 6923157"/>
              <a:gd name="connsiteY1237" fmla="*/ 3536685 h 3844781"/>
              <a:gd name="connsiteX1238" fmla="*/ 944489 w 6923157"/>
              <a:gd name="connsiteY1238" fmla="*/ 3568127 h 3844781"/>
              <a:gd name="connsiteX1239" fmla="*/ 938487 w 6923157"/>
              <a:gd name="connsiteY1239" fmla="*/ 3562118 h 3844781"/>
              <a:gd name="connsiteX1240" fmla="*/ 946520 w 6923157"/>
              <a:gd name="connsiteY1240" fmla="*/ 3544409 h 3844781"/>
              <a:gd name="connsiteX1241" fmla="*/ 946626 w 6923157"/>
              <a:gd name="connsiteY1241" fmla="*/ 3532209 h 3844781"/>
              <a:gd name="connsiteX1242" fmla="*/ 937057 w 6923157"/>
              <a:gd name="connsiteY1242" fmla="*/ 3531926 h 3844781"/>
              <a:gd name="connsiteX1243" fmla="*/ 924451 w 6923157"/>
              <a:gd name="connsiteY1243" fmla="*/ 3541335 h 3844781"/>
              <a:gd name="connsiteX1244" fmla="*/ 915278 w 6923157"/>
              <a:gd name="connsiteY1244" fmla="*/ 3544026 h 3844781"/>
              <a:gd name="connsiteX1245" fmla="*/ 915383 w 6923157"/>
              <a:gd name="connsiteY1245" fmla="*/ 3531825 h 3844781"/>
              <a:gd name="connsiteX1246" fmla="*/ 916281 w 6923157"/>
              <a:gd name="connsiteY1246" fmla="*/ 3525571 h 3844781"/>
              <a:gd name="connsiteX1247" fmla="*/ 910493 w 6923157"/>
              <a:gd name="connsiteY1247" fmla="*/ 3527644 h 3844781"/>
              <a:gd name="connsiteX1248" fmla="*/ 871457 w 6923157"/>
              <a:gd name="connsiteY1248" fmla="*/ 3566242 h 3844781"/>
              <a:gd name="connsiteX1249" fmla="*/ 820765 w 6923157"/>
              <a:gd name="connsiteY1249" fmla="*/ 3634375 h 3844781"/>
              <a:gd name="connsiteX1250" fmla="*/ 815110 w 6923157"/>
              <a:gd name="connsiteY1250" fmla="*/ 3637438 h 3844781"/>
              <a:gd name="connsiteX1251" fmla="*/ 811515 w 6923157"/>
              <a:gd name="connsiteY1251" fmla="*/ 3629975 h 3844781"/>
              <a:gd name="connsiteX1252" fmla="*/ 812517 w 6923157"/>
              <a:gd name="connsiteY1252" fmla="*/ 3611520 h 3844781"/>
              <a:gd name="connsiteX1253" fmla="*/ 812093 w 6923157"/>
              <a:gd name="connsiteY1253" fmla="*/ 3595357 h 3844781"/>
              <a:gd name="connsiteX1254" fmla="*/ 803238 w 6923157"/>
              <a:gd name="connsiteY1254" fmla="*/ 3593929 h 3844781"/>
              <a:gd name="connsiteX1255" fmla="*/ 795520 w 6923157"/>
              <a:gd name="connsiteY1255" fmla="*/ 3607519 h 3844781"/>
              <a:gd name="connsiteX1256" fmla="*/ 783944 w 6923157"/>
              <a:gd name="connsiteY1256" fmla="*/ 3611664 h 3844781"/>
              <a:gd name="connsiteX1257" fmla="*/ 778605 w 6923157"/>
              <a:gd name="connsiteY1257" fmla="*/ 3610609 h 3844781"/>
              <a:gd name="connsiteX1258" fmla="*/ 765469 w 6923157"/>
              <a:gd name="connsiteY1258" fmla="*/ 3616054 h 3844781"/>
              <a:gd name="connsiteX1259" fmla="*/ 748396 w 6923157"/>
              <a:gd name="connsiteY1259" fmla="*/ 3637444 h 3844781"/>
              <a:gd name="connsiteX1260" fmla="*/ 729895 w 6923157"/>
              <a:gd name="connsiteY1260" fmla="*/ 3661125 h 3844781"/>
              <a:gd name="connsiteX1261" fmla="*/ 718768 w 6923157"/>
              <a:gd name="connsiteY1261" fmla="*/ 3662143 h 3844781"/>
              <a:gd name="connsiteX1262" fmla="*/ 661731 w 6923157"/>
              <a:gd name="connsiteY1262" fmla="*/ 3715194 h 3844781"/>
              <a:gd name="connsiteX1263" fmla="*/ 641275 w 6923157"/>
              <a:gd name="connsiteY1263" fmla="*/ 3737201 h 3844781"/>
              <a:gd name="connsiteX1264" fmla="*/ 628853 w 6923157"/>
              <a:gd name="connsiteY1264" fmla="*/ 3741501 h 3844781"/>
              <a:gd name="connsiteX1265" fmla="*/ 606890 w 6923157"/>
              <a:gd name="connsiteY1265" fmla="*/ 3758709 h 3844781"/>
              <a:gd name="connsiteX1266" fmla="*/ 595895 w 6923157"/>
              <a:gd name="connsiteY1266" fmla="*/ 3760718 h 3844781"/>
              <a:gd name="connsiteX1267" fmla="*/ 583074 w 6923157"/>
              <a:gd name="connsiteY1267" fmla="*/ 3762044 h 3844781"/>
              <a:gd name="connsiteX1268" fmla="*/ 570732 w 6923157"/>
              <a:gd name="connsiteY1268" fmla="*/ 3773434 h 3844781"/>
              <a:gd name="connsiteX1269" fmla="*/ 569437 w 6923157"/>
              <a:gd name="connsiteY1269" fmla="*/ 3776716 h 3844781"/>
              <a:gd name="connsiteX1270" fmla="*/ 571052 w 6923157"/>
              <a:gd name="connsiteY1270" fmla="*/ 3801798 h 3844781"/>
              <a:gd name="connsiteX1271" fmla="*/ 560982 w 6923157"/>
              <a:gd name="connsiteY1271" fmla="*/ 3810743 h 3844781"/>
              <a:gd name="connsiteX1272" fmla="*/ 555431 w 6923157"/>
              <a:gd name="connsiteY1272" fmla="*/ 3801607 h 3844781"/>
              <a:gd name="connsiteX1273" fmla="*/ 554874 w 6923157"/>
              <a:gd name="connsiteY1273" fmla="*/ 3784452 h 3844781"/>
              <a:gd name="connsiteX1274" fmla="*/ 543617 w 6923157"/>
              <a:gd name="connsiteY1274" fmla="*/ 3816960 h 3844781"/>
              <a:gd name="connsiteX1275" fmla="*/ 526359 w 6923157"/>
              <a:gd name="connsiteY1275" fmla="*/ 3843460 h 3844781"/>
              <a:gd name="connsiteX1276" fmla="*/ 519776 w 6923157"/>
              <a:gd name="connsiteY1276" fmla="*/ 3839587 h 3844781"/>
              <a:gd name="connsiteX1277" fmla="*/ 523582 w 6923157"/>
              <a:gd name="connsiteY1277" fmla="*/ 3822650 h 3844781"/>
              <a:gd name="connsiteX1278" fmla="*/ 528681 w 6923157"/>
              <a:gd name="connsiteY1278" fmla="*/ 3802432 h 3844781"/>
              <a:gd name="connsiteX1279" fmla="*/ 503043 w 6923157"/>
              <a:gd name="connsiteY1279" fmla="*/ 3805086 h 3844781"/>
              <a:gd name="connsiteX1280" fmla="*/ 518424 w 6923157"/>
              <a:gd name="connsiteY1280" fmla="*/ 3784004 h 3844781"/>
              <a:gd name="connsiteX1281" fmla="*/ 524738 w 6923157"/>
              <a:gd name="connsiteY1281" fmla="*/ 3753413 h 3844781"/>
              <a:gd name="connsiteX1282" fmla="*/ 519267 w 6923157"/>
              <a:gd name="connsiteY1282" fmla="*/ 3751368 h 3844781"/>
              <a:gd name="connsiteX1283" fmla="*/ 510703 w 6923157"/>
              <a:gd name="connsiteY1283" fmla="*/ 3765112 h 3844781"/>
              <a:gd name="connsiteX1284" fmla="*/ 487470 w 6923157"/>
              <a:gd name="connsiteY1284" fmla="*/ 3766311 h 3844781"/>
              <a:gd name="connsiteX1285" fmla="*/ 485779 w 6923157"/>
              <a:gd name="connsiteY1285" fmla="*/ 3766620 h 3844781"/>
              <a:gd name="connsiteX1286" fmla="*/ 455966 w 6923157"/>
              <a:gd name="connsiteY1286" fmla="*/ 3796428 h 3844781"/>
              <a:gd name="connsiteX1287" fmla="*/ 407281 w 6923157"/>
              <a:gd name="connsiteY1287" fmla="*/ 3827653 h 3844781"/>
              <a:gd name="connsiteX1288" fmla="*/ 411535 w 6923157"/>
              <a:gd name="connsiteY1288" fmla="*/ 3807590 h 3844781"/>
              <a:gd name="connsiteX1289" fmla="*/ 402204 w 6923157"/>
              <a:gd name="connsiteY1289" fmla="*/ 3796098 h 3844781"/>
              <a:gd name="connsiteX1290" fmla="*/ 365409 w 6923157"/>
              <a:gd name="connsiteY1290" fmla="*/ 3786577 h 3844781"/>
              <a:gd name="connsiteX1291" fmla="*/ 354835 w 6923157"/>
              <a:gd name="connsiteY1291" fmla="*/ 3772267 h 3844781"/>
              <a:gd name="connsiteX1292" fmla="*/ 338075 w 6923157"/>
              <a:gd name="connsiteY1292" fmla="*/ 3757057 h 3844781"/>
              <a:gd name="connsiteX1293" fmla="*/ 325653 w 6923157"/>
              <a:gd name="connsiteY1293" fmla="*/ 3761357 h 3844781"/>
              <a:gd name="connsiteX1294" fmla="*/ 309554 w 6923157"/>
              <a:gd name="connsiteY1294" fmla="*/ 3751101 h 3844781"/>
              <a:gd name="connsiteX1295" fmla="*/ 304637 w 6923157"/>
              <a:gd name="connsiteY1295" fmla="*/ 3733728 h 3844781"/>
              <a:gd name="connsiteX1296" fmla="*/ 311031 w 6923157"/>
              <a:gd name="connsiteY1296" fmla="*/ 3710227 h 3844781"/>
              <a:gd name="connsiteX1297" fmla="*/ 325065 w 6923157"/>
              <a:gd name="connsiteY1297" fmla="*/ 3698529 h 3844781"/>
              <a:gd name="connsiteX1298" fmla="*/ 336617 w 6923157"/>
              <a:gd name="connsiteY1298" fmla="*/ 3713675 h 3844781"/>
              <a:gd name="connsiteX1299" fmla="*/ 347878 w 6923157"/>
              <a:gd name="connsiteY1299" fmla="*/ 3713648 h 3844781"/>
              <a:gd name="connsiteX1300" fmla="*/ 355884 w 6923157"/>
              <a:gd name="connsiteY1300" fmla="*/ 3682749 h 3844781"/>
              <a:gd name="connsiteX1301" fmla="*/ 354032 w 6923157"/>
              <a:gd name="connsiteY1301" fmla="*/ 3668875 h 3844781"/>
              <a:gd name="connsiteX1302" fmla="*/ 354745 w 6923157"/>
              <a:gd name="connsiteY1302" fmla="*/ 3667730 h 3844781"/>
              <a:gd name="connsiteX1303" fmla="*/ 353054 w 6923157"/>
              <a:gd name="connsiteY1303" fmla="*/ 3668038 h 3844781"/>
              <a:gd name="connsiteX1304" fmla="*/ 307884 w 6923157"/>
              <a:gd name="connsiteY1304" fmla="*/ 3699637 h 3844781"/>
              <a:gd name="connsiteX1305" fmla="*/ 282273 w 6923157"/>
              <a:gd name="connsiteY1305" fmla="*/ 3715481 h 3844781"/>
              <a:gd name="connsiteX1306" fmla="*/ 270459 w 6923157"/>
              <a:gd name="connsiteY1306" fmla="*/ 3730834 h 3844781"/>
              <a:gd name="connsiteX1307" fmla="*/ 263377 w 6923157"/>
              <a:gd name="connsiteY1307" fmla="*/ 3736189 h 3844781"/>
              <a:gd name="connsiteX1308" fmla="*/ 248284 w 6923157"/>
              <a:gd name="connsiteY1308" fmla="*/ 3739961 h 3844781"/>
              <a:gd name="connsiteX1309" fmla="*/ 223390 w 6923157"/>
              <a:gd name="connsiteY1309" fmla="*/ 3787142 h 3844781"/>
              <a:gd name="connsiteX1310" fmla="*/ 221962 w 6923157"/>
              <a:gd name="connsiteY1310" fmla="*/ 3789432 h 3844781"/>
              <a:gd name="connsiteX1311" fmla="*/ 214614 w 6923157"/>
              <a:gd name="connsiteY1311" fmla="*/ 3792805 h 3844781"/>
              <a:gd name="connsiteX1312" fmla="*/ 209328 w 6923157"/>
              <a:gd name="connsiteY1312" fmla="*/ 3785650 h 3844781"/>
              <a:gd name="connsiteX1313" fmla="*/ 212102 w 6923157"/>
              <a:gd name="connsiteY1313" fmla="*/ 3773976 h 3844781"/>
              <a:gd name="connsiteX1314" fmla="*/ 224997 w 6923157"/>
              <a:gd name="connsiteY1314" fmla="*/ 3747260 h 3844781"/>
              <a:gd name="connsiteX1315" fmla="*/ 225580 w 6923157"/>
              <a:gd name="connsiteY1315" fmla="*/ 3745123 h 3844781"/>
              <a:gd name="connsiteX1316" fmla="*/ 227139 w 6923157"/>
              <a:gd name="connsiteY1316" fmla="*/ 3743824 h 3844781"/>
              <a:gd name="connsiteX1317" fmla="*/ 224601 w 6923157"/>
              <a:gd name="connsiteY1317" fmla="*/ 3744287 h 3844781"/>
              <a:gd name="connsiteX1318" fmla="*/ 223043 w 6923157"/>
              <a:gd name="connsiteY1318" fmla="*/ 3745587 h 3844781"/>
              <a:gd name="connsiteX1319" fmla="*/ 200946 w 6923157"/>
              <a:gd name="connsiteY1319" fmla="*/ 3761803 h 3844781"/>
              <a:gd name="connsiteX1320" fmla="*/ 177952 w 6923157"/>
              <a:gd name="connsiteY1320" fmla="*/ 3784275 h 3844781"/>
              <a:gd name="connsiteX1321" fmla="*/ 164420 w 6923157"/>
              <a:gd name="connsiteY1321" fmla="*/ 3786747 h 3844781"/>
              <a:gd name="connsiteX1322" fmla="*/ 163863 w 6923157"/>
              <a:gd name="connsiteY1322" fmla="*/ 3769592 h 3844781"/>
              <a:gd name="connsiteX1323" fmla="*/ 177208 w 6923157"/>
              <a:gd name="connsiteY1323" fmla="*/ 3739748 h 3844781"/>
              <a:gd name="connsiteX1324" fmla="*/ 181646 w 6923157"/>
              <a:gd name="connsiteY1324" fmla="*/ 3714576 h 3844781"/>
              <a:gd name="connsiteX1325" fmla="*/ 172502 w 6923157"/>
              <a:gd name="connsiteY1325" fmla="*/ 3730457 h 3844781"/>
              <a:gd name="connsiteX1326" fmla="*/ 150038 w 6923157"/>
              <a:gd name="connsiteY1326" fmla="*/ 3756891 h 3844781"/>
              <a:gd name="connsiteX1327" fmla="*/ 118823 w 6923157"/>
              <a:gd name="connsiteY1327" fmla="*/ 3769699 h 3844781"/>
              <a:gd name="connsiteX1328" fmla="*/ 88345 w 6923157"/>
              <a:gd name="connsiteY1328" fmla="*/ 3762069 h 3844781"/>
              <a:gd name="connsiteX1329" fmla="*/ 73120 w 6923157"/>
              <a:gd name="connsiteY1329" fmla="*/ 3764851 h 3844781"/>
              <a:gd name="connsiteX1330" fmla="*/ 62418 w 6923157"/>
              <a:gd name="connsiteY1330" fmla="*/ 3782032 h 3844781"/>
              <a:gd name="connsiteX1331" fmla="*/ 20334 w 6923157"/>
              <a:gd name="connsiteY1331" fmla="*/ 3732874 h 3844781"/>
              <a:gd name="connsiteX1332" fmla="*/ 3595 w 6923157"/>
              <a:gd name="connsiteY1332" fmla="*/ 3665891 h 3844781"/>
              <a:gd name="connsiteX1333" fmla="*/ 16781 w 6923157"/>
              <a:gd name="connsiteY1333" fmla="*/ 3621866 h 3844781"/>
              <a:gd name="connsiteX1334" fmla="*/ 36259 w 6923157"/>
              <a:gd name="connsiteY1334" fmla="*/ 3599020 h 3844781"/>
              <a:gd name="connsiteX1335" fmla="*/ 39934 w 6923157"/>
              <a:gd name="connsiteY1335" fmla="*/ 3613574 h 3844781"/>
              <a:gd name="connsiteX1336" fmla="*/ 58538 w 6923157"/>
              <a:gd name="connsiteY1336" fmla="*/ 3577694 h 3844781"/>
              <a:gd name="connsiteX1337" fmla="*/ 72362 w 6923157"/>
              <a:gd name="connsiteY1337" fmla="*/ 3557912 h 3844781"/>
              <a:gd name="connsiteX1338" fmla="*/ 96545 w 6923157"/>
              <a:gd name="connsiteY1338" fmla="*/ 3544360 h 3844781"/>
              <a:gd name="connsiteX1339" fmla="*/ 120677 w 6923157"/>
              <a:gd name="connsiteY1339" fmla="*/ 3536906 h 3844781"/>
              <a:gd name="connsiteX1340" fmla="*/ 141530 w 6923157"/>
              <a:gd name="connsiteY1340" fmla="*/ 3517871 h 3844781"/>
              <a:gd name="connsiteX1341" fmla="*/ 153713 w 6923157"/>
              <a:gd name="connsiteY1341" fmla="*/ 3492300 h 3844781"/>
              <a:gd name="connsiteX1342" fmla="*/ 165475 w 6923157"/>
              <a:gd name="connsiteY1342" fmla="*/ 3483046 h 3844781"/>
              <a:gd name="connsiteX1343" fmla="*/ 235437 w 6923157"/>
              <a:gd name="connsiteY1343" fmla="*/ 3448950 h 3844781"/>
              <a:gd name="connsiteX1344" fmla="*/ 256318 w 6923157"/>
              <a:gd name="connsiteY1344" fmla="*/ 3443105 h 3844781"/>
              <a:gd name="connsiteX1345" fmla="*/ 287160 w 6923157"/>
              <a:gd name="connsiteY1345" fmla="*/ 3408033 h 3844781"/>
              <a:gd name="connsiteX1346" fmla="*/ 297520 w 6923157"/>
              <a:gd name="connsiteY1346" fmla="*/ 3381779 h 3844781"/>
              <a:gd name="connsiteX1347" fmla="*/ 304652 w 6923157"/>
              <a:gd name="connsiteY1347" fmla="*/ 3337843 h 3844781"/>
              <a:gd name="connsiteX1348" fmla="*/ 299761 w 6923157"/>
              <a:gd name="connsiteY1348" fmla="*/ 3333660 h 3844781"/>
              <a:gd name="connsiteX1349" fmla="*/ 295215 w 6923157"/>
              <a:gd name="connsiteY1349" fmla="*/ 3338552 h 3844781"/>
              <a:gd name="connsiteX1350" fmla="*/ 295428 w 6923157"/>
              <a:gd name="connsiteY1350" fmla="*/ 3346634 h 3844781"/>
              <a:gd name="connsiteX1351" fmla="*/ 282980 w 6923157"/>
              <a:gd name="connsiteY1351" fmla="*/ 3370224 h 3844781"/>
              <a:gd name="connsiteX1352" fmla="*/ 247773 w 6923157"/>
              <a:gd name="connsiteY1352" fmla="*/ 3372594 h 3844781"/>
              <a:gd name="connsiteX1353" fmla="*/ 256440 w 6923157"/>
              <a:gd name="connsiteY1353" fmla="*/ 3346650 h 3844781"/>
              <a:gd name="connsiteX1354" fmla="*/ 255250 w 6923157"/>
              <a:gd name="connsiteY1354" fmla="*/ 3337732 h 3844781"/>
              <a:gd name="connsiteX1355" fmla="*/ 248034 w 6923157"/>
              <a:gd name="connsiteY1355" fmla="*/ 3342095 h 3844781"/>
              <a:gd name="connsiteX1356" fmla="*/ 240053 w 6923157"/>
              <a:gd name="connsiteY1356" fmla="*/ 3353703 h 3844781"/>
              <a:gd name="connsiteX1357" fmla="*/ 227286 w 6923157"/>
              <a:gd name="connsiteY1357" fmla="*/ 3348929 h 3844781"/>
              <a:gd name="connsiteX1358" fmla="*/ 211055 w 6923157"/>
              <a:gd name="connsiteY1358" fmla="*/ 3337683 h 3844781"/>
              <a:gd name="connsiteX1359" fmla="*/ 202121 w 6923157"/>
              <a:gd name="connsiteY1359" fmla="*/ 3329165 h 3844781"/>
              <a:gd name="connsiteX1360" fmla="*/ 203733 w 6923157"/>
              <a:gd name="connsiteY1360" fmla="*/ 3321765 h 3844781"/>
              <a:gd name="connsiteX1361" fmla="*/ 195247 w 6923157"/>
              <a:gd name="connsiteY1361" fmla="*/ 3310118 h 3844781"/>
              <a:gd name="connsiteX1362" fmla="*/ 149862 w 6923157"/>
              <a:gd name="connsiteY1362" fmla="*/ 3301152 h 3844781"/>
              <a:gd name="connsiteX1363" fmla="*/ 140214 w 6923157"/>
              <a:gd name="connsiteY1363" fmla="*/ 3293778 h 3844781"/>
              <a:gd name="connsiteX1364" fmla="*/ 140158 w 6923157"/>
              <a:gd name="connsiteY1364" fmla="*/ 3267396 h 3844781"/>
              <a:gd name="connsiteX1365" fmla="*/ 164394 w 6923157"/>
              <a:gd name="connsiteY1365" fmla="*/ 3247744 h 3844781"/>
              <a:gd name="connsiteX1366" fmla="*/ 245032 w 6923157"/>
              <a:gd name="connsiteY1366" fmla="*/ 3183276 h 3844781"/>
              <a:gd name="connsiteX1367" fmla="*/ 262502 w 6923157"/>
              <a:gd name="connsiteY1367" fmla="*/ 3164857 h 3844781"/>
              <a:gd name="connsiteX1368" fmla="*/ 327651 w 6923157"/>
              <a:gd name="connsiteY1368" fmla="*/ 3101188 h 3844781"/>
              <a:gd name="connsiteX1369" fmla="*/ 332911 w 6923157"/>
              <a:gd name="connsiteY1369" fmla="*/ 3095153 h 3844781"/>
              <a:gd name="connsiteX1370" fmla="*/ 336555 w 6923157"/>
              <a:gd name="connsiteY1370" fmla="*/ 3064034 h 3844781"/>
              <a:gd name="connsiteX1371" fmla="*/ 331321 w 6923157"/>
              <a:gd name="connsiteY1371" fmla="*/ 3050779 h 3844781"/>
              <a:gd name="connsiteX1372" fmla="*/ 322281 w 6923157"/>
              <a:gd name="connsiteY1372" fmla="*/ 3054460 h 3844781"/>
              <a:gd name="connsiteX1373" fmla="*/ 259009 w 6923157"/>
              <a:gd name="connsiteY1373" fmla="*/ 3112712 h 3844781"/>
              <a:gd name="connsiteX1374" fmla="*/ 182756 w 6923157"/>
              <a:gd name="connsiteY1374" fmla="*/ 3158108 h 3844781"/>
              <a:gd name="connsiteX1375" fmla="*/ 172474 w 6923157"/>
              <a:gd name="connsiteY1375" fmla="*/ 3158970 h 3844781"/>
              <a:gd name="connsiteX1376" fmla="*/ 173292 w 6923157"/>
              <a:gd name="connsiteY1376" fmla="*/ 3145626 h 3844781"/>
              <a:gd name="connsiteX1377" fmla="*/ 176728 w 6923157"/>
              <a:gd name="connsiteY1377" fmla="*/ 3138907 h 3844781"/>
              <a:gd name="connsiteX1378" fmla="*/ 181959 w 6923157"/>
              <a:gd name="connsiteY1378" fmla="*/ 3119679 h 3844781"/>
              <a:gd name="connsiteX1379" fmla="*/ 124232 w 6923157"/>
              <a:gd name="connsiteY1379" fmla="*/ 3122105 h 3844781"/>
              <a:gd name="connsiteX1380" fmla="*/ 119791 w 6923157"/>
              <a:gd name="connsiteY1380" fmla="*/ 3114794 h 3844781"/>
              <a:gd name="connsiteX1381" fmla="*/ 120344 w 6923157"/>
              <a:gd name="connsiteY1381" fmla="*/ 3099467 h 3844781"/>
              <a:gd name="connsiteX1382" fmla="*/ 127264 w 6923157"/>
              <a:gd name="connsiteY1382" fmla="*/ 3047449 h 3844781"/>
              <a:gd name="connsiteX1383" fmla="*/ 172852 w 6923157"/>
              <a:gd name="connsiteY1383" fmla="*/ 2967051 h 3844781"/>
              <a:gd name="connsiteX1384" fmla="*/ 209905 w 6923157"/>
              <a:gd name="connsiteY1384" fmla="*/ 2913588 h 3844781"/>
              <a:gd name="connsiteX1385" fmla="*/ 245109 w 6923157"/>
              <a:gd name="connsiteY1385" fmla="*/ 2878736 h 3844781"/>
              <a:gd name="connsiteX1386" fmla="*/ 270376 w 6923157"/>
              <a:gd name="connsiteY1386" fmla="*/ 2853820 h 3844781"/>
              <a:gd name="connsiteX1387" fmla="*/ 279898 w 6923157"/>
              <a:gd name="connsiteY1387" fmla="*/ 2844104 h 3844781"/>
              <a:gd name="connsiteX1388" fmla="*/ 278558 w 6923157"/>
              <a:gd name="connsiteY1388" fmla="*/ 2844794 h 3844781"/>
              <a:gd name="connsiteX1389" fmla="*/ 247119 w 6923157"/>
              <a:gd name="connsiteY1389" fmla="*/ 2824235 h 3844781"/>
              <a:gd name="connsiteX1390" fmla="*/ 224132 w 6923157"/>
              <a:gd name="connsiteY1390" fmla="*/ 2827459 h 3844781"/>
              <a:gd name="connsiteX1391" fmla="*/ 207276 w 6923157"/>
              <a:gd name="connsiteY1391" fmla="*/ 2852591 h 3844781"/>
              <a:gd name="connsiteX1392" fmla="*/ 146325 w 6923157"/>
              <a:gd name="connsiteY1392" fmla="*/ 2776149 h 3844781"/>
              <a:gd name="connsiteX1393" fmla="*/ 124246 w 6923157"/>
              <a:gd name="connsiteY1393" fmla="*/ 2674521 h 3844781"/>
              <a:gd name="connsiteX1394" fmla="*/ 146053 w 6923157"/>
              <a:gd name="connsiteY1394" fmla="*/ 2609234 h 3844781"/>
              <a:gd name="connsiteX1395" fmla="*/ 176343 w 6923157"/>
              <a:gd name="connsiteY1395" fmla="*/ 2576149 h 3844781"/>
              <a:gd name="connsiteX1396" fmla="*/ 181199 w 6923157"/>
              <a:gd name="connsiteY1396" fmla="*/ 2598233 h 3844781"/>
              <a:gd name="connsiteX1397" fmla="*/ 210774 w 6923157"/>
              <a:gd name="connsiteY1397" fmla="*/ 2545516 h 3844781"/>
              <a:gd name="connsiteX1398" fmla="*/ 232431 w 6923157"/>
              <a:gd name="connsiteY1398" fmla="*/ 2516675 h 3844781"/>
              <a:gd name="connsiteX1399" fmla="*/ 269363 w 6923157"/>
              <a:gd name="connsiteY1399" fmla="*/ 2497833 h 3844781"/>
              <a:gd name="connsiteX1400" fmla="*/ 305940 w 6923157"/>
              <a:gd name="connsiteY1400" fmla="*/ 2488148 h 3844781"/>
              <a:gd name="connsiteX1401" fmla="*/ 338121 w 6923157"/>
              <a:gd name="connsiteY1401" fmla="*/ 2460867 h 3844781"/>
              <a:gd name="connsiteX1402" fmla="*/ 357581 w 6923157"/>
              <a:gd name="connsiteY1402" fmla="*/ 2423228 h 3844781"/>
              <a:gd name="connsiteX1403" fmla="*/ 375664 w 6923157"/>
              <a:gd name="connsiteY1403" fmla="*/ 2410067 h 3844781"/>
              <a:gd name="connsiteX1404" fmla="*/ 482274 w 6923157"/>
              <a:gd name="connsiteY1404" fmla="*/ 2363235 h 3844781"/>
              <a:gd name="connsiteX1405" fmla="*/ 513895 w 6923157"/>
              <a:gd name="connsiteY1405" fmla="*/ 2355764 h 3844781"/>
              <a:gd name="connsiteX1406" fmla="*/ 561808 w 6923157"/>
              <a:gd name="connsiteY1406" fmla="*/ 2305026 h 3844781"/>
              <a:gd name="connsiteX1407" fmla="*/ 578560 w 6923157"/>
              <a:gd name="connsiteY1407" fmla="*/ 2266250 h 3844781"/>
              <a:gd name="connsiteX1408" fmla="*/ 591275 w 6923157"/>
              <a:gd name="connsiteY1408" fmla="*/ 2200721 h 3844781"/>
              <a:gd name="connsiteX1409" fmla="*/ 584123 w 6923157"/>
              <a:gd name="connsiteY1409" fmla="*/ 2194135 h 3844781"/>
              <a:gd name="connsiteX1410" fmla="*/ 577073 w 6923157"/>
              <a:gd name="connsiteY1410" fmla="*/ 2201196 h 3844781"/>
              <a:gd name="connsiteX1411" fmla="*/ 577024 w 6923157"/>
              <a:gd name="connsiteY1411" fmla="*/ 2213343 h 3844781"/>
              <a:gd name="connsiteX1412" fmla="*/ 557257 w 6923157"/>
              <a:gd name="connsiteY1412" fmla="*/ 2247990 h 3844781"/>
              <a:gd name="connsiteX1413" fmla="*/ 504281 w 6923157"/>
              <a:gd name="connsiteY1413" fmla="*/ 2249351 h 3844781"/>
              <a:gd name="connsiteX1414" fmla="*/ 518480 w 6923157"/>
              <a:gd name="connsiteY1414" fmla="*/ 2210933 h 3844781"/>
              <a:gd name="connsiteX1415" fmla="*/ 517099 w 6923157"/>
              <a:gd name="connsiteY1415" fmla="*/ 2197468 h 3844781"/>
              <a:gd name="connsiteX1416" fmla="*/ 506065 w 6923157"/>
              <a:gd name="connsiteY1416" fmla="*/ 2203570 h 3844781"/>
              <a:gd name="connsiteX1417" fmla="*/ 493550 w 6923157"/>
              <a:gd name="connsiteY1417" fmla="*/ 2220502 h 3844781"/>
              <a:gd name="connsiteX1418" fmla="*/ 474597 w 6923157"/>
              <a:gd name="connsiteY1418" fmla="*/ 2212539 h 3844781"/>
              <a:gd name="connsiteX1419" fmla="*/ 450739 w 6923157"/>
              <a:gd name="connsiteY1419" fmla="*/ 2194637 h 3844781"/>
              <a:gd name="connsiteX1420" fmla="*/ 437711 w 6923157"/>
              <a:gd name="connsiteY1420" fmla="*/ 2181288 h 3844781"/>
              <a:gd name="connsiteX1421" fmla="*/ 440469 w 6923157"/>
              <a:gd name="connsiteY1421" fmla="*/ 2170276 h 3844781"/>
              <a:gd name="connsiteX1422" fmla="*/ 428258 w 6923157"/>
              <a:gd name="connsiteY1422" fmla="*/ 2152259 h 3844781"/>
              <a:gd name="connsiteX1423" fmla="*/ 360518 w 6923157"/>
              <a:gd name="connsiteY1423" fmla="*/ 2135962 h 3844781"/>
              <a:gd name="connsiteX1424" fmla="*/ 346365 w 6923157"/>
              <a:gd name="connsiteY1424" fmla="*/ 2124288 h 3844781"/>
              <a:gd name="connsiteX1425" fmla="*/ 347486 w 6923157"/>
              <a:gd name="connsiteY1425" fmla="*/ 2084669 h 3844781"/>
              <a:gd name="connsiteX1426" fmla="*/ 384776 w 6923157"/>
              <a:gd name="connsiteY1426" fmla="*/ 2056671 h 3844781"/>
              <a:gd name="connsiteX1427" fmla="*/ 508802 w 6923157"/>
              <a:gd name="connsiteY1427" fmla="*/ 1964899 h 3844781"/>
              <a:gd name="connsiteX1428" fmla="*/ 535875 w 6923157"/>
              <a:gd name="connsiteY1428" fmla="*/ 1938334 h 3844781"/>
              <a:gd name="connsiteX1429" fmla="*/ 636606 w 6923157"/>
              <a:gd name="connsiteY1429" fmla="*/ 1846796 h 3844781"/>
              <a:gd name="connsiteX1430" fmla="*/ 644780 w 6923157"/>
              <a:gd name="connsiteY1430" fmla="*/ 1838061 h 3844781"/>
              <a:gd name="connsiteX1431" fmla="*/ 651672 w 6923157"/>
              <a:gd name="connsiteY1431" fmla="*/ 1791561 h 3844781"/>
              <a:gd name="connsiteX1432" fmla="*/ 644415 w 6923157"/>
              <a:gd name="connsiteY1432" fmla="*/ 1771331 h 3844781"/>
              <a:gd name="connsiteX1433" fmla="*/ 630674 w 6923157"/>
              <a:gd name="connsiteY1433" fmla="*/ 1776295 h 3844781"/>
              <a:gd name="connsiteX1434" fmla="*/ 533006 w 6923157"/>
              <a:gd name="connsiteY1434" fmla="*/ 1859814 h 3844781"/>
              <a:gd name="connsiteX1435" fmla="*/ 416436 w 6923157"/>
              <a:gd name="connsiteY1435" fmla="*/ 1923220 h 3844781"/>
              <a:gd name="connsiteX1436" fmla="*/ 400957 w 6923157"/>
              <a:gd name="connsiteY1436" fmla="*/ 1923875 h 3844781"/>
              <a:gd name="connsiteX1437" fmla="*/ 402795 w 6923157"/>
              <a:gd name="connsiteY1437" fmla="*/ 1903885 h 3844781"/>
              <a:gd name="connsiteX1438" fmla="*/ 408260 w 6923157"/>
              <a:gd name="connsiteY1438" fmla="*/ 1894012 h 3844781"/>
              <a:gd name="connsiteX1439" fmla="*/ 416993 w 6923157"/>
              <a:gd name="connsiteY1439" fmla="*/ 1865468 h 3844781"/>
              <a:gd name="connsiteX1440" fmla="*/ 330199 w 6923157"/>
              <a:gd name="connsiteY1440" fmla="*/ 1865504 h 3844781"/>
              <a:gd name="connsiteX1441" fmla="*/ 323863 w 6923157"/>
              <a:gd name="connsiteY1441" fmla="*/ 1854250 h 3844781"/>
              <a:gd name="connsiteX1442" fmla="*/ 325394 w 6923157"/>
              <a:gd name="connsiteY1442" fmla="*/ 1831270 h 3844781"/>
              <a:gd name="connsiteX1443" fmla="*/ 338158 w 6923157"/>
              <a:gd name="connsiteY1443" fmla="*/ 1753591 h 3844781"/>
              <a:gd name="connsiteX1444" fmla="*/ 410280 w 6923157"/>
              <a:gd name="connsiteY1444" fmla="*/ 1635711 h 3844781"/>
              <a:gd name="connsiteX1445" fmla="*/ 468357 w 6923157"/>
              <a:gd name="connsiteY1445" fmla="*/ 1557746 h 3844781"/>
              <a:gd name="connsiteX1446" fmla="*/ 522809 w 6923157"/>
              <a:gd name="connsiteY1446" fmla="*/ 1507610 h 3844781"/>
              <a:gd name="connsiteX1447" fmla="*/ 561886 w 6923157"/>
              <a:gd name="connsiteY1447" fmla="*/ 1471771 h 3844781"/>
              <a:gd name="connsiteX1448" fmla="*/ 649696 w 6923157"/>
              <a:gd name="connsiteY1448" fmla="*/ 1418472 h 3844781"/>
              <a:gd name="connsiteX1449" fmla="*/ 713242 w 6923157"/>
              <a:gd name="connsiteY1449" fmla="*/ 1368577 h 3844781"/>
              <a:gd name="connsiteX1450" fmla="*/ 740771 w 6923157"/>
              <a:gd name="connsiteY1450" fmla="*/ 1308558 h 3844781"/>
              <a:gd name="connsiteX1451" fmla="*/ 786385 w 6923157"/>
              <a:gd name="connsiteY1451" fmla="*/ 1235378 h 3844781"/>
              <a:gd name="connsiteX1452" fmla="*/ 798032 w 6923157"/>
              <a:gd name="connsiteY1452" fmla="*/ 1235262 h 3844781"/>
              <a:gd name="connsiteX1453" fmla="*/ 832413 w 6923157"/>
              <a:gd name="connsiteY1453" fmla="*/ 1254721 h 3844781"/>
              <a:gd name="connsiteX1454" fmla="*/ 879103 w 6923157"/>
              <a:gd name="connsiteY1454" fmla="*/ 1229957 h 3844781"/>
              <a:gd name="connsiteX1455" fmla="*/ 888654 w 6923157"/>
              <a:gd name="connsiteY1455" fmla="*/ 1196745 h 3844781"/>
              <a:gd name="connsiteX1456" fmla="*/ 926709 w 6923157"/>
              <a:gd name="connsiteY1456" fmla="*/ 1176227 h 3844781"/>
              <a:gd name="connsiteX1457" fmla="*/ 929110 w 6923157"/>
              <a:gd name="connsiteY1457" fmla="*/ 1174373 h 3844781"/>
              <a:gd name="connsiteX1458" fmla="*/ 931714 w 6923157"/>
              <a:gd name="connsiteY1458" fmla="*/ 1161865 h 3844781"/>
              <a:gd name="connsiteX1459" fmla="*/ 957000 w 6923157"/>
              <a:gd name="connsiteY1459" fmla="*/ 1143140 h 3844781"/>
              <a:gd name="connsiteX1460" fmla="*/ 1044458 w 6923157"/>
              <a:gd name="connsiteY1460" fmla="*/ 1136940 h 3844781"/>
              <a:gd name="connsiteX1461" fmla="*/ 1109074 w 6923157"/>
              <a:gd name="connsiteY1461" fmla="*/ 1059575 h 3844781"/>
              <a:gd name="connsiteX1462" fmla="*/ 1123426 w 6923157"/>
              <a:gd name="connsiteY1462" fmla="*/ 1022654 h 3844781"/>
              <a:gd name="connsiteX1463" fmla="*/ 1176193 w 6923157"/>
              <a:gd name="connsiteY1463" fmla="*/ 994002 h 3844781"/>
              <a:gd name="connsiteX1464" fmla="*/ 1204954 w 6923157"/>
              <a:gd name="connsiteY1464" fmla="*/ 983895 h 3844781"/>
              <a:gd name="connsiteX1465" fmla="*/ 1244029 w 6923157"/>
              <a:gd name="connsiteY1465" fmla="*/ 948057 h 3844781"/>
              <a:gd name="connsiteX1466" fmla="*/ 1356921 w 6923157"/>
              <a:gd name="connsiteY1466" fmla="*/ 848742 h 3844781"/>
              <a:gd name="connsiteX1467" fmla="*/ 1404426 w 6923157"/>
              <a:gd name="connsiteY1467" fmla="*/ 819310 h 3844781"/>
              <a:gd name="connsiteX1468" fmla="*/ 1480437 w 6923157"/>
              <a:gd name="connsiteY1468" fmla="*/ 764631 h 3844781"/>
              <a:gd name="connsiteX1469" fmla="*/ 1510677 w 6923157"/>
              <a:gd name="connsiteY1469" fmla="*/ 743693 h 3844781"/>
              <a:gd name="connsiteX1470" fmla="*/ 1522835 w 6923157"/>
              <a:gd name="connsiteY1470" fmla="*/ 735916 h 3844781"/>
              <a:gd name="connsiteX1471" fmla="*/ 1610848 w 6923157"/>
              <a:gd name="connsiteY1471" fmla="*/ 671964 h 3844781"/>
              <a:gd name="connsiteX1472" fmla="*/ 1635881 w 6923157"/>
              <a:gd name="connsiteY1472" fmla="*/ 676040 h 3844781"/>
              <a:gd name="connsiteX1473" fmla="*/ 1629088 w 6923157"/>
              <a:gd name="connsiteY1473" fmla="*/ 698241 h 3844781"/>
              <a:gd name="connsiteX1474" fmla="*/ 1609421 w 6923157"/>
              <a:gd name="connsiteY1474" fmla="*/ 708589 h 3844781"/>
              <a:gd name="connsiteX1475" fmla="*/ 1584799 w 6923157"/>
              <a:gd name="connsiteY1475" fmla="*/ 721150 h 3844781"/>
              <a:gd name="connsiteX1476" fmla="*/ 1576423 w 6923157"/>
              <a:gd name="connsiteY1476" fmla="*/ 740538 h 3844781"/>
              <a:gd name="connsiteX1477" fmla="*/ 1577497 w 6923157"/>
              <a:gd name="connsiteY1477" fmla="*/ 751013 h 3844781"/>
              <a:gd name="connsiteX1478" fmla="*/ 1586743 w 6923157"/>
              <a:gd name="connsiteY1478" fmla="*/ 752750 h 3844781"/>
              <a:gd name="connsiteX1479" fmla="*/ 1612592 w 6923157"/>
              <a:gd name="connsiteY1479" fmla="*/ 752159 h 3844781"/>
              <a:gd name="connsiteX1480" fmla="*/ 1635428 w 6923157"/>
              <a:gd name="connsiteY1480" fmla="*/ 747436 h 3844781"/>
              <a:gd name="connsiteX1481" fmla="*/ 1749087 w 6923157"/>
              <a:gd name="connsiteY1481" fmla="*/ 693547 h 3844781"/>
              <a:gd name="connsiteX1482" fmla="*/ 1775343 w 6923157"/>
              <a:gd name="connsiteY1482" fmla="*/ 671650 h 3844781"/>
              <a:gd name="connsiteX1483" fmla="*/ 1790515 w 6923157"/>
              <a:gd name="connsiteY1483" fmla="*/ 668003 h 3844781"/>
              <a:gd name="connsiteX1484" fmla="*/ 1809315 w 6923157"/>
              <a:gd name="connsiteY1484" fmla="*/ 674471 h 3844781"/>
              <a:gd name="connsiteX1485" fmla="*/ 1831126 w 6923157"/>
              <a:gd name="connsiteY1485" fmla="*/ 647127 h 3844781"/>
              <a:gd name="connsiteX1486" fmla="*/ 1847778 w 6923157"/>
              <a:gd name="connsiteY1486" fmla="*/ 632649 h 3844781"/>
              <a:gd name="connsiteX1487" fmla="*/ 1859119 w 6923157"/>
              <a:gd name="connsiteY1487" fmla="*/ 629540 h 3844781"/>
              <a:gd name="connsiteX1488" fmla="*/ 1931044 w 6923157"/>
              <a:gd name="connsiteY1488" fmla="*/ 598199 h 3844781"/>
              <a:gd name="connsiteX1489" fmla="*/ 1955052 w 6923157"/>
              <a:gd name="connsiteY1489" fmla="*/ 579654 h 3844781"/>
              <a:gd name="connsiteX1490" fmla="*/ 1971347 w 6923157"/>
              <a:gd name="connsiteY1490" fmla="*/ 574332 h 3844781"/>
              <a:gd name="connsiteX1491" fmla="*/ 2024477 w 6923157"/>
              <a:gd name="connsiteY1491" fmla="*/ 574466 h 3844781"/>
              <a:gd name="connsiteX1492" fmla="*/ 2168484 w 6923157"/>
              <a:gd name="connsiteY1492" fmla="*/ 551225 h 3844781"/>
              <a:gd name="connsiteX1493" fmla="*/ 2222429 w 6923157"/>
              <a:gd name="connsiteY1493" fmla="*/ 546692 h 3844781"/>
              <a:gd name="connsiteX1494" fmla="*/ 2309324 w 6923157"/>
              <a:gd name="connsiteY1494" fmla="*/ 522358 h 3844781"/>
              <a:gd name="connsiteX1495" fmla="*/ 2426561 w 6923157"/>
              <a:gd name="connsiteY1495" fmla="*/ 490731 h 3844781"/>
              <a:gd name="connsiteX1496" fmla="*/ 2524029 w 6923157"/>
              <a:gd name="connsiteY1496" fmla="*/ 455807 h 3844781"/>
              <a:gd name="connsiteX1497" fmla="*/ 2618585 w 6923157"/>
              <a:gd name="connsiteY1497" fmla="*/ 430397 h 3844781"/>
              <a:gd name="connsiteX1498" fmla="*/ 2686169 w 6923157"/>
              <a:gd name="connsiteY1498" fmla="*/ 407256 h 3844781"/>
              <a:gd name="connsiteX1499" fmla="*/ 2966161 w 6923157"/>
              <a:gd name="connsiteY1499" fmla="*/ 333063 h 3844781"/>
              <a:gd name="connsiteX1500" fmla="*/ 3270774 w 6923157"/>
              <a:gd name="connsiteY1500" fmla="*/ 246308 h 3844781"/>
              <a:gd name="connsiteX1501" fmla="*/ 3563794 w 6923157"/>
              <a:gd name="connsiteY1501" fmla="*/ 185465 h 3844781"/>
              <a:gd name="connsiteX1502" fmla="*/ 3788615 w 6923157"/>
              <a:gd name="connsiteY1502" fmla="*/ 141779 h 3844781"/>
              <a:gd name="connsiteX1503" fmla="*/ 3959493 w 6923157"/>
              <a:gd name="connsiteY1503" fmla="*/ 102625 h 3844781"/>
              <a:gd name="connsiteX1504" fmla="*/ 4082759 w 6923157"/>
              <a:gd name="connsiteY1504" fmla="*/ 79260 h 3844781"/>
              <a:gd name="connsiteX1505" fmla="*/ 4160510 w 6923157"/>
              <a:gd name="connsiteY1505" fmla="*/ 66832 h 3844781"/>
              <a:gd name="connsiteX1506" fmla="*/ 4184775 w 6923157"/>
              <a:gd name="connsiteY1506" fmla="*/ 63429 h 3844781"/>
              <a:gd name="connsiteX1507" fmla="*/ 4190037 w 6923157"/>
              <a:gd name="connsiteY1507" fmla="*/ 64206 h 3844781"/>
              <a:gd name="connsiteX1508" fmla="*/ 4555241 w 6923157"/>
              <a:gd name="connsiteY1508" fmla="*/ 25108 h 3844781"/>
              <a:gd name="connsiteX1509" fmla="*/ 4651792 w 6923157"/>
              <a:gd name="connsiteY1509" fmla="*/ 19150 h 3844781"/>
              <a:gd name="connsiteX1510" fmla="*/ 4863232 w 6923157"/>
              <a:gd name="connsiteY1510" fmla="*/ 9214 h 3844781"/>
              <a:gd name="connsiteX1511" fmla="*/ 5029821 w 6923157"/>
              <a:gd name="connsiteY1511" fmla="*/ 4053 h 3844781"/>
              <a:gd name="connsiteX1512" fmla="*/ 5184916 w 6923157"/>
              <a:gd name="connsiteY1512" fmla="*/ 504 h 3844781"/>
              <a:gd name="connsiteX1513" fmla="*/ 5191838 w 6923157"/>
              <a:gd name="connsiteY1513" fmla="*/ 103 h 3844781"/>
              <a:gd name="connsiteX1514" fmla="*/ 5198148 w 6923157"/>
              <a:gd name="connsiteY1514" fmla="*/ 3202 h 3844781"/>
              <a:gd name="connsiteX1515" fmla="*/ 5279936 w 6923157"/>
              <a:gd name="connsiteY1515" fmla="*/ 17527 h 3844781"/>
              <a:gd name="connsiteX1516" fmla="*/ 5364685 w 6923157"/>
              <a:gd name="connsiteY1516" fmla="*/ 10190 h 3844781"/>
              <a:gd name="connsiteX1517" fmla="*/ 5509053 w 6923157"/>
              <a:gd name="connsiteY1517" fmla="*/ 15735 h 38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Lst>
            <a:rect l="l" t="t" r="r" b="b"/>
            <a:pathLst>
              <a:path w="6923157" h="3844781">
                <a:moveTo>
                  <a:pt x="4127094" y="2650274"/>
                </a:moveTo>
                <a:lnTo>
                  <a:pt x="4120952" y="2652027"/>
                </a:lnTo>
                <a:lnTo>
                  <a:pt x="4121694" y="2652798"/>
                </a:lnTo>
                <a:lnTo>
                  <a:pt x="4123622" y="2654447"/>
                </a:lnTo>
                <a:close/>
                <a:moveTo>
                  <a:pt x="4042165" y="2624169"/>
                </a:moveTo>
                <a:cubicBezTo>
                  <a:pt x="4038517" y="2622805"/>
                  <a:pt x="4035623" y="2623841"/>
                  <a:pt x="4033090" y="2625954"/>
                </a:cubicBezTo>
                <a:lnTo>
                  <a:pt x="4032096" y="2627139"/>
                </a:lnTo>
                <a:lnTo>
                  <a:pt x="4039066" y="2637438"/>
                </a:lnTo>
                <a:cubicBezTo>
                  <a:pt x="4039330" y="2639420"/>
                  <a:pt x="4040308" y="2640257"/>
                  <a:pt x="4040573" y="2642238"/>
                </a:cubicBezTo>
                <a:cubicBezTo>
                  <a:pt x="4043190" y="2648865"/>
                  <a:pt x="4046705" y="2649238"/>
                  <a:pt x="4050273" y="2643511"/>
                </a:cubicBezTo>
                <a:lnTo>
                  <a:pt x="4050295" y="2643480"/>
                </a:lnTo>
                <a:lnTo>
                  <a:pt x="4049615" y="2633721"/>
                </a:lnTo>
                <a:cubicBezTo>
                  <a:pt x="4048001" y="2628940"/>
                  <a:pt x="4045325" y="2625115"/>
                  <a:pt x="4042165" y="2624169"/>
                </a:cubicBezTo>
                <a:close/>
                <a:moveTo>
                  <a:pt x="4268802" y="2636824"/>
                </a:moveTo>
                <a:lnTo>
                  <a:pt x="4256851" y="2652632"/>
                </a:lnTo>
                <a:lnTo>
                  <a:pt x="4274805" y="2655317"/>
                </a:lnTo>
                <a:lnTo>
                  <a:pt x="4275574" y="2653477"/>
                </a:lnTo>
                <a:cubicBezTo>
                  <a:pt x="4279284" y="2649628"/>
                  <a:pt x="4283850" y="2646510"/>
                  <a:pt x="4287193" y="2642347"/>
                </a:cubicBezTo>
                <a:cubicBezTo>
                  <a:pt x="4279567" y="2637142"/>
                  <a:pt x="4273673" y="2635174"/>
                  <a:pt x="4268802" y="2636824"/>
                </a:cubicBezTo>
                <a:close/>
                <a:moveTo>
                  <a:pt x="5509053" y="15735"/>
                </a:moveTo>
                <a:cubicBezTo>
                  <a:pt x="5530765" y="12689"/>
                  <a:pt x="5550842" y="18979"/>
                  <a:pt x="5568007" y="34782"/>
                </a:cubicBezTo>
                <a:cubicBezTo>
                  <a:pt x="5573730" y="40050"/>
                  <a:pt x="5577561" y="39514"/>
                  <a:pt x="5582209" y="34308"/>
                </a:cubicBezTo>
                <a:cubicBezTo>
                  <a:pt x="5592936" y="25214"/>
                  <a:pt x="5603970" y="19113"/>
                  <a:pt x="5615414" y="29649"/>
                </a:cubicBezTo>
                <a:cubicBezTo>
                  <a:pt x="5630843" y="41144"/>
                  <a:pt x="5646475" y="41987"/>
                  <a:pt x="5664202" y="37982"/>
                </a:cubicBezTo>
                <a:cubicBezTo>
                  <a:pt x="5690868" y="32722"/>
                  <a:pt x="5715899" y="36799"/>
                  <a:pt x="5739604" y="53203"/>
                </a:cubicBezTo>
                <a:cubicBezTo>
                  <a:pt x="5753603" y="63381"/>
                  <a:pt x="5772096" y="66858"/>
                  <a:pt x="5783946" y="56089"/>
                </a:cubicBezTo>
                <a:cubicBezTo>
                  <a:pt x="5805248" y="36405"/>
                  <a:pt x="5825018" y="39701"/>
                  <a:pt x="5846832" y="50301"/>
                </a:cubicBezTo>
                <a:cubicBezTo>
                  <a:pt x="5857663" y="54852"/>
                  <a:pt x="5869770" y="59225"/>
                  <a:pt x="5882235" y="54440"/>
                </a:cubicBezTo>
                <a:cubicBezTo>
                  <a:pt x="5888314" y="50551"/>
                  <a:pt x="5891328" y="54682"/>
                  <a:pt x="5891942" y="60666"/>
                </a:cubicBezTo>
                <a:cubicBezTo>
                  <a:pt x="5892402" y="65155"/>
                  <a:pt x="5892708" y="68148"/>
                  <a:pt x="5893015" y="71140"/>
                </a:cubicBezTo>
                <a:cubicBezTo>
                  <a:pt x="5893426" y="87778"/>
                  <a:pt x="5894703" y="87599"/>
                  <a:pt x="5905430" y="78505"/>
                </a:cubicBezTo>
                <a:cubicBezTo>
                  <a:pt x="5917434" y="69232"/>
                  <a:pt x="5930868" y="61276"/>
                  <a:pt x="5943179" y="54995"/>
                </a:cubicBezTo>
                <a:cubicBezTo>
                  <a:pt x="5948135" y="52782"/>
                  <a:pt x="5953089" y="50570"/>
                  <a:pt x="5957381" y="54521"/>
                </a:cubicBezTo>
                <a:cubicBezTo>
                  <a:pt x="5961674" y="58471"/>
                  <a:pt x="5959733" y="64814"/>
                  <a:pt x="5957638" y="69662"/>
                </a:cubicBezTo>
                <a:cubicBezTo>
                  <a:pt x="5952480" y="82528"/>
                  <a:pt x="5956925" y="87975"/>
                  <a:pt x="5967294" y="88037"/>
                </a:cubicBezTo>
                <a:cubicBezTo>
                  <a:pt x="5971280" y="88997"/>
                  <a:pt x="5975418" y="91452"/>
                  <a:pt x="5979250" y="90913"/>
                </a:cubicBezTo>
                <a:cubicBezTo>
                  <a:pt x="5988189" y="89659"/>
                  <a:pt x="5989927" y="93969"/>
                  <a:pt x="5985739" y="103664"/>
                </a:cubicBezTo>
                <a:cubicBezTo>
                  <a:pt x="5983491" y="107014"/>
                  <a:pt x="5981396" y="111861"/>
                  <a:pt x="5985535" y="114315"/>
                </a:cubicBezTo>
                <a:cubicBezTo>
                  <a:pt x="5988549" y="118446"/>
                  <a:pt x="5992227" y="116412"/>
                  <a:pt x="5995906" y="114378"/>
                </a:cubicBezTo>
                <a:cubicBezTo>
                  <a:pt x="6005509" y="106960"/>
                  <a:pt x="6016032" y="108519"/>
                  <a:pt x="6027833" y="109899"/>
                </a:cubicBezTo>
                <a:cubicBezTo>
                  <a:pt x="6063542" y="117031"/>
                  <a:pt x="6093120" y="102256"/>
                  <a:pt x="6120345" y="77188"/>
                </a:cubicBezTo>
                <a:cubicBezTo>
                  <a:pt x="6125147" y="73479"/>
                  <a:pt x="6126934" y="65639"/>
                  <a:pt x="6133167" y="63247"/>
                </a:cubicBezTo>
                <a:cubicBezTo>
                  <a:pt x="6132656" y="70908"/>
                  <a:pt x="6131992" y="77071"/>
                  <a:pt x="6131482" y="84731"/>
                </a:cubicBezTo>
                <a:cubicBezTo>
                  <a:pt x="6130463" y="100052"/>
                  <a:pt x="6136491" y="108312"/>
                  <a:pt x="6148292" y="109692"/>
                </a:cubicBezTo>
                <a:cubicBezTo>
                  <a:pt x="6187680" y="114790"/>
                  <a:pt x="6227066" y="119888"/>
                  <a:pt x="6266453" y="124986"/>
                </a:cubicBezTo>
                <a:cubicBezTo>
                  <a:pt x="6280809" y="126008"/>
                  <a:pt x="6294703" y="122540"/>
                  <a:pt x="6309365" y="126553"/>
                </a:cubicBezTo>
                <a:cubicBezTo>
                  <a:pt x="6318765" y="129789"/>
                  <a:pt x="6324335" y="133561"/>
                  <a:pt x="6323161" y="147384"/>
                </a:cubicBezTo>
                <a:cubicBezTo>
                  <a:pt x="6323571" y="164021"/>
                  <a:pt x="6334709" y="171565"/>
                  <a:pt x="6346711" y="162293"/>
                </a:cubicBezTo>
                <a:cubicBezTo>
                  <a:pt x="6356315" y="154875"/>
                  <a:pt x="6364132" y="155296"/>
                  <a:pt x="6373685" y="160026"/>
                </a:cubicBezTo>
                <a:cubicBezTo>
                  <a:pt x="6379407" y="165294"/>
                  <a:pt x="6384516" y="164577"/>
                  <a:pt x="6390287" y="157697"/>
                </a:cubicBezTo>
                <a:cubicBezTo>
                  <a:pt x="6395906" y="149321"/>
                  <a:pt x="6403416" y="146749"/>
                  <a:pt x="6411539" y="150162"/>
                </a:cubicBezTo>
                <a:cubicBezTo>
                  <a:pt x="6416800" y="150941"/>
                  <a:pt x="6423645" y="154534"/>
                  <a:pt x="6428754" y="153817"/>
                </a:cubicBezTo>
                <a:cubicBezTo>
                  <a:pt x="6436417" y="152743"/>
                  <a:pt x="6439431" y="156872"/>
                  <a:pt x="6441476" y="164175"/>
                </a:cubicBezTo>
                <a:cubicBezTo>
                  <a:pt x="6446840" y="178599"/>
                  <a:pt x="6449548" y="179737"/>
                  <a:pt x="6461400" y="168968"/>
                </a:cubicBezTo>
                <a:cubicBezTo>
                  <a:pt x="6468448" y="161908"/>
                  <a:pt x="6475344" y="153351"/>
                  <a:pt x="6483977" y="149104"/>
                </a:cubicBezTo>
                <a:cubicBezTo>
                  <a:pt x="6484130" y="150601"/>
                  <a:pt x="6485407" y="150422"/>
                  <a:pt x="6485561" y="151918"/>
                </a:cubicBezTo>
                <a:cubicBezTo>
                  <a:pt x="6476061" y="172981"/>
                  <a:pt x="6476061" y="172981"/>
                  <a:pt x="6488426" y="192495"/>
                </a:cubicBezTo>
                <a:cubicBezTo>
                  <a:pt x="6490009" y="195307"/>
                  <a:pt x="6491594" y="198122"/>
                  <a:pt x="6493024" y="199438"/>
                </a:cubicBezTo>
                <a:cubicBezTo>
                  <a:pt x="6505849" y="223441"/>
                  <a:pt x="6521634" y="225780"/>
                  <a:pt x="6542118" y="210763"/>
                </a:cubicBezTo>
                <a:cubicBezTo>
                  <a:pt x="6552845" y="201670"/>
                  <a:pt x="6560967" y="205083"/>
                  <a:pt x="6563778" y="219867"/>
                </a:cubicBezTo>
                <a:cubicBezTo>
                  <a:pt x="6565823" y="227168"/>
                  <a:pt x="6566590" y="234649"/>
                  <a:pt x="6566079" y="242309"/>
                </a:cubicBezTo>
                <a:cubicBezTo>
                  <a:pt x="6564395" y="263794"/>
                  <a:pt x="6548406" y="272108"/>
                  <a:pt x="6534254" y="260435"/>
                </a:cubicBezTo>
                <a:cubicBezTo>
                  <a:pt x="6522964" y="251394"/>
                  <a:pt x="6512287" y="248339"/>
                  <a:pt x="6500486" y="246959"/>
                </a:cubicBezTo>
                <a:cubicBezTo>
                  <a:pt x="6488839" y="247076"/>
                  <a:pt x="6478162" y="244020"/>
                  <a:pt x="6469425" y="234623"/>
                </a:cubicBezTo>
                <a:cubicBezTo>
                  <a:pt x="6456091" y="218280"/>
                  <a:pt x="6449552" y="217681"/>
                  <a:pt x="6437038" y="234614"/>
                </a:cubicBezTo>
                <a:cubicBezTo>
                  <a:pt x="6427741" y="245025"/>
                  <a:pt x="6419108" y="249272"/>
                  <a:pt x="6406030" y="248070"/>
                </a:cubicBezTo>
                <a:cubicBezTo>
                  <a:pt x="6382582" y="246808"/>
                  <a:pt x="6359643" y="237883"/>
                  <a:pt x="6337319" y="234945"/>
                </a:cubicBezTo>
                <a:cubicBezTo>
                  <a:pt x="6317548" y="231648"/>
                  <a:pt x="6298393" y="234336"/>
                  <a:pt x="6283169" y="250132"/>
                </a:cubicBezTo>
                <a:cubicBezTo>
                  <a:pt x="6275151" y="260363"/>
                  <a:pt x="6269735" y="258087"/>
                  <a:pt x="6261153" y="250186"/>
                </a:cubicBezTo>
                <a:cubicBezTo>
                  <a:pt x="6221098" y="213308"/>
                  <a:pt x="6178084" y="198095"/>
                  <a:pt x="6130883" y="230520"/>
                </a:cubicBezTo>
                <a:cubicBezTo>
                  <a:pt x="6123681" y="236083"/>
                  <a:pt x="6116988" y="233987"/>
                  <a:pt x="6110296" y="231890"/>
                </a:cubicBezTo>
                <a:cubicBezTo>
                  <a:pt x="6106158" y="229436"/>
                  <a:pt x="6100436" y="224168"/>
                  <a:pt x="6095786" y="229372"/>
                </a:cubicBezTo>
                <a:cubicBezTo>
                  <a:pt x="6091293" y="236075"/>
                  <a:pt x="6095737" y="241521"/>
                  <a:pt x="6097628" y="247327"/>
                </a:cubicBezTo>
                <a:cubicBezTo>
                  <a:pt x="6102379" y="255768"/>
                  <a:pt x="6098856" y="259297"/>
                  <a:pt x="6091193" y="260372"/>
                </a:cubicBezTo>
                <a:cubicBezTo>
                  <a:pt x="6083530" y="261447"/>
                  <a:pt x="6075560" y="259530"/>
                  <a:pt x="6067744" y="259109"/>
                </a:cubicBezTo>
                <a:cubicBezTo>
                  <a:pt x="6050528" y="255454"/>
                  <a:pt x="6035713" y="249943"/>
                  <a:pt x="6018293" y="256941"/>
                </a:cubicBezTo>
                <a:cubicBezTo>
                  <a:pt x="6014462" y="257479"/>
                  <a:pt x="6014155" y="254486"/>
                  <a:pt x="6012571" y="251672"/>
                </a:cubicBezTo>
                <a:cubicBezTo>
                  <a:pt x="6007360" y="238744"/>
                  <a:pt x="5998113" y="237006"/>
                  <a:pt x="5987896" y="238440"/>
                </a:cubicBezTo>
                <a:cubicBezTo>
                  <a:pt x="5949429" y="242318"/>
                  <a:pt x="5910656" y="243205"/>
                  <a:pt x="5872086" y="233441"/>
                </a:cubicBezTo>
                <a:cubicBezTo>
                  <a:pt x="5869378" y="232303"/>
                  <a:pt x="5865546" y="232839"/>
                  <a:pt x="5861868" y="234874"/>
                </a:cubicBezTo>
                <a:cubicBezTo>
                  <a:pt x="5851141" y="243967"/>
                  <a:pt x="5843019" y="240554"/>
                  <a:pt x="5835099" y="226487"/>
                </a:cubicBezTo>
                <a:cubicBezTo>
                  <a:pt x="5827180" y="212421"/>
                  <a:pt x="5819363" y="211999"/>
                  <a:pt x="5809096" y="225583"/>
                </a:cubicBezTo>
                <a:cubicBezTo>
                  <a:pt x="5804448" y="230788"/>
                  <a:pt x="5801077" y="235815"/>
                  <a:pt x="5796583" y="242516"/>
                </a:cubicBezTo>
                <a:cubicBezTo>
                  <a:pt x="5790554" y="234256"/>
                  <a:pt x="5784525" y="225995"/>
                  <a:pt x="5775585" y="227250"/>
                </a:cubicBezTo>
                <a:cubicBezTo>
                  <a:pt x="5765367" y="228683"/>
                  <a:pt x="5754997" y="228620"/>
                  <a:pt x="5746058" y="229875"/>
                </a:cubicBezTo>
                <a:cubicBezTo>
                  <a:pt x="5712699" y="233037"/>
                  <a:pt x="5708560" y="230583"/>
                  <a:pt x="5706471" y="273373"/>
                </a:cubicBezTo>
                <a:cubicBezTo>
                  <a:pt x="5706471" y="273373"/>
                  <a:pt x="5705193" y="273551"/>
                  <a:pt x="5705346" y="275048"/>
                </a:cubicBezTo>
                <a:cubicBezTo>
                  <a:pt x="5703050" y="290547"/>
                  <a:pt x="5698401" y="295754"/>
                  <a:pt x="5685169" y="293056"/>
                </a:cubicBezTo>
                <a:cubicBezTo>
                  <a:pt x="5627596" y="287474"/>
                  <a:pt x="5569206" y="286561"/>
                  <a:pt x="5511940" y="283972"/>
                </a:cubicBezTo>
                <a:cubicBezTo>
                  <a:pt x="5475566" y="283005"/>
                  <a:pt x="5438070" y="283712"/>
                  <a:pt x="5401850" y="284240"/>
                </a:cubicBezTo>
                <a:cubicBezTo>
                  <a:pt x="5357814" y="284348"/>
                  <a:pt x="5315413" y="275120"/>
                  <a:pt x="5271889" y="267567"/>
                </a:cubicBezTo>
                <a:cubicBezTo>
                  <a:pt x="5239039" y="263069"/>
                  <a:pt x="5207775" y="261386"/>
                  <a:pt x="5177228" y="279331"/>
                </a:cubicBezTo>
                <a:cubicBezTo>
                  <a:pt x="5165070" y="287108"/>
                  <a:pt x="5153269" y="285728"/>
                  <a:pt x="5139732" y="280040"/>
                </a:cubicBezTo>
                <a:cubicBezTo>
                  <a:pt x="5114085" y="269977"/>
                  <a:pt x="5086653" y="267755"/>
                  <a:pt x="5058709" y="273193"/>
                </a:cubicBezTo>
                <a:cubicBezTo>
                  <a:pt x="5034751" y="279591"/>
                  <a:pt x="5009055" y="281678"/>
                  <a:pt x="4984023" y="277602"/>
                </a:cubicBezTo>
                <a:cubicBezTo>
                  <a:pt x="4946067" y="273821"/>
                  <a:pt x="4908570" y="274529"/>
                  <a:pt x="4870257" y="279905"/>
                </a:cubicBezTo>
                <a:cubicBezTo>
                  <a:pt x="4845991" y="283310"/>
                  <a:pt x="4822696" y="283542"/>
                  <a:pt x="4799402" y="283776"/>
                </a:cubicBezTo>
                <a:cubicBezTo>
                  <a:pt x="4748674" y="281786"/>
                  <a:pt x="4697129" y="284465"/>
                  <a:pt x="4645891" y="290136"/>
                </a:cubicBezTo>
                <a:cubicBezTo>
                  <a:pt x="4594653" y="295808"/>
                  <a:pt x="4543721" y="304472"/>
                  <a:pt x="4493454" y="306971"/>
                </a:cubicBezTo>
                <a:cubicBezTo>
                  <a:pt x="4458512" y="307321"/>
                  <a:pt x="4423263" y="304677"/>
                  <a:pt x="4389242" y="314005"/>
                </a:cubicBezTo>
                <a:cubicBezTo>
                  <a:pt x="4335246" y="330687"/>
                  <a:pt x="4280993" y="332229"/>
                  <a:pt x="4227047" y="336762"/>
                </a:cubicBezTo>
                <a:cubicBezTo>
                  <a:pt x="4199921" y="337533"/>
                  <a:pt x="4172641" y="336806"/>
                  <a:pt x="4144697" y="342246"/>
                </a:cubicBezTo>
                <a:cubicBezTo>
                  <a:pt x="4113078" y="349717"/>
                  <a:pt x="4079258" y="348391"/>
                  <a:pt x="4048252" y="361849"/>
                </a:cubicBezTo>
                <a:cubicBezTo>
                  <a:pt x="4028430" y="370701"/>
                  <a:pt x="4007844" y="372071"/>
                  <a:pt x="3988227" y="370271"/>
                </a:cubicBezTo>
                <a:cubicBezTo>
                  <a:pt x="3965902" y="367332"/>
                  <a:pt x="3945315" y="368702"/>
                  <a:pt x="3924064" y="376237"/>
                </a:cubicBezTo>
                <a:cubicBezTo>
                  <a:pt x="3899289" y="387302"/>
                  <a:pt x="3872776" y="394058"/>
                  <a:pt x="3846110" y="399317"/>
                </a:cubicBezTo>
                <a:cubicBezTo>
                  <a:pt x="3809381" y="407506"/>
                  <a:pt x="3773775" y="414020"/>
                  <a:pt x="3738322" y="422029"/>
                </a:cubicBezTo>
                <a:cubicBezTo>
                  <a:pt x="3690251" y="433327"/>
                  <a:pt x="3642182" y="444624"/>
                  <a:pt x="3594111" y="455923"/>
                </a:cubicBezTo>
                <a:cubicBezTo>
                  <a:pt x="3564891" y="461540"/>
                  <a:pt x="3537101" y="468476"/>
                  <a:pt x="3509312" y="475409"/>
                </a:cubicBezTo>
                <a:cubicBezTo>
                  <a:pt x="3465073" y="486170"/>
                  <a:pt x="3422878" y="504232"/>
                  <a:pt x="3376799" y="497038"/>
                </a:cubicBezTo>
                <a:cubicBezTo>
                  <a:pt x="3370261" y="496437"/>
                  <a:pt x="3368013" y="499788"/>
                  <a:pt x="3368778" y="507270"/>
                </a:cubicBezTo>
                <a:cubicBezTo>
                  <a:pt x="3369854" y="517743"/>
                  <a:pt x="3374299" y="523191"/>
                  <a:pt x="3383238" y="521937"/>
                </a:cubicBezTo>
                <a:cubicBezTo>
                  <a:pt x="3392178" y="520682"/>
                  <a:pt x="3400964" y="517930"/>
                  <a:pt x="3409904" y="516676"/>
                </a:cubicBezTo>
                <a:cubicBezTo>
                  <a:pt x="3600858" y="483813"/>
                  <a:pt x="3792781" y="447779"/>
                  <a:pt x="3984042" y="417907"/>
                </a:cubicBezTo>
                <a:cubicBezTo>
                  <a:pt x="4160130" y="391684"/>
                  <a:pt x="4336373" y="366955"/>
                  <a:pt x="4513535" y="351205"/>
                </a:cubicBezTo>
                <a:cubicBezTo>
                  <a:pt x="4627811" y="341241"/>
                  <a:pt x="4741118" y="334451"/>
                  <a:pt x="4854731" y="330651"/>
                </a:cubicBezTo>
                <a:cubicBezTo>
                  <a:pt x="4953989" y="325830"/>
                  <a:pt x="5053708" y="325499"/>
                  <a:pt x="5153579" y="326663"/>
                </a:cubicBezTo>
                <a:cubicBezTo>
                  <a:pt x="5276900" y="329092"/>
                  <a:pt x="5398740" y="342352"/>
                  <a:pt x="5521550" y="352439"/>
                </a:cubicBezTo>
                <a:cubicBezTo>
                  <a:pt x="5560630" y="354545"/>
                  <a:pt x="5600477" y="364131"/>
                  <a:pt x="5638636" y="357260"/>
                </a:cubicBezTo>
                <a:cubicBezTo>
                  <a:pt x="5682059" y="351168"/>
                  <a:pt x="5723386" y="349922"/>
                  <a:pt x="5762367" y="376325"/>
                </a:cubicBezTo>
                <a:cubicBezTo>
                  <a:pt x="5777643" y="386324"/>
                  <a:pt x="5795676" y="385312"/>
                  <a:pt x="5812941" y="376818"/>
                </a:cubicBezTo>
                <a:cubicBezTo>
                  <a:pt x="5823976" y="370716"/>
                  <a:pt x="5835624" y="370599"/>
                  <a:pt x="5848701" y="371801"/>
                </a:cubicBezTo>
                <a:cubicBezTo>
                  <a:pt x="5868319" y="373602"/>
                  <a:pt x="5888395" y="379891"/>
                  <a:pt x="5908215" y="371039"/>
                </a:cubicBezTo>
                <a:cubicBezTo>
                  <a:pt x="5925634" y="364042"/>
                  <a:pt x="5939019" y="368234"/>
                  <a:pt x="5952201" y="383081"/>
                </a:cubicBezTo>
                <a:cubicBezTo>
                  <a:pt x="5956645" y="388529"/>
                  <a:pt x="5961907" y="389307"/>
                  <a:pt x="5967986" y="385420"/>
                </a:cubicBezTo>
                <a:cubicBezTo>
                  <a:pt x="5976466" y="379676"/>
                  <a:pt x="5986529" y="376745"/>
                  <a:pt x="5997206" y="379801"/>
                </a:cubicBezTo>
                <a:cubicBezTo>
                  <a:pt x="6029085" y="387471"/>
                  <a:pt x="6063873" y="385625"/>
                  <a:pt x="6096058" y="396287"/>
                </a:cubicBezTo>
                <a:cubicBezTo>
                  <a:pt x="6106889" y="400838"/>
                  <a:pt x="6117259" y="400901"/>
                  <a:pt x="6126863" y="393483"/>
                </a:cubicBezTo>
                <a:cubicBezTo>
                  <a:pt x="6147500" y="379963"/>
                  <a:pt x="6154039" y="380563"/>
                  <a:pt x="6170388" y="401035"/>
                </a:cubicBezTo>
                <a:cubicBezTo>
                  <a:pt x="6176417" y="409296"/>
                  <a:pt x="6183416" y="414384"/>
                  <a:pt x="6191078" y="413309"/>
                </a:cubicBezTo>
                <a:cubicBezTo>
                  <a:pt x="6218051" y="411043"/>
                  <a:pt x="6243544" y="419608"/>
                  <a:pt x="6268729" y="425181"/>
                </a:cubicBezTo>
                <a:cubicBezTo>
                  <a:pt x="6291361" y="431112"/>
                  <a:pt x="6313839" y="435548"/>
                  <a:pt x="6336367" y="427833"/>
                </a:cubicBezTo>
                <a:cubicBezTo>
                  <a:pt x="6345153" y="425082"/>
                  <a:pt x="6350569" y="427357"/>
                  <a:pt x="6355166" y="434301"/>
                </a:cubicBezTo>
                <a:cubicBezTo>
                  <a:pt x="6361196" y="442561"/>
                  <a:pt x="6368654" y="452139"/>
                  <a:pt x="6378564" y="447714"/>
                </a:cubicBezTo>
                <a:cubicBezTo>
                  <a:pt x="6399662" y="438682"/>
                  <a:pt x="6418615" y="446647"/>
                  <a:pt x="6435781" y="462451"/>
                </a:cubicBezTo>
                <a:cubicBezTo>
                  <a:pt x="6461377" y="484663"/>
                  <a:pt x="6490394" y="489697"/>
                  <a:pt x="6519972" y="474924"/>
                </a:cubicBezTo>
                <a:cubicBezTo>
                  <a:pt x="6531158" y="470319"/>
                  <a:pt x="6535296" y="472772"/>
                  <a:pt x="6536677" y="486239"/>
                </a:cubicBezTo>
                <a:cubicBezTo>
                  <a:pt x="6537137" y="490728"/>
                  <a:pt x="6537598" y="495216"/>
                  <a:pt x="6539181" y="498030"/>
                </a:cubicBezTo>
                <a:cubicBezTo>
                  <a:pt x="6559005" y="527121"/>
                  <a:pt x="6578675" y="554716"/>
                  <a:pt x="6613923" y="557358"/>
                </a:cubicBezTo>
                <a:cubicBezTo>
                  <a:pt x="6621740" y="557780"/>
                  <a:pt x="6620923" y="562448"/>
                  <a:pt x="6618983" y="568791"/>
                </a:cubicBezTo>
                <a:cubicBezTo>
                  <a:pt x="6618013" y="571963"/>
                  <a:pt x="6615765" y="575314"/>
                  <a:pt x="6613518" y="578664"/>
                </a:cubicBezTo>
                <a:cubicBezTo>
                  <a:pt x="6609023" y="585366"/>
                  <a:pt x="6604373" y="590572"/>
                  <a:pt x="6610403" y="598832"/>
                </a:cubicBezTo>
                <a:cubicBezTo>
                  <a:pt x="6615154" y="607272"/>
                  <a:pt x="6620927" y="600391"/>
                  <a:pt x="6627160" y="597999"/>
                </a:cubicBezTo>
                <a:cubicBezTo>
                  <a:pt x="6639470" y="591719"/>
                  <a:pt x="6653058" y="585258"/>
                  <a:pt x="6664195" y="592802"/>
                </a:cubicBezTo>
                <a:cubicBezTo>
                  <a:pt x="6678041" y="601483"/>
                  <a:pt x="6683966" y="596098"/>
                  <a:pt x="6691678" y="582875"/>
                </a:cubicBezTo>
                <a:cubicBezTo>
                  <a:pt x="6693925" y="579524"/>
                  <a:pt x="6696174" y="576174"/>
                  <a:pt x="6699852" y="574140"/>
                </a:cubicBezTo>
                <a:cubicBezTo>
                  <a:pt x="6703223" y="569114"/>
                  <a:pt x="6706901" y="567080"/>
                  <a:pt x="6712622" y="572348"/>
                </a:cubicBezTo>
                <a:cubicBezTo>
                  <a:pt x="6716915" y="576300"/>
                  <a:pt x="6717528" y="582284"/>
                  <a:pt x="6714156" y="587310"/>
                </a:cubicBezTo>
                <a:cubicBezTo>
                  <a:pt x="6710938" y="593832"/>
                  <a:pt x="6710275" y="599997"/>
                  <a:pt x="6705626" y="605202"/>
                </a:cubicBezTo>
                <a:cubicBezTo>
                  <a:pt x="6703226" y="607056"/>
                  <a:pt x="6700826" y="608911"/>
                  <a:pt x="6702562" y="613221"/>
                </a:cubicBezTo>
                <a:cubicBezTo>
                  <a:pt x="6704147" y="616034"/>
                  <a:pt x="6707824" y="614000"/>
                  <a:pt x="6710379" y="613641"/>
                </a:cubicBezTo>
                <a:cubicBezTo>
                  <a:pt x="6714210" y="613105"/>
                  <a:pt x="6716764" y="612746"/>
                  <a:pt x="6719011" y="609395"/>
                </a:cubicBezTo>
                <a:cubicBezTo>
                  <a:pt x="6721258" y="606044"/>
                  <a:pt x="6723814" y="605687"/>
                  <a:pt x="6726674" y="608320"/>
                </a:cubicBezTo>
                <a:cubicBezTo>
                  <a:pt x="6742410" y="622808"/>
                  <a:pt x="6759779" y="627959"/>
                  <a:pt x="6778782" y="623775"/>
                </a:cubicBezTo>
                <a:cubicBezTo>
                  <a:pt x="6787569" y="621025"/>
                  <a:pt x="6796509" y="619770"/>
                  <a:pt x="6805602" y="620012"/>
                </a:cubicBezTo>
                <a:cubicBezTo>
                  <a:pt x="6810710" y="619295"/>
                  <a:pt x="6818373" y="618220"/>
                  <a:pt x="6821694" y="625343"/>
                </a:cubicBezTo>
                <a:cubicBezTo>
                  <a:pt x="6823584" y="631149"/>
                  <a:pt x="6817661" y="636533"/>
                  <a:pt x="6814289" y="641560"/>
                </a:cubicBezTo>
                <a:cubicBezTo>
                  <a:pt x="6812041" y="644911"/>
                  <a:pt x="6809640" y="646765"/>
                  <a:pt x="6807393" y="650116"/>
                </a:cubicBezTo>
                <a:cubicBezTo>
                  <a:pt x="6805145" y="653466"/>
                  <a:pt x="6799066" y="657356"/>
                  <a:pt x="6802234" y="662981"/>
                </a:cubicBezTo>
                <a:cubicBezTo>
                  <a:pt x="6804125" y="668787"/>
                  <a:pt x="6810511" y="667891"/>
                  <a:pt x="6815465" y="665678"/>
                </a:cubicBezTo>
                <a:cubicBezTo>
                  <a:pt x="6826960" y="664066"/>
                  <a:pt x="6836207" y="665803"/>
                  <a:pt x="6848314" y="670176"/>
                </a:cubicBezTo>
                <a:cubicBezTo>
                  <a:pt x="6875390" y="681554"/>
                  <a:pt x="6888672" y="672102"/>
                  <a:pt x="6895820" y="640744"/>
                </a:cubicBezTo>
                <a:cubicBezTo>
                  <a:pt x="6898425" y="628237"/>
                  <a:pt x="6904197" y="621356"/>
                  <a:pt x="6914567" y="621419"/>
                </a:cubicBezTo>
                <a:cubicBezTo>
                  <a:pt x="6917482" y="649847"/>
                  <a:pt x="6920242" y="676779"/>
                  <a:pt x="6923157" y="705208"/>
                </a:cubicBezTo>
                <a:cubicBezTo>
                  <a:pt x="6905431" y="709212"/>
                  <a:pt x="6902367" y="717231"/>
                  <a:pt x="6908855" y="729981"/>
                </a:cubicBezTo>
                <a:cubicBezTo>
                  <a:pt x="6910593" y="734289"/>
                  <a:pt x="6916008" y="736565"/>
                  <a:pt x="6913913" y="741412"/>
                </a:cubicBezTo>
                <a:cubicBezTo>
                  <a:pt x="6910543" y="746438"/>
                  <a:pt x="6905281" y="745659"/>
                  <a:pt x="6901296" y="744700"/>
                </a:cubicBezTo>
                <a:cubicBezTo>
                  <a:pt x="6897464" y="745238"/>
                  <a:pt x="6894757" y="744100"/>
                  <a:pt x="6892049" y="742962"/>
                </a:cubicBezTo>
                <a:cubicBezTo>
                  <a:pt x="6884080" y="741046"/>
                  <a:pt x="6880401" y="743079"/>
                  <a:pt x="6880198" y="753731"/>
                </a:cubicBezTo>
                <a:cubicBezTo>
                  <a:pt x="6879535" y="759896"/>
                  <a:pt x="6876624" y="769411"/>
                  <a:pt x="6869779" y="765818"/>
                </a:cubicBezTo>
                <a:cubicBezTo>
                  <a:pt x="6860378" y="762583"/>
                  <a:pt x="6851438" y="763838"/>
                  <a:pt x="6842346" y="763595"/>
                </a:cubicBezTo>
                <a:cubicBezTo>
                  <a:pt x="6834529" y="763175"/>
                  <a:pt x="6825283" y="761437"/>
                  <a:pt x="6816649" y="765683"/>
                </a:cubicBezTo>
                <a:cubicBezTo>
                  <a:pt x="6809294" y="769752"/>
                  <a:pt x="6800661" y="773998"/>
                  <a:pt x="6808580" y="788064"/>
                </a:cubicBezTo>
                <a:cubicBezTo>
                  <a:pt x="6811596" y="792194"/>
                  <a:pt x="6809348" y="795546"/>
                  <a:pt x="6804392" y="797759"/>
                </a:cubicBezTo>
                <a:cubicBezTo>
                  <a:pt x="6785235" y="800447"/>
                  <a:pt x="6778237" y="795357"/>
                  <a:pt x="6774658" y="773093"/>
                </a:cubicBezTo>
                <a:cubicBezTo>
                  <a:pt x="6773891" y="765612"/>
                  <a:pt x="6772000" y="759806"/>
                  <a:pt x="6766585" y="757530"/>
                </a:cubicBezTo>
                <a:cubicBezTo>
                  <a:pt x="6757185" y="754297"/>
                  <a:pt x="6747939" y="752558"/>
                  <a:pt x="6738029" y="756984"/>
                </a:cubicBezTo>
                <a:cubicBezTo>
                  <a:pt x="6735475" y="757343"/>
                  <a:pt x="6734812" y="763507"/>
                  <a:pt x="6736395" y="766319"/>
                </a:cubicBezTo>
                <a:cubicBezTo>
                  <a:pt x="6736855" y="770808"/>
                  <a:pt x="6737470" y="776793"/>
                  <a:pt x="6735221" y="780145"/>
                </a:cubicBezTo>
                <a:cubicBezTo>
                  <a:pt x="6731849" y="785171"/>
                  <a:pt x="6727816" y="796360"/>
                  <a:pt x="6723064" y="787920"/>
                </a:cubicBezTo>
                <a:cubicBezTo>
                  <a:pt x="6711160" y="772896"/>
                  <a:pt x="6698388" y="774687"/>
                  <a:pt x="6684339" y="776658"/>
                </a:cubicBezTo>
                <a:cubicBezTo>
                  <a:pt x="6676523" y="776238"/>
                  <a:pt x="6668708" y="775817"/>
                  <a:pt x="6661556" y="769231"/>
                </a:cubicBezTo>
                <a:cubicBezTo>
                  <a:pt x="6634529" y="745705"/>
                  <a:pt x="6615525" y="749889"/>
                  <a:pt x="6601021" y="785313"/>
                </a:cubicBezTo>
                <a:cubicBezTo>
                  <a:pt x="6596832" y="795008"/>
                  <a:pt x="6590754" y="798897"/>
                  <a:pt x="6583448" y="790815"/>
                </a:cubicBezTo>
                <a:cubicBezTo>
                  <a:pt x="6566282" y="775010"/>
                  <a:pt x="6546511" y="771714"/>
                  <a:pt x="6525925" y="773084"/>
                </a:cubicBezTo>
                <a:cubicBezTo>
                  <a:pt x="6515554" y="773022"/>
                  <a:pt x="6505490" y="775951"/>
                  <a:pt x="6493843" y="776068"/>
                </a:cubicBezTo>
                <a:cubicBezTo>
                  <a:pt x="6474380" y="775764"/>
                  <a:pt x="6457776" y="778093"/>
                  <a:pt x="6452875" y="806100"/>
                </a:cubicBezTo>
                <a:cubicBezTo>
                  <a:pt x="6451802" y="795627"/>
                  <a:pt x="6452312" y="787966"/>
                  <a:pt x="6447560" y="779526"/>
                </a:cubicBezTo>
                <a:cubicBezTo>
                  <a:pt x="6442502" y="768094"/>
                  <a:pt x="6433101" y="764860"/>
                  <a:pt x="6424162" y="766114"/>
                </a:cubicBezTo>
                <a:cubicBezTo>
                  <a:pt x="6414099" y="769043"/>
                  <a:pt x="6421557" y="778621"/>
                  <a:pt x="6420893" y="784785"/>
                </a:cubicBezTo>
                <a:cubicBezTo>
                  <a:pt x="6420537" y="793942"/>
                  <a:pt x="6416042" y="800644"/>
                  <a:pt x="6407920" y="797231"/>
                </a:cubicBezTo>
                <a:cubicBezTo>
                  <a:pt x="6397089" y="792678"/>
                  <a:pt x="6388149" y="793933"/>
                  <a:pt x="6376808" y="797042"/>
                </a:cubicBezTo>
                <a:cubicBezTo>
                  <a:pt x="6363221" y="803502"/>
                  <a:pt x="6349172" y="805473"/>
                  <a:pt x="6335173" y="795295"/>
                </a:cubicBezTo>
                <a:cubicBezTo>
                  <a:pt x="6326744" y="788890"/>
                  <a:pt x="6319234" y="791460"/>
                  <a:pt x="6313616" y="799837"/>
                </a:cubicBezTo>
                <a:cubicBezTo>
                  <a:pt x="6310245" y="804864"/>
                  <a:pt x="6306874" y="809890"/>
                  <a:pt x="6304626" y="813240"/>
                </a:cubicBezTo>
                <a:cubicBezTo>
                  <a:pt x="6298854" y="820121"/>
                  <a:pt x="6296097" y="831132"/>
                  <a:pt x="6288128" y="829216"/>
                </a:cubicBezTo>
                <a:cubicBezTo>
                  <a:pt x="6280158" y="827298"/>
                  <a:pt x="6280362" y="816645"/>
                  <a:pt x="6279594" y="809163"/>
                </a:cubicBezTo>
                <a:cubicBezTo>
                  <a:pt x="6278828" y="801682"/>
                  <a:pt x="6274026" y="805393"/>
                  <a:pt x="6270042" y="804434"/>
                </a:cubicBezTo>
                <a:cubicBezTo>
                  <a:pt x="6266210" y="804972"/>
                  <a:pt x="6262378" y="805508"/>
                  <a:pt x="6264269" y="811314"/>
                </a:cubicBezTo>
                <a:cubicBezTo>
                  <a:pt x="6268510" y="827413"/>
                  <a:pt x="6261308" y="832978"/>
                  <a:pt x="6249967" y="836088"/>
                </a:cubicBezTo>
                <a:cubicBezTo>
                  <a:pt x="6238627" y="839197"/>
                  <a:pt x="6237964" y="845361"/>
                  <a:pt x="6246699" y="854759"/>
                </a:cubicBezTo>
                <a:cubicBezTo>
                  <a:pt x="6248284" y="857572"/>
                  <a:pt x="6252268" y="858531"/>
                  <a:pt x="6256252" y="859489"/>
                </a:cubicBezTo>
                <a:cubicBezTo>
                  <a:pt x="6291299" y="872785"/>
                  <a:pt x="6327978" y="876745"/>
                  <a:pt x="6365475" y="876037"/>
                </a:cubicBezTo>
                <a:cubicBezTo>
                  <a:pt x="6395309" y="876405"/>
                  <a:pt x="6422895" y="880123"/>
                  <a:pt x="6449461" y="899162"/>
                </a:cubicBezTo>
                <a:cubicBezTo>
                  <a:pt x="6464890" y="910656"/>
                  <a:pt x="6476948" y="927177"/>
                  <a:pt x="6487881" y="945374"/>
                </a:cubicBezTo>
                <a:cubicBezTo>
                  <a:pt x="6494981" y="926165"/>
                  <a:pt x="6501212" y="923773"/>
                  <a:pt x="6515518" y="936943"/>
                </a:cubicBezTo>
                <a:cubicBezTo>
                  <a:pt x="6519809" y="940895"/>
                  <a:pt x="6523131" y="948017"/>
                  <a:pt x="6522620" y="955678"/>
                </a:cubicBezTo>
                <a:cubicBezTo>
                  <a:pt x="6522724" y="969323"/>
                  <a:pt x="6532123" y="972557"/>
                  <a:pt x="6541216" y="972800"/>
                </a:cubicBezTo>
                <a:cubicBezTo>
                  <a:pt x="6550464" y="974537"/>
                  <a:pt x="6553529" y="966518"/>
                  <a:pt x="6556593" y="958500"/>
                </a:cubicBezTo>
                <a:cubicBezTo>
                  <a:pt x="6558379" y="950660"/>
                  <a:pt x="6557459" y="941684"/>
                  <a:pt x="6564202" y="931631"/>
                </a:cubicBezTo>
                <a:cubicBezTo>
                  <a:pt x="6562211" y="950122"/>
                  <a:pt x="6570334" y="953536"/>
                  <a:pt x="6580858" y="955096"/>
                </a:cubicBezTo>
                <a:cubicBezTo>
                  <a:pt x="6589951" y="955337"/>
                  <a:pt x="6600935" y="961384"/>
                  <a:pt x="6600578" y="970541"/>
                </a:cubicBezTo>
                <a:cubicBezTo>
                  <a:pt x="6599711" y="987358"/>
                  <a:pt x="6600121" y="1003996"/>
                  <a:pt x="6592562" y="1018716"/>
                </a:cubicBezTo>
                <a:cubicBezTo>
                  <a:pt x="6588221" y="1026915"/>
                  <a:pt x="6583266" y="1029127"/>
                  <a:pt x="6574173" y="1028885"/>
                </a:cubicBezTo>
                <a:cubicBezTo>
                  <a:pt x="6567480" y="1026788"/>
                  <a:pt x="6564619" y="1024155"/>
                  <a:pt x="6564976" y="1014998"/>
                </a:cubicBezTo>
                <a:cubicBezTo>
                  <a:pt x="6564361" y="1009013"/>
                  <a:pt x="6560224" y="1006557"/>
                  <a:pt x="6556392" y="1007096"/>
                </a:cubicBezTo>
                <a:cubicBezTo>
                  <a:pt x="6541220" y="1010743"/>
                  <a:pt x="6531360" y="1003019"/>
                  <a:pt x="6521346" y="993799"/>
                </a:cubicBezTo>
                <a:cubicBezTo>
                  <a:pt x="6511486" y="986077"/>
                  <a:pt x="6500963" y="984518"/>
                  <a:pt x="6493097" y="996246"/>
                </a:cubicBezTo>
                <a:cubicBezTo>
                  <a:pt x="6487478" y="1004623"/>
                  <a:pt x="6484617" y="1001988"/>
                  <a:pt x="6484974" y="992832"/>
                </a:cubicBezTo>
                <a:cubicBezTo>
                  <a:pt x="6484361" y="986847"/>
                  <a:pt x="6481653" y="985709"/>
                  <a:pt x="6476238" y="983433"/>
                </a:cubicBezTo>
                <a:cubicBezTo>
                  <a:pt x="6453606" y="977502"/>
                  <a:pt x="6430619" y="980728"/>
                  <a:pt x="6409828" y="992751"/>
                </a:cubicBezTo>
                <a:cubicBezTo>
                  <a:pt x="6398947" y="1000349"/>
                  <a:pt x="6387453" y="1001961"/>
                  <a:pt x="6375651" y="1000583"/>
                </a:cubicBezTo>
                <a:cubicBezTo>
                  <a:pt x="6365128" y="999024"/>
                  <a:pt x="6355422" y="992797"/>
                  <a:pt x="6346992" y="986391"/>
                </a:cubicBezTo>
                <a:cubicBezTo>
                  <a:pt x="6342701" y="982439"/>
                  <a:pt x="6339533" y="976813"/>
                  <a:pt x="6333608" y="982198"/>
                </a:cubicBezTo>
                <a:cubicBezTo>
                  <a:pt x="6327682" y="987583"/>
                  <a:pt x="6328295" y="993567"/>
                  <a:pt x="6330339" y="1000869"/>
                </a:cubicBezTo>
                <a:cubicBezTo>
                  <a:pt x="6332230" y="1006674"/>
                  <a:pt x="6335245" y="1010805"/>
                  <a:pt x="6334581" y="1016969"/>
                </a:cubicBezTo>
                <a:cubicBezTo>
                  <a:pt x="6336269" y="1033428"/>
                  <a:pt x="6343421" y="1040012"/>
                  <a:pt x="6356499" y="1041213"/>
                </a:cubicBezTo>
                <a:cubicBezTo>
                  <a:pt x="6380100" y="1043972"/>
                  <a:pt x="6401301" y="1048587"/>
                  <a:pt x="6423933" y="1054518"/>
                </a:cubicBezTo>
                <a:cubicBezTo>
                  <a:pt x="6437471" y="1060207"/>
                  <a:pt x="6439514" y="1067509"/>
                  <a:pt x="6431802" y="1080733"/>
                </a:cubicBezTo>
                <a:cubicBezTo>
                  <a:pt x="6430525" y="1080912"/>
                  <a:pt x="6430679" y="1082409"/>
                  <a:pt x="6430832" y="1083904"/>
                </a:cubicBezTo>
                <a:cubicBezTo>
                  <a:pt x="6429811" y="1099225"/>
                  <a:pt x="6421793" y="1109456"/>
                  <a:pt x="6413620" y="1118194"/>
                </a:cubicBezTo>
                <a:cubicBezTo>
                  <a:pt x="6407847" y="1125073"/>
                  <a:pt x="6404986" y="1122439"/>
                  <a:pt x="6403095" y="1116633"/>
                </a:cubicBezTo>
                <a:cubicBezTo>
                  <a:pt x="6399162" y="1103526"/>
                  <a:pt x="6404933" y="1096645"/>
                  <a:pt x="6414996" y="1093715"/>
                </a:cubicBezTo>
                <a:cubicBezTo>
                  <a:pt x="6411675" y="1086593"/>
                  <a:pt x="6407230" y="1081145"/>
                  <a:pt x="6400845" y="1082041"/>
                </a:cubicBezTo>
                <a:cubicBezTo>
                  <a:pt x="6397014" y="1082578"/>
                  <a:pt x="6396350" y="1088743"/>
                  <a:pt x="6395533" y="1093411"/>
                </a:cubicBezTo>
                <a:cubicBezTo>
                  <a:pt x="6392724" y="1116571"/>
                  <a:pt x="6388078" y="1121776"/>
                  <a:pt x="6368767" y="1122968"/>
                </a:cubicBezTo>
                <a:cubicBezTo>
                  <a:pt x="6350580" y="1122485"/>
                  <a:pt x="6331424" y="1125172"/>
                  <a:pt x="6313851" y="1130673"/>
                </a:cubicBezTo>
                <a:cubicBezTo>
                  <a:pt x="6290046" y="1138567"/>
                  <a:pt x="6284324" y="1133299"/>
                  <a:pt x="6285241" y="1104333"/>
                </a:cubicBezTo>
                <a:cubicBezTo>
                  <a:pt x="6285087" y="1102836"/>
                  <a:pt x="6284934" y="1101340"/>
                  <a:pt x="6284780" y="1099844"/>
                </a:cubicBezTo>
                <a:cubicBezTo>
                  <a:pt x="6285597" y="1095175"/>
                  <a:pt x="6288814" y="1088653"/>
                  <a:pt x="6282123" y="1086557"/>
                </a:cubicBezTo>
                <a:cubicBezTo>
                  <a:pt x="6275583" y="1085957"/>
                  <a:pt x="6268891" y="1083860"/>
                  <a:pt x="6265980" y="1093375"/>
                </a:cubicBezTo>
                <a:cubicBezTo>
                  <a:pt x="6264040" y="1099718"/>
                  <a:pt x="6261946" y="1104565"/>
                  <a:pt x="6261283" y="1110729"/>
                </a:cubicBezTo>
                <a:cubicBezTo>
                  <a:pt x="6257094" y="1120424"/>
                  <a:pt x="6252139" y="1122636"/>
                  <a:pt x="6243863" y="1117727"/>
                </a:cubicBezTo>
                <a:cubicBezTo>
                  <a:pt x="6235740" y="1114313"/>
                  <a:pt x="6236250" y="1106654"/>
                  <a:pt x="6240745" y="1099951"/>
                </a:cubicBezTo>
                <a:cubicBezTo>
                  <a:pt x="6241715" y="1096780"/>
                  <a:pt x="6242838" y="1095104"/>
                  <a:pt x="6243809" y="1091932"/>
                </a:cubicBezTo>
                <a:cubicBezTo>
                  <a:pt x="6246057" y="1088582"/>
                  <a:pt x="6245597" y="1084093"/>
                  <a:pt x="6242736" y="1081459"/>
                </a:cubicBezTo>
                <a:cubicBezTo>
                  <a:pt x="6238597" y="1079004"/>
                  <a:pt x="6237780" y="1083672"/>
                  <a:pt x="6235379" y="1085526"/>
                </a:cubicBezTo>
                <a:cubicBezTo>
                  <a:pt x="6230732" y="1090731"/>
                  <a:pt x="6227514" y="1097254"/>
                  <a:pt x="6225726" y="1105094"/>
                </a:cubicBezTo>
                <a:cubicBezTo>
                  <a:pt x="6218780" y="1125800"/>
                  <a:pt x="6211425" y="1129868"/>
                  <a:pt x="6193749" y="1121723"/>
                </a:cubicBezTo>
                <a:cubicBezTo>
                  <a:pt x="6185626" y="1118310"/>
                  <a:pt x="6177350" y="1113399"/>
                  <a:pt x="6169226" y="1109986"/>
                </a:cubicBezTo>
                <a:cubicBezTo>
                  <a:pt x="6163811" y="1107710"/>
                  <a:pt x="6157273" y="1107110"/>
                  <a:pt x="6152931" y="1115309"/>
                </a:cubicBezTo>
                <a:cubicBezTo>
                  <a:pt x="6147466" y="1125181"/>
                  <a:pt x="6144708" y="1136192"/>
                  <a:pt x="6131783" y="1136488"/>
                </a:cubicBezTo>
                <a:cubicBezTo>
                  <a:pt x="6123968" y="1136067"/>
                  <a:pt x="6119166" y="1139776"/>
                  <a:pt x="6112166" y="1134688"/>
                </a:cubicBezTo>
                <a:cubicBezTo>
                  <a:pt x="6077018" y="1107746"/>
                  <a:pt x="6040492" y="1105282"/>
                  <a:pt x="6001821" y="1119814"/>
                </a:cubicBezTo>
                <a:cubicBezTo>
                  <a:pt x="5995589" y="1122207"/>
                  <a:pt x="5990327" y="1121427"/>
                  <a:pt x="5984758" y="1117655"/>
                </a:cubicBezTo>
                <a:cubicBezTo>
                  <a:pt x="5971883" y="1105802"/>
                  <a:pt x="5957682" y="1106276"/>
                  <a:pt x="5942664" y="1111420"/>
                </a:cubicBezTo>
                <a:cubicBezTo>
                  <a:pt x="5921566" y="1120451"/>
                  <a:pt x="5903176" y="1130619"/>
                  <a:pt x="5885247" y="1145277"/>
                </a:cubicBezTo>
                <a:cubicBezTo>
                  <a:pt x="5876920" y="1152517"/>
                  <a:pt x="5868593" y="1159756"/>
                  <a:pt x="5858225" y="1159693"/>
                </a:cubicBezTo>
                <a:cubicBezTo>
                  <a:pt x="5824098" y="1155375"/>
                  <a:pt x="5788339" y="1160393"/>
                  <a:pt x="5755695" y="1145242"/>
                </a:cubicBezTo>
                <a:cubicBezTo>
                  <a:pt x="5748849" y="1141649"/>
                  <a:pt x="5743894" y="1143862"/>
                  <a:pt x="5738121" y="1150743"/>
                </a:cubicBezTo>
                <a:cubicBezTo>
                  <a:pt x="5735874" y="1154094"/>
                  <a:pt x="5733626" y="1157444"/>
                  <a:pt x="5731226" y="1159299"/>
                </a:cubicBezTo>
                <a:cubicBezTo>
                  <a:pt x="5724994" y="1161691"/>
                  <a:pt x="5726578" y="1164504"/>
                  <a:pt x="5728315" y="1168814"/>
                </a:cubicBezTo>
                <a:cubicBezTo>
                  <a:pt x="5731790" y="1177432"/>
                  <a:pt x="5737359" y="1181206"/>
                  <a:pt x="5745021" y="1180129"/>
                </a:cubicBezTo>
                <a:cubicBezTo>
                  <a:pt x="5753960" y="1178876"/>
                  <a:pt x="5758712" y="1187315"/>
                  <a:pt x="5758356" y="1196471"/>
                </a:cubicBezTo>
                <a:cubicBezTo>
                  <a:pt x="5757845" y="1204132"/>
                  <a:pt x="5749877" y="1202215"/>
                  <a:pt x="5744614" y="1201435"/>
                </a:cubicBezTo>
                <a:cubicBezTo>
                  <a:pt x="5730259" y="1200414"/>
                  <a:pt x="5725047" y="1187485"/>
                  <a:pt x="5719988" y="1176053"/>
                </a:cubicBezTo>
                <a:cubicBezTo>
                  <a:pt x="5697814" y="1136667"/>
                  <a:pt x="5665783" y="1127502"/>
                  <a:pt x="5632171" y="1153467"/>
                </a:cubicBezTo>
                <a:cubicBezTo>
                  <a:pt x="5623692" y="1159210"/>
                  <a:pt x="5615058" y="1163456"/>
                  <a:pt x="5605965" y="1163215"/>
                </a:cubicBezTo>
                <a:cubicBezTo>
                  <a:pt x="5599580" y="1164110"/>
                  <a:pt x="5596871" y="1162973"/>
                  <a:pt x="5596105" y="1155492"/>
                </a:cubicBezTo>
                <a:cubicBezTo>
                  <a:pt x="5593447" y="1142205"/>
                  <a:pt x="5589156" y="1138253"/>
                  <a:pt x="5578122" y="1144354"/>
                </a:cubicBezTo>
                <a:cubicBezTo>
                  <a:pt x="5557177" y="1154883"/>
                  <a:pt x="5536745" y="1157750"/>
                  <a:pt x="5515033" y="1160795"/>
                </a:cubicBezTo>
                <a:cubicBezTo>
                  <a:pt x="5480397" y="1164137"/>
                  <a:pt x="5449391" y="1177595"/>
                  <a:pt x="5425638" y="1211282"/>
                </a:cubicBezTo>
                <a:cubicBezTo>
                  <a:pt x="5425638" y="1211282"/>
                  <a:pt x="5424208" y="1209965"/>
                  <a:pt x="5424054" y="1208468"/>
                </a:cubicBezTo>
                <a:cubicBezTo>
                  <a:pt x="5424872" y="1203801"/>
                  <a:pt x="5426966" y="1198954"/>
                  <a:pt x="5427630" y="1192790"/>
                </a:cubicBezTo>
                <a:cubicBezTo>
                  <a:pt x="5428803" y="1178965"/>
                  <a:pt x="5425636" y="1173339"/>
                  <a:pt x="5413835" y="1171959"/>
                </a:cubicBezTo>
                <a:cubicBezTo>
                  <a:pt x="5399479" y="1170938"/>
                  <a:pt x="5395955" y="1174467"/>
                  <a:pt x="5396364" y="1191106"/>
                </a:cubicBezTo>
                <a:cubicBezTo>
                  <a:pt x="5396825" y="1195594"/>
                  <a:pt x="5400299" y="1204213"/>
                  <a:pt x="5392638" y="1205288"/>
                </a:cubicBezTo>
                <a:cubicBezTo>
                  <a:pt x="5381297" y="1208397"/>
                  <a:pt x="5372407" y="1197502"/>
                  <a:pt x="5376288" y="1184816"/>
                </a:cubicBezTo>
                <a:cubicBezTo>
                  <a:pt x="5379352" y="1176797"/>
                  <a:pt x="5377615" y="1172488"/>
                  <a:pt x="5369645" y="1170570"/>
                </a:cubicBezTo>
                <a:cubicBezTo>
                  <a:pt x="5352276" y="1165419"/>
                  <a:pt x="5334753" y="1158770"/>
                  <a:pt x="5318201" y="1148951"/>
                </a:cubicBezTo>
                <a:cubicBezTo>
                  <a:pt x="5304509" y="1141765"/>
                  <a:pt x="5290308" y="1142241"/>
                  <a:pt x="5277333" y="1154686"/>
                </a:cubicBezTo>
                <a:cubicBezTo>
                  <a:pt x="5273962" y="1159713"/>
                  <a:pt x="5269006" y="1161925"/>
                  <a:pt x="5262621" y="1162820"/>
                </a:cubicBezTo>
                <a:cubicBezTo>
                  <a:pt x="5252251" y="1162758"/>
                  <a:pt x="5241880" y="1162695"/>
                  <a:pt x="5231510" y="1162632"/>
                </a:cubicBezTo>
                <a:cubicBezTo>
                  <a:pt x="5223847" y="1163707"/>
                  <a:pt x="5217002" y="1160115"/>
                  <a:pt x="5213374" y="1150000"/>
                </a:cubicBezTo>
                <a:cubicBezTo>
                  <a:pt x="5211023" y="1139706"/>
                  <a:pt x="5205761" y="1138926"/>
                  <a:pt x="5198406" y="1142993"/>
                </a:cubicBezTo>
                <a:cubicBezTo>
                  <a:pt x="5192173" y="1145385"/>
                  <a:pt x="5184664" y="1147956"/>
                  <a:pt x="5178431" y="1150349"/>
                </a:cubicBezTo>
                <a:cubicBezTo>
                  <a:pt x="5163567" y="1156988"/>
                  <a:pt x="5155700" y="1168715"/>
                  <a:pt x="5154987" y="1187028"/>
                </a:cubicBezTo>
                <a:cubicBezTo>
                  <a:pt x="5154324" y="1193193"/>
                  <a:pt x="5154937" y="1199178"/>
                  <a:pt x="5154273" y="1205341"/>
                </a:cubicBezTo>
                <a:cubicBezTo>
                  <a:pt x="5145840" y="1160993"/>
                  <a:pt x="5116977" y="1157454"/>
                  <a:pt x="5086990" y="1155590"/>
                </a:cubicBezTo>
                <a:cubicBezTo>
                  <a:pt x="5077743" y="1153853"/>
                  <a:pt x="5071817" y="1159237"/>
                  <a:pt x="5066046" y="1166117"/>
                </a:cubicBezTo>
                <a:cubicBezTo>
                  <a:pt x="5060273" y="1172999"/>
                  <a:pt x="5058487" y="1180838"/>
                  <a:pt x="5061960" y="1189457"/>
                </a:cubicBezTo>
                <a:cubicBezTo>
                  <a:pt x="5065282" y="1196580"/>
                  <a:pt x="5071207" y="1191195"/>
                  <a:pt x="5076315" y="1190478"/>
                </a:cubicBezTo>
                <a:cubicBezTo>
                  <a:pt x="5080147" y="1189941"/>
                  <a:pt x="5086380" y="1187549"/>
                  <a:pt x="5088423" y="1194852"/>
                </a:cubicBezTo>
                <a:cubicBezTo>
                  <a:pt x="5090314" y="1200656"/>
                  <a:pt x="5088526" y="1208496"/>
                  <a:pt x="5083725" y="1212205"/>
                </a:cubicBezTo>
                <a:cubicBezTo>
                  <a:pt x="5079078" y="1217410"/>
                  <a:pt x="5072691" y="1218307"/>
                  <a:pt x="5067583" y="1219023"/>
                </a:cubicBezTo>
                <a:cubicBezTo>
                  <a:pt x="5061197" y="1219919"/>
                  <a:pt x="5054811" y="1220815"/>
                  <a:pt x="5051593" y="1227338"/>
                </a:cubicBezTo>
                <a:cubicBezTo>
                  <a:pt x="5059054" y="1236915"/>
                  <a:pt x="5069730" y="1239971"/>
                  <a:pt x="5078669" y="1238716"/>
                </a:cubicBezTo>
                <a:cubicBezTo>
                  <a:pt x="5105796" y="1237946"/>
                  <a:pt x="5131135" y="1245014"/>
                  <a:pt x="5156475" y="1252083"/>
                </a:cubicBezTo>
                <a:cubicBezTo>
                  <a:pt x="5173843" y="1257235"/>
                  <a:pt x="5190446" y="1254905"/>
                  <a:pt x="5205821" y="1240606"/>
                </a:cubicBezTo>
                <a:cubicBezTo>
                  <a:pt x="5210469" y="1235400"/>
                  <a:pt x="5215731" y="1236180"/>
                  <a:pt x="5221453" y="1241448"/>
                </a:cubicBezTo>
                <a:cubicBezTo>
                  <a:pt x="5231621" y="1252164"/>
                  <a:pt x="5243881" y="1258032"/>
                  <a:pt x="5256143" y="1263901"/>
                </a:cubicBezTo>
                <a:cubicBezTo>
                  <a:pt x="5262835" y="1265997"/>
                  <a:pt x="5269221" y="1265102"/>
                  <a:pt x="5275146" y="1259717"/>
                </a:cubicBezTo>
                <a:cubicBezTo>
                  <a:pt x="5286997" y="1248947"/>
                  <a:pt x="5300738" y="1243984"/>
                  <a:pt x="5315246" y="1246501"/>
                </a:cubicBezTo>
                <a:cubicBezTo>
                  <a:pt x="5328478" y="1249198"/>
                  <a:pt x="5341710" y="1251895"/>
                  <a:pt x="5353663" y="1254771"/>
                </a:cubicBezTo>
                <a:cubicBezTo>
                  <a:pt x="5363064" y="1258005"/>
                  <a:pt x="5368018" y="1255792"/>
                  <a:pt x="5368068" y="1243644"/>
                </a:cubicBezTo>
                <a:cubicBezTo>
                  <a:pt x="5368579" y="1235984"/>
                  <a:pt x="5370673" y="1231136"/>
                  <a:pt x="5377058" y="1230239"/>
                </a:cubicBezTo>
                <a:cubicBezTo>
                  <a:pt x="5390953" y="1226773"/>
                  <a:pt x="5395552" y="1233716"/>
                  <a:pt x="5393254" y="1249216"/>
                </a:cubicBezTo>
                <a:cubicBezTo>
                  <a:pt x="5390293" y="1270880"/>
                  <a:pt x="5394585" y="1274832"/>
                  <a:pt x="5412465" y="1272322"/>
                </a:cubicBezTo>
                <a:cubicBezTo>
                  <a:pt x="5423958" y="1270710"/>
                  <a:pt x="5435299" y="1267600"/>
                  <a:pt x="5445363" y="1264671"/>
                </a:cubicBezTo>
                <a:cubicBezTo>
                  <a:pt x="5461965" y="1262342"/>
                  <a:pt x="5476984" y="1257198"/>
                  <a:pt x="5493076" y="1262529"/>
                </a:cubicBezTo>
                <a:cubicBezTo>
                  <a:pt x="5502323" y="1264267"/>
                  <a:pt x="5509168" y="1267860"/>
                  <a:pt x="5508148" y="1283182"/>
                </a:cubicBezTo>
                <a:cubicBezTo>
                  <a:pt x="5506668" y="1294013"/>
                  <a:pt x="5512696" y="1302273"/>
                  <a:pt x="5522913" y="1300840"/>
                </a:cubicBezTo>
                <a:cubicBezTo>
                  <a:pt x="5554994" y="1297856"/>
                  <a:pt x="5584472" y="1307380"/>
                  <a:pt x="5614102" y="1318401"/>
                </a:cubicBezTo>
                <a:cubicBezTo>
                  <a:pt x="5636887" y="1325828"/>
                  <a:pt x="5649812" y="1325533"/>
                  <a:pt x="5661252" y="1298126"/>
                </a:cubicBezTo>
                <a:cubicBezTo>
                  <a:pt x="5662529" y="1297946"/>
                  <a:pt x="5663807" y="1297767"/>
                  <a:pt x="5663807" y="1297767"/>
                </a:cubicBezTo>
                <a:cubicBezTo>
                  <a:pt x="5669375" y="1301539"/>
                  <a:pt x="5664370" y="1315901"/>
                  <a:pt x="5672032" y="1314826"/>
                </a:cubicBezTo>
                <a:cubicBezTo>
                  <a:pt x="5678418" y="1313930"/>
                  <a:pt x="5682606" y="1304236"/>
                  <a:pt x="5685670" y="1296217"/>
                </a:cubicBezTo>
                <a:cubicBezTo>
                  <a:pt x="5686794" y="1294542"/>
                  <a:pt x="5687765" y="1291369"/>
                  <a:pt x="5688889" y="1289695"/>
                </a:cubicBezTo>
                <a:cubicBezTo>
                  <a:pt x="5692923" y="1278504"/>
                  <a:pt x="5695680" y="1267493"/>
                  <a:pt x="5697161" y="1256661"/>
                </a:cubicBezTo>
                <a:cubicBezTo>
                  <a:pt x="5698948" y="1248822"/>
                  <a:pt x="5703904" y="1246608"/>
                  <a:pt x="5710596" y="1248706"/>
                </a:cubicBezTo>
                <a:cubicBezTo>
                  <a:pt x="5714734" y="1251160"/>
                  <a:pt x="5720303" y="1254932"/>
                  <a:pt x="5718361" y="1261275"/>
                </a:cubicBezTo>
                <a:cubicBezTo>
                  <a:pt x="5708862" y="1282339"/>
                  <a:pt x="5717089" y="1299398"/>
                  <a:pt x="5724038" y="1316636"/>
                </a:cubicBezTo>
                <a:cubicBezTo>
                  <a:pt x="5727666" y="1326751"/>
                  <a:pt x="5730680" y="1330881"/>
                  <a:pt x="5737422" y="1320828"/>
                </a:cubicBezTo>
                <a:cubicBezTo>
                  <a:pt x="5748965" y="1307066"/>
                  <a:pt x="5764139" y="1303421"/>
                  <a:pt x="5777880" y="1298457"/>
                </a:cubicBezTo>
                <a:cubicBezTo>
                  <a:pt x="5782834" y="1296244"/>
                  <a:pt x="5786666" y="1295706"/>
                  <a:pt x="5788403" y="1300016"/>
                </a:cubicBezTo>
                <a:cubicBezTo>
                  <a:pt x="5797907" y="1316895"/>
                  <a:pt x="5812262" y="1317917"/>
                  <a:pt x="5826617" y="1318938"/>
                </a:cubicBezTo>
                <a:cubicBezTo>
                  <a:pt x="5839848" y="1321635"/>
                  <a:pt x="5852925" y="1322835"/>
                  <a:pt x="5860692" y="1335406"/>
                </a:cubicBezTo>
                <a:cubicBezTo>
                  <a:pt x="5864013" y="1342528"/>
                  <a:pt x="5866567" y="1342170"/>
                  <a:pt x="5872800" y="1339778"/>
                </a:cubicBezTo>
                <a:cubicBezTo>
                  <a:pt x="5895021" y="1329071"/>
                  <a:pt x="5916732" y="1326025"/>
                  <a:pt x="5937576" y="1339795"/>
                </a:cubicBezTo>
                <a:cubicBezTo>
                  <a:pt x="5945853" y="1344704"/>
                  <a:pt x="5950960" y="1343989"/>
                  <a:pt x="5958163" y="1338425"/>
                </a:cubicBezTo>
                <a:cubicBezTo>
                  <a:pt x="5973846" y="1327119"/>
                  <a:pt x="5990448" y="1324789"/>
                  <a:pt x="6008431" y="1335925"/>
                </a:cubicBezTo>
                <a:cubicBezTo>
                  <a:pt x="6012722" y="1339877"/>
                  <a:pt x="6016707" y="1340834"/>
                  <a:pt x="6021510" y="1337126"/>
                </a:cubicBezTo>
                <a:cubicBezTo>
                  <a:pt x="6042299" y="1325102"/>
                  <a:pt x="6080870" y="1334868"/>
                  <a:pt x="6094664" y="1355698"/>
                </a:cubicBezTo>
                <a:cubicBezTo>
                  <a:pt x="6103654" y="1342295"/>
                  <a:pt x="6116273" y="1339008"/>
                  <a:pt x="6128227" y="1341882"/>
                </a:cubicBezTo>
                <a:cubicBezTo>
                  <a:pt x="6145596" y="1347035"/>
                  <a:pt x="6163629" y="1346022"/>
                  <a:pt x="6181662" y="1345011"/>
                </a:cubicBezTo>
                <a:cubicBezTo>
                  <a:pt x="6206234" y="1344597"/>
                  <a:pt x="6221203" y="1351605"/>
                  <a:pt x="6230809" y="1382128"/>
                </a:cubicBezTo>
                <a:cubicBezTo>
                  <a:pt x="6231115" y="1385121"/>
                  <a:pt x="6232546" y="1386438"/>
                  <a:pt x="6232853" y="1389430"/>
                </a:cubicBezTo>
                <a:cubicBezTo>
                  <a:pt x="6236481" y="1399545"/>
                  <a:pt x="6241743" y="1400325"/>
                  <a:pt x="6247362" y="1391948"/>
                </a:cubicBezTo>
                <a:cubicBezTo>
                  <a:pt x="6251857" y="1385246"/>
                  <a:pt x="6256351" y="1378545"/>
                  <a:pt x="6262123" y="1371663"/>
                </a:cubicBezTo>
                <a:cubicBezTo>
                  <a:pt x="6282811" y="1345995"/>
                  <a:pt x="6309121" y="1349892"/>
                  <a:pt x="6326390" y="1379343"/>
                </a:cubicBezTo>
                <a:cubicBezTo>
                  <a:pt x="6332878" y="1392092"/>
                  <a:pt x="6341769" y="1402986"/>
                  <a:pt x="6354183" y="1410351"/>
                </a:cubicBezTo>
                <a:cubicBezTo>
                  <a:pt x="6365320" y="1417895"/>
                  <a:pt x="6376457" y="1425438"/>
                  <a:pt x="6384224" y="1438008"/>
                </a:cubicBezTo>
                <a:cubicBezTo>
                  <a:pt x="6390352" y="1421972"/>
                  <a:pt x="6380849" y="1405091"/>
                  <a:pt x="6386978" y="1389054"/>
                </a:cubicBezTo>
                <a:cubicBezTo>
                  <a:pt x="6400466" y="1406892"/>
                  <a:pt x="6400466" y="1406892"/>
                  <a:pt x="6417272" y="1393909"/>
                </a:cubicBezTo>
                <a:cubicBezTo>
                  <a:pt x="6424627" y="1389843"/>
                  <a:pt x="6429583" y="1387630"/>
                  <a:pt x="6437706" y="1391044"/>
                </a:cubicBezTo>
                <a:cubicBezTo>
                  <a:pt x="6459212" y="1398650"/>
                  <a:pt x="6480414" y="1403264"/>
                  <a:pt x="6501615" y="1407879"/>
                </a:cubicBezTo>
                <a:cubicBezTo>
                  <a:pt x="6566648" y="1423037"/>
                  <a:pt x="6632038" y="1429041"/>
                  <a:pt x="6696254" y="1448867"/>
                </a:cubicBezTo>
                <a:cubicBezTo>
                  <a:pt x="6701515" y="1449647"/>
                  <a:pt x="6709178" y="1448571"/>
                  <a:pt x="6709944" y="1456053"/>
                </a:cubicBezTo>
                <a:cubicBezTo>
                  <a:pt x="6711989" y="1463354"/>
                  <a:pt x="6705910" y="1467242"/>
                  <a:pt x="6702539" y="1472269"/>
                </a:cubicBezTo>
                <a:cubicBezTo>
                  <a:pt x="6699015" y="1475799"/>
                  <a:pt x="6694212" y="1479508"/>
                  <a:pt x="6697380" y="1485135"/>
                </a:cubicBezTo>
                <a:cubicBezTo>
                  <a:pt x="6699424" y="1492437"/>
                  <a:pt x="6704839" y="1494713"/>
                  <a:pt x="6710102" y="1495493"/>
                </a:cubicBezTo>
                <a:cubicBezTo>
                  <a:pt x="6713933" y="1494954"/>
                  <a:pt x="6717765" y="1494416"/>
                  <a:pt x="6721595" y="1493879"/>
                </a:cubicBezTo>
                <a:cubicBezTo>
                  <a:pt x="6739629" y="1492867"/>
                  <a:pt x="6751073" y="1503403"/>
                  <a:pt x="6753221" y="1524350"/>
                </a:cubicBezTo>
                <a:cubicBezTo>
                  <a:pt x="6753987" y="1531831"/>
                  <a:pt x="6754754" y="1539313"/>
                  <a:pt x="6752967" y="1547152"/>
                </a:cubicBezTo>
                <a:cubicBezTo>
                  <a:pt x="6752610" y="1556308"/>
                  <a:pt x="6758178" y="1560080"/>
                  <a:pt x="6765534" y="1556012"/>
                </a:cubicBezTo>
                <a:cubicBezTo>
                  <a:pt x="6779123" y="1549553"/>
                  <a:pt x="6784281" y="1536687"/>
                  <a:pt x="6780857" y="1515919"/>
                </a:cubicBezTo>
                <a:cubicBezTo>
                  <a:pt x="6791024" y="1526635"/>
                  <a:pt x="6798483" y="1536211"/>
                  <a:pt x="6803541" y="1547645"/>
                </a:cubicBezTo>
                <a:cubicBezTo>
                  <a:pt x="6808599" y="1559077"/>
                  <a:pt x="6807530" y="1586548"/>
                  <a:pt x="6799510" y="1596778"/>
                </a:cubicBezTo>
                <a:cubicBezTo>
                  <a:pt x="6789090" y="1608864"/>
                  <a:pt x="6776829" y="1602997"/>
                  <a:pt x="6767276" y="1598266"/>
                </a:cubicBezTo>
                <a:cubicBezTo>
                  <a:pt x="6753584" y="1591080"/>
                  <a:pt x="6738922" y="1587066"/>
                  <a:pt x="6723597" y="1589216"/>
                </a:cubicBezTo>
                <a:cubicBezTo>
                  <a:pt x="6714657" y="1590471"/>
                  <a:pt x="6704440" y="1591905"/>
                  <a:pt x="6694223" y="1593338"/>
                </a:cubicBezTo>
                <a:cubicBezTo>
                  <a:pt x="6652078" y="1599252"/>
                  <a:pt x="6610444" y="1597503"/>
                  <a:pt x="6573557" y="1566253"/>
                </a:cubicBezTo>
                <a:cubicBezTo>
                  <a:pt x="6559406" y="1554579"/>
                  <a:pt x="6552204" y="1560144"/>
                  <a:pt x="6547657" y="1578994"/>
                </a:cubicBezTo>
                <a:cubicBezTo>
                  <a:pt x="6546688" y="1582164"/>
                  <a:pt x="6549702" y="1586296"/>
                  <a:pt x="6546024" y="1588330"/>
                </a:cubicBezTo>
                <a:cubicBezTo>
                  <a:pt x="6542193" y="1588867"/>
                  <a:pt x="6539332" y="1586233"/>
                  <a:pt x="6537748" y="1583419"/>
                </a:cubicBezTo>
                <a:cubicBezTo>
                  <a:pt x="6536164" y="1580607"/>
                  <a:pt x="6534580" y="1577793"/>
                  <a:pt x="6533150" y="1576476"/>
                </a:cubicBezTo>
                <a:cubicBezTo>
                  <a:pt x="6528552" y="1569533"/>
                  <a:pt x="6522829" y="1564265"/>
                  <a:pt x="6517211" y="1572641"/>
                </a:cubicBezTo>
                <a:cubicBezTo>
                  <a:pt x="6510315" y="1581198"/>
                  <a:pt x="6520685" y="1581260"/>
                  <a:pt x="6523700" y="1585391"/>
                </a:cubicBezTo>
                <a:cubicBezTo>
                  <a:pt x="6523853" y="1586886"/>
                  <a:pt x="6525130" y="1586708"/>
                  <a:pt x="6525284" y="1588204"/>
                </a:cubicBezTo>
                <a:cubicBezTo>
                  <a:pt x="6528145" y="1590839"/>
                  <a:pt x="6529882" y="1595147"/>
                  <a:pt x="6527634" y="1598499"/>
                </a:cubicBezTo>
                <a:cubicBezTo>
                  <a:pt x="6525540" y="1603345"/>
                  <a:pt x="6522986" y="1603704"/>
                  <a:pt x="6518848" y="1601249"/>
                </a:cubicBezTo>
                <a:cubicBezTo>
                  <a:pt x="6502603" y="1594422"/>
                  <a:pt x="6489168" y="1602378"/>
                  <a:pt x="6480638" y="1620270"/>
                </a:cubicBezTo>
                <a:cubicBezTo>
                  <a:pt x="6478390" y="1623621"/>
                  <a:pt x="6473590" y="1627330"/>
                  <a:pt x="6474049" y="1631818"/>
                </a:cubicBezTo>
                <a:cubicBezTo>
                  <a:pt x="6475736" y="1648278"/>
                  <a:pt x="6491472" y="1662765"/>
                  <a:pt x="6503937" y="1657980"/>
                </a:cubicBezTo>
                <a:cubicBezTo>
                  <a:pt x="6528865" y="1648411"/>
                  <a:pt x="6553590" y="1649496"/>
                  <a:pt x="6579236" y="1659557"/>
                </a:cubicBezTo>
                <a:cubicBezTo>
                  <a:pt x="6588483" y="1661296"/>
                  <a:pt x="6597730" y="1663033"/>
                  <a:pt x="6604625" y="1654477"/>
                </a:cubicBezTo>
                <a:cubicBezTo>
                  <a:pt x="6610550" y="1649093"/>
                  <a:pt x="6613258" y="1650231"/>
                  <a:pt x="6615456" y="1659028"/>
                </a:cubicBezTo>
                <a:cubicBezTo>
                  <a:pt x="6617960" y="1670818"/>
                  <a:pt x="6625112" y="1677404"/>
                  <a:pt x="6635635" y="1678964"/>
                </a:cubicBezTo>
                <a:cubicBezTo>
                  <a:pt x="6646313" y="1682018"/>
                  <a:pt x="6658268" y="1684895"/>
                  <a:pt x="6670222" y="1687770"/>
                </a:cubicBezTo>
                <a:cubicBezTo>
                  <a:pt x="6680746" y="1689329"/>
                  <a:pt x="6685497" y="1697769"/>
                  <a:pt x="6685448" y="1709917"/>
                </a:cubicBezTo>
                <a:cubicBezTo>
                  <a:pt x="6685601" y="1711415"/>
                  <a:pt x="6685907" y="1714408"/>
                  <a:pt x="6684937" y="1717578"/>
                </a:cubicBezTo>
                <a:cubicBezTo>
                  <a:pt x="6685704" y="1725060"/>
                  <a:pt x="6690148" y="1730507"/>
                  <a:pt x="6696534" y="1729610"/>
                </a:cubicBezTo>
                <a:cubicBezTo>
                  <a:pt x="6701797" y="1730390"/>
                  <a:pt x="6701030" y="1722908"/>
                  <a:pt x="6700416" y="1716925"/>
                </a:cubicBezTo>
                <a:cubicBezTo>
                  <a:pt x="6701080" y="1710760"/>
                  <a:pt x="6700465" y="1704775"/>
                  <a:pt x="6707975" y="1702203"/>
                </a:cubicBezTo>
                <a:cubicBezTo>
                  <a:pt x="6719469" y="1700591"/>
                  <a:pt x="6731220" y="1714120"/>
                  <a:pt x="6730045" y="1727944"/>
                </a:cubicBezTo>
                <a:cubicBezTo>
                  <a:pt x="6730506" y="1732433"/>
                  <a:pt x="6728259" y="1735784"/>
                  <a:pt x="6731273" y="1739914"/>
                </a:cubicBezTo>
                <a:cubicBezTo>
                  <a:pt x="6735104" y="1739376"/>
                  <a:pt x="6734645" y="1734888"/>
                  <a:pt x="6737045" y="1733033"/>
                </a:cubicBezTo>
                <a:cubicBezTo>
                  <a:pt x="6742511" y="1723160"/>
                  <a:pt x="6747619" y="1722443"/>
                  <a:pt x="6753802" y="1732200"/>
                </a:cubicBezTo>
                <a:cubicBezTo>
                  <a:pt x="6761875" y="1747763"/>
                  <a:pt x="6773318" y="1758299"/>
                  <a:pt x="6784609" y="1767339"/>
                </a:cubicBezTo>
                <a:cubicBezTo>
                  <a:pt x="6797484" y="1779193"/>
                  <a:pt x="6809235" y="1792721"/>
                  <a:pt x="6812659" y="1813489"/>
                </a:cubicBezTo>
                <a:cubicBezTo>
                  <a:pt x="6814703" y="1820791"/>
                  <a:pt x="6818177" y="1829410"/>
                  <a:pt x="6824870" y="1831507"/>
                </a:cubicBezTo>
                <a:cubicBezTo>
                  <a:pt x="6851946" y="1842884"/>
                  <a:pt x="6863290" y="1877719"/>
                  <a:pt x="6889395" y="1892269"/>
                </a:cubicBezTo>
                <a:cubicBezTo>
                  <a:pt x="6896395" y="1897358"/>
                  <a:pt x="6895885" y="1905018"/>
                  <a:pt x="6894098" y="1912858"/>
                </a:cubicBezTo>
                <a:cubicBezTo>
                  <a:pt x="6891034" y="1920877"/>
                  <a:pt x="6884188" y="1917284"/>
                  <a:pt x="6879897" y="1913333"/>
                </a:cubicBezTo>
                <a:cubicBezTo>
                  <a:pt x="6871467" y="1906926"/>
                  <a:pt x="6863958" y="1909499"/>
                  <a:pt x="6856908" y="1916558"/>
                </a:cubicBezTo>
                <a:cubicBezTo>
                  <a:pt x="6848736" y="1925294"/>
                  <a:pt x="6838825" y="1929719"/>
                  <a:pt x="6827331" y="1931332"/>
                </a:cubicBezTo>
                <a:cubicBezTo>
                  <a:pt x="6808022" y="1932524"/>
                  <a:pt x="6796117" y="1917498"/>
                  <a:pt x="6799077" y="1895835"/>
                </a:cubicBezTo>
                <a:cubicBezTo>
                  <a:pt x="6799894" y="1891166"/>
                  <a:pt x="6800559" y="1885004"/>
                  <a:pt x="6800099" y="1880514"/>
                </a:cubicBezTo>
                <a:cubicBezTo>
                  <a:pt x="6799945" y="1879017"/>
                  <a:pt x="6801068" y="1877342"/>
                  <a:pt x="6801068" y="1877342"/>
                </a:cubicBezTo>
                <a:cubicBezTo>
                  <a:pt x="6799791" y="1877523"/>
                  <a:pt x="6799791" y="1877523"/>
                  <a:pt x="6798668" y="1879197"/>
                </a:cubicBezTo>
                <a:cubicBezTo>
                  <a:pt x="6793559" y="1879914"/>
                  <a:pt x="6789727" y="1880452"/>
                  <a:pt x="6784466" y="1879672"/>
                </a:cubicBezTo>
                <a:cubicBezTo>
                  <a:pt x="6759434" y="1875596"/>
                  <a:pt x="6752231" y="1881159"/>
                  <a:pt x="6747483" y="1910662"/>
                </a:cubicBezTo>
                <a:cubicBezTo>
                  <a:pt x="6746310" y="1924487"/>
                  <a:pt x="6738953" y="1928554"/>
                  <a:pt x="6727153" y="1927175"/>
                </a:cubicBezTo>
                <a:cubicBezTo>
                  <a:pt x="6718059" y="1926933"/>
                  <a:pt x="6712338" y="1921665"/>
                  <a:pt x="6706155" y="1911909"/>
                </a:cubicBezTo>
                <a:cubicBezTo>
                  <a:pt x="6689038" y="1883955"/>
                  <a:pt x="6665334" y="1867550"/>
                  <a:pt x="6635193" y="1864190"/>
                </a:cubicBezTo>
                <a:cubicBezTo>
                  <a:pt x="6610007" y="1858618"/>
                  <a:pt x="6610007" y="1858618"/>
                  <a:pt x="6618184" y="1887826"/>
                </a:cubicBezTo>
                <a:cubicBezTo>
                  <a:pt x="6622426" y="1903926"/>
                  <a:pt x="6620638" y="1911765"/>
                  <a:pt x="6609758" y="1919363"/>
                </a:cubicBezTo>
                <a:cubicBezTo>
                  <a:pt x="6603625" y="1897457"/>
                  <a:pt x="6599334" y="1893505"/>
                  <a:pt x="6580025" y="1894697"/>
                </a:cubicBezTo>
                <a:cubicBezTo>
                  <a:pt x="6567253" y="1896490"/>
                  <a:pt x="6553665" y="1902950"/>
                  <a:pt x="6543192" y="1889241"/>
                </a:cubicBezTo>
                <a:cubicBezTo>
                  <a:pt x="6543038" y="1887745"/>
                  <a:pt x="6541760" y="1887924"/>
                  <a:pt x="6540483" y="1888103"/>
                </a:cubicBezTo>
                <a:cubicBezTo>
                  <a:pt x="6525772" y="1896239"/>
                  <a:pt x="6519489" y="1910779"/>
                  <a:pt x="6520207" y="1930409"/>
                </a:cubicBezTo>
                <a:cubicBezTo>
                  <a:pt x="6521280" y="1940883"/>
                  <a:pt x="6522354" y="1951356"/>
                  <a:pt x="6512597" y="1957279"/>
                </a:cubicBezTo>
                <a:cubicBezTo>
                  <a:pt x="6511474" y="1958954"/>
                  <a:pt x="6507949" y="1962484"/>
                  <a:pt x="6507490" y="1957996"/>
                </a:cubicBezTo>
                <a:cubicBezTo>
                  <a:pt x="6504984" y="1946205"/>
                  <a:pt x="6495892" y="1945964"/>
                  <a:pt x="6487768" y="1942550"/>
                </a:cubicBezTo>
                <a:cubicBezTo>
                  <a:pt x="6478368" y="1939314"/>
                  <a:pt x="6472493" y="1932551"/>
                  <a:pt x="6472544" y="1920402"/>
                </a:cubicBezTo>
                <a:cubicBezTo>
                  <a:pt x="6472440" y="1906757"/>
                  <a:pt x="6466257" y="1897000"/>
                  <a:pt x="6455427" y="1892449"/>
                </a:cubicBezTo>
                <a:cubicBezTo>
                  <a:pt x="6445720" y="1886222"/>
                  <a:pt x="6437241" y="1891966"/>
                  <a:pt x="6429067" y="1900700"/>
                </a:cubicBezTo>
                <a:cubicBezTo>
                  <a:pt x="6422325" y="1910753"/>
                  <a:pt x="6419158" y="1905126"/>
                  <a:pt x="6418237" y="1896150"/>
                </a:cubicBezTo>
                <a:cubicBezTo>
                  <a:pt x="6416856" y="1882682"/>
                  <a:pt x="6410010" y="1879091"/>
                  <a:pt x="6400101" y="1883516"/>
                </a:cubicBezTo>
                <a:cubicBezTo>
                  <a:pt x="6397546" y="1883874"/>
                  <a:pt x="6394992" y="1884232"/>
                  <a:pt x="6392592" y="1886088"/>
                </a:cubicBezTo>
                <a:cubicBezTo>
                  <a:pt x="6381404" y="1890693"/>
                  <a:pt x="6372311" y="1890451"/>
                  <a:pt x="6365669" y="1876205"/>
                </a:cubicBezTo>
                <a:cubicBezTo>
                  <a:pt x="6357903" y="1863635"/>
                  <a:pt x="6345642" y="1857767"/>
                  <a:pt x="6333994" y="1857884"/>
                </a:cubicBezTo>
                <a:cubicBezTo>
                  <a:pt x="6324747" y="1856145"/>
                  <a:pt x="6314531" y="1857579"/>
                  <a:pt x="6318772" y="1873679"/>
                </a:cubicBezTo>
                <a:cubicBezTo>
                  <a:pt x="6319232" y="1878167"/>
                  <a:pt x="6318568" y="1884331"/>
                  <a:pt x="6317752" y="1889000"/>
                </a:cubicBezTo>
                <a:cubicBezTo>
                  <a:pt x="6318826" y="1899473"/>
                  <a:pt x="6316069" y="1910484"/>
                  <a:pt x="6322097" y="1918744"/>
                </a:cubicBezTo>
                <a:cubicBezTo>
                  <a:pt x="6337986" y="1934729"/>
                  <a:pt x="6338856" y="1955855"/>
                  <a:pt x="6341157" y="1978298"/>
                </a:cubicBezTo>
                <a:cubicBezTo>
                  <a:pt x="6331604" y="1973567"/>
                  <a:pt x="6322050" y="1968836"/>
                  <a:pt x="6311833" y="1970270"/>
                </a:cubicBezTo>
                <a:cubicBezTo>
                  <a:pt x="6299215" y="1973559"/>
                  <a:pt x="6287262" y="1970682"/>
                  <a:pt x="6276125" y="1963139"/>
                </a:cubicBezTo>
                <a:cubicBezTo>
                  <a:pt x="6266418" y="1956912"/>
                  <a:pt x="6255587" y="1952361"/>
                  <a:pt x="6244756" y="1947809"/>
                </a:cubicBezTo>
                <a:cubicBezTo>
                  <a:pt x="6213388" y="1932479"/>
                  <a:pt x="6179773" y="1920501"/>
                  <a:pt x="6150194" y="1897331"/>
                </a:cubicBezTo>
                <a:cubicBezTo>
                  <a:pt x="6143194" y="1892243"/>
                  <a:pt x="6139669" y="1895773"/>
                  <a:pt x="6137882" y="1903612"/>
                </a:cubicBezTo>
                <a:cubicBezTo>
                  <a:pt x="6136911" y="1906783"/>
                  <a:pt x="6136248" y="1912947"/>
                  <a:pt x="6130987" y="1912168"/>
                </a:cubicBezTo>
                <a:cubicBezTo>
                  <a:pt x="6127002" y="1911210"/>
                  <a:pt x="6126388" y="1905226"/>
                  <a:pt x="6126082" y="1902232"/>
                </a:cubicBezTo>
                <a:cubicBezTo>
                  <a:pt x="6124037" y="1894931"/>
                  <a:pt x="6122146" y="1889125"/>
                  <a:pt x="6116885" y="1888346"/>
                </a:cubicBezTo>
                <a:cubicBezTo>
                  <a:pt x="6110346" y="1887745"/>
                  <a:pt x="6104624" y="1882477"/>
                  <a:pt x="6098085" y="1881876"/>
                </a:cubicBezTo>
                <a:cubicBezTo>
                  <a:pt x="6088838" y="1880139"/>
                  <a:pt x="6086947" y="1874332"/>
                  <a:pt x="6089858" y="1864818"/>
                </a:cubicBezTo>
                <a:cubicBezTo>
                  <a:pt x="6097417" y="1850097"/>
                  <a:pt x="6086894" y="1848539"/>
                  <a:pt x="6078618" y="1843629"/>
                </a:cubicBezTo>
                <a:cubicBezTo>
                  <a:pt x="6067635" y="1837581"/>
                  <a:pt x="6068861" y="1849552"/>
                  <a:pt x="6066920" y="1855895"/>
                </a:cubicBezTo>
                <a:cubicBezTo>
                  <a:pt x="6065949" y="1859066"/>
                  <a:pt x="6066256" y="1862058"/>
                  <a:pt x="6062425" y="1862596"/>
                </a:cubicBezTo>
                <a:cubicBezTo>
                  <a:pt x="6059103" y="1855474"/>
                  <a:pt x="6054506" y="1848530"/>
                  <a:pt x="6052308" y="1839731"/>
                </a:cubicBezTo>
                <a:cubicBezTo>
                  <a:pt x="6049140" y="1834105"/>
                  <a:pt x="6044849" y="1830154"/>
                  <a:pt x="6039740" y="1830870"/>
                </a:cubicBezTo>
                <a:cubicBezTo>
                  <a:pt x="6033355" y="1831767"/>
                  <a:pt x="6034123" y="1839247"/>
                  <a:pt x="6033306" y="1843915"/>
                </a:cubicBezTo>
                <a:cubicBezTo>
                  <a:pt x="6026156" y="1875274"/>
                  <a:pt x="6011598" y="1884905"/>
                  <a:pt x="5984828" y="1876520"/>
                </a:cubicBezTo>
                <a:cubicBezTo>
                  <a:pt x="5979412" y="1874244"/>
                  <a:pt x="5974151" y="1873464"/>
                  <a:pt x="5969859" y="1869513"/>
                </a:cubicBezTo>
                <a:cubicBezTo>
                  <a:pt x="5946768" y="1859093"/>
                  <a:pt x="5927151" y="1857293"/>
                  <a:pt x="5911878" y="1885236"/>
                </a:cubicBezTo>
                <a:cubicBezTo>
                  <a:pt x="5911878" y="1885236"/>
                  <a:pt x="5910602" y="1885416"/>
                  <a:pt x="5910756" y="1886912"/>
                </a:cubicBezTo>
                <a:cubicBezTo>
                  <a:pt x="5904676" y="1890801"/>
                  <a:pt x="5899721" y="1893014"/>
                  <a:pt x="5892876" y="1889420"/>
                </a:cubicBezTo>
                <a:cubicBezTo>
                  <a:pt x="5890169" y="1888283"/>
                  <a:pt x="5887308" y="1885649"/>
                  <a:pt x="5888124" y="1880981"/>
                </a:cubicBezTo>
                <a:cubicBezTo>
                  <a:pt x="5888634" y="1873321"/>
                  <a:pt x="5894866" y="1870929"/>
                  <a:pt x="5899822" y="1868716"/>
                </a:cubicBezTo>
                <a:cubicBezTo>
                  <a:pt x="5903653" y="1868178"/>
                  <a:pt x="5908608" y="1865965"/>
                  <a:pt x="5908148" y="1861477"/>
                </a:cubicBezTo>
                <a:cubicBezTo>
                  <a:pt x="5908812" y="1855312"/>
                  <a:pt x="5902579" y="1857704"/>
                  <a:pt x="5899719" y="1855071"/>
                </a:cubicBezTo>
                <a:cubicBezTo>
                  <a:pt x="5893026" y="1852975"/>
                  <a:pt x="5886487" y="1852374"/>
                  <a:pt x="5879794" y="1850277"/>
                </a:cubicBezTo>
                <a:cubicBezTo>
                  <a:pt x="5870548" y="1848539"/>
                  <a:pt x="5862424" y="1845125"/>
                  <a:pt x="5856396" y="1836864"/>
                </a:cubicBezTo>
                <a:cubicBezTo>
                  <a:pt x="5851951" y="1831418"/>
                  <a:pt x="5848119" y="1831955"/>
                  <a:pt x="5842041" y="1835843"/>
                </a:cubicBezTo>
                <a:cubicBezTo>
                  <a:pt x="5824927" y="1845833"/>
                  <a:pt x="5812974" y="1842957"/>
                  <a:pt x="5799639" y="1826615"/>
                </a:cubicBezTo>
                <a:cubicBezTo>
                  <a:pt x="5792333" y="1818533"/>
                  <a:pt x="5787428" y="1808597"/>
                  <a:pt x="5781245" y="1798841"/>
                </a:cubicBezTo>
                <a:cubicBezTo>
                  <a:pt x="5773633" y="1787768"/>
                  <a:pt x="5763926" y="1781540"/>
                  <a:pt x="5751972" y="1778664"/>
                </a:cubicBezTo>
                <a:cubicBezTo>
                  <a:pt x="5738741" y="1775967"/>
                  <a:pt x="5732663" y="1779857"/>
                  <a:pt x="5727964" y="1797210"/>
                </a:cubicBezTo>
                <a:cubicBezTo>
                  <a:pt x="5723419" y="1816062"/>
                  <a:pt x="5714633" y="1818811"/>
                  <a:pt x="5699511" y="1810309"/>
                </a:cubicBezTo>
                <a:cubicBezTo>
                  <a:pt x="5694095" y="1808034"/>
                  <a:pt x="5691233" y="1805400"/>
                  <a:pt x="5685002" y="1807792"/>
                </a:cubicBezTo>
                <a:cubicBezTo>
                  <a:pt x="5670291" y="1815927"/>
                  <a:pt x="5670291" y="1815927"/>
                  <a:pt x="5668296" y="1796475"/>
                </a:cubicBezTo>
                <a:cubicBezTo>
                  <a:pt x="5669267" y="1793304"/>
                  <a:pt x="5669113" y="1791808"/>
                  <a:pt x="5667528" y="1788995"/>
                </a:cubicBezTo>
                <a:cubicBezTo>
                  <a:pt x="5666302" y="1777025"/>
                  <a:pt x="5660733" y="1773253"/>
                  <a:pt x="5650977" y="1779176"/>
                </a:cubicBezTo>
                <a:cubicBezTo>
                  <a:pt x="5643621" y="1783243"/>
                  <a:pt x="5636572" y="1790303"/>
                  <a:pt x="5629062" y="1792873"/>
                </a:cubicBezTo>
                <a:cubicBezTo>
                  <a:pt x="5597084" y="1809503"/>
                  <a:pt x="5560302" y="1791898"/>
                  <a:pt x="5548958" y="1757063"/>
                </a:cubicBezTo>
                <a:cubicBezTo>
                  <a:pt x="5545023" y="1743956"/>
                  <a:pt x="5548905" y="1731270"/>
                  <a:pt x="5547524" y="1717803"/>
                </a:cubicBezTo>
                <a:cubicBezTo>
                  <a:pt x="5546806" y="1698173"/>
                  <a:pt x="5539501" y="1690093"/>
                  <a:pt x="5523562" y="1686257"/>
                </a:cubicBezTo>
                <a:cubicBezTo>
                  <a:pt x="5515592" y="1684340"/>
                  <a:pt x="5507777" y="1683919"/>
                  <a:pt x="5499807" y="1682002"/>
                </a:cubicBezTo>
                <a:cubicBezTo>
                  <a:pt x="5483868" y="1678167"/>
                  <a:pt x="5475235" y="1682413"/>
                  <a:pt x="5470690" y="1701264"/>
                </a:cubicBezTo>
                <a:cubicBezTo>
                  <a:pt x="5466655" y="1712455"/>
                  <a:pt x="5462670" y="1711496"/>
                  <a:pt x="5455517" y="1704910"/>
                </a:cubicBezTo>
                <a:cubicBezTo>
                  <a:pt x="5439936" y="1691919"/>
                  <a:pt x="5430025" y="1696345"/>
                  <a:pt x="5424510" y="1718368"/>
                </a:cubicBezTo>
                <a:cubicBezTo>
                  <a:pt x="5423846" y="1724532"/>
                  <a:pt x="5424460" y="1730517"/>
                  <a:pt x="5429875" y="1732793"/>
                </a:cubicBezTo>
                <a:cubicBezTo>
                  <a:pt x="5436568" y="1734889"/>
                  <a:pt x="5437231" y="1728724"/>
                  <a:pt x="5437895" y="1722561"/>
                </a:cubicBezTo>
                <a:cubicBezTo>
                  <a:pt x="5437436" y="1718073"/>
                  <a:pt x="5439529" y="1713225"/>
                  <a:pt x="5444791" y="1714004"/>
                </a:cubicBezTo>
                <a:cubicBezTo>
                  <a:pt x="5449899" y="1713288"/>
                  <a:pt x="5454192" y="1717239"/>
                  <a:pt x="5453528" y="1723403"/>
                </a:cubicBezTo>
                <a:cubicBezTo>
                  <a:pt x="5453938" y="1740040"/>
                  <a:pt x="5456901" y="1756319"/>
                  <a:pt x="5457466" y="1774455"/>
                </a:cubicBezTo>
                <a:cubicBezTo>
                  <a:pt x="5453174" y="1770502"/>
                  <a:pt x="5451744" y="1769186"/>
                  <a:pt x="5450160" y="1766372"/>
                </a:cubicBezTo>
                <a:cubicBezTo>
                  <a:pt x="5441577" y="1758470"/>
                  <a:pt x="5431360" y="1759904"/>
                  <a:pt x="5422113" y="1758166"/>
                </a:cubicBezTo>
                <a:cubicBezTo>
                  <a:pt x="5416850" y="1757386"/>
                  <a:pt x="5416494" y="1766543"/>
                  <a:pt x="5412970" y="1770073"/>
                </a:cubicBezTo>
                <a:cubicBezTo>
                  <a:pt x="5407045" y="1775457"/>
                  <a:pt x="5400966" y="1779345"/>
                  <a:pt x="5391719" y="1777607"/>
                </a:cubicBezTo>
                <a:cubicBezTo>
                  <a:pt x="5383903" y="1777186"/>
                  <a:pt x="5374963" y="1778441"/>
                  <a:pt x="5365716" y="1776702"/>
                </a:cubicBezTo>
                <a:cubicBezTo>
                  <a:pt x="5370622" y="1786639"/>
                  <a:pt x="5382729" y="1791011"/>
                  <a:pt x="5375987" y="1801063"/>
                </a:cubicBezTo>
                <a:cubicBezTo>
                  <a:pt x="5371645" y="1809260"/>
                  <a:pt x="5366640" y="1823623"/>
                  <a:pt x="5353766" y="1811770"/>
                </a:cubicBezTo>
                <a:cubicBezTo>
                  <a:pt x="5353766" y="1811770"/>
                  <a:pt x="5351365" y="1813624"/>
                  <a:pt x="5351519" y="1815120"/>
                </a:cubicBezTo>
                <a:cubicBezTo>
                  <a:pt x="5351008" y="1822781"/>
                  <a:pt x="5349221" y="1830620"/>
                  <a:pt x="5358314" y="1830862"/>
                </a:cubicBezTo>
                <a:cubicBezTo>
                  <a:pt x="5368685" y="1830924"/>
                  <a:pt x="5378238" y="1835656"/>
                  <a:pt x="5386514" y="1840565"/>
                </a:cubicBezTo>
                <a:cubicBezTo>
                  <a:pt x="5397345" y="1845116"/>
                  <a:pt x="5406131" y="1842366"/>
                  <a:pt x="5410166" y="1831175"/>
                </a:cubicBezTo>
                <a:cubicBezTo>
                  <a:pt x="5415477" y="1819806"/>
                  <a:pt x="5419615" y="1822261"/>
                  <a:pt x="5425338" y="1827529"/>
                </a:cubicBezTo>
                <a:cubicBezTo>
                  <a:pt x="5436781" y="1838065"/>
                  <a:pt x="5445825" y="1850456"/>
                  <a:pt x="5458393" y="1859318"/>
                </a:cubicBezTo>
                <a:cubicBezTo>
                  <a:pt x="5465391" y="1864406"/>
                  <a:pt x="5470654" y="1865185"/>
                  <a:pt x="5477856" y="1859622"/>
                </a:cubicBezTo>
                <a:cubicBezTo>
                  <a:pt x="5483782" y="1854237"/>
                  <a:pt x="5488276" y="1847537"/>
                  <a:pt x="5496246" y="1849454"/>
                </a:cubicBezTo>
                <a:cubicBezTo>
                  <a:pt x="5504062" y="1849874"/>
                  <a:pt x="5506260" y="1858672"/>
                  <a:pt x="5510704" y="1864120"/>
                </a:cubicBezTo>
                <a:cubicBezTo>
                  <a:pt x="5520358" y="1844552"/>
                  <a:pt x="5520358" y="1844552"/>
                  <a:pt x="5537064" y="1855868"/>
                </a:cubicBezTo>
                <a:cubicBezTo>
                  <a:pt x="5543909" y="1859461"/>
                  <a:pt x="5550908" y="1864549"/>
                  <a:pt x="5559235" y="1857310"/>
                </a:cubicBezTo>
                <a:cubicBezTo>
                  <a:pt x="5577471" y="1845646"/>
                  <a:pt x="5581455" y="1846603"/>
                  <a:pt x="5593819" y="1866118"/>
                </a:cubicBezTo>
                <a:cubicBezTo>
                  <a:pt x="5599850" y="1874378"/>
                  <a:pt x="5605879" y="1882639"/>
                  <a:pt x="5613185" y="1890720"/>
                </a:cubicBezTo>
                <a:cubicBezTo>
                  <a:pt x="5629534" y="1911192"/>
                  <a:pt x="5635918" y="1910297"/>
                  <a:pt x="5649097" y="1887199"/>
                </a:cubicBezTo>
                <a:cubicBezTo>
                  <a:pt x="5652468" y="1882173"/>
                  <a:pt x="5654408" y="1875829"/>
                  <a:pt x="5658903" y="1869128"/>
                </a:cubicBezTo>
                <a:cubicBezTo>
                  <a:pt x="5662684" y="1880739"/>
                  <a:pt x="5666159" y="1889358"/>
                  <a:pt x="5669941" y="1900969"/>
                </a:cubicBezTo>
                <a:cubicBezTo>
                  <a:pt x="5672188" y="1897619"/>
                  <a:pt x="5672034" y="1896123"/>
                  <a:pt x="5673159" y="1894447"/>
                </a:cubicBezTo>
                <a:cubicBezTo>
                  <a:pt x="5681892" y="1865902"/>
                  <a:pt x="5694662" y="1864111"/>
                  <a:pt x="5711164" y="1886079"/>
                </a:cubicBezTo>
                <a:cubicBezTo>
                  <a:pt x="5714180" y="1890209"/>
                  <a:pt x="5717194" y="1894339"/>
                  <a:pt x="5720362" y="1899966"/>
                </a:cubicBezTo>
                <a:cubicBezTo>
                  <a:pt x="5721945" y="1902780"/>
                  <a:pt x="5723530" y="1905593"/>
                  <a:pt x="5721436" y="1910440"/>
                </a:cubicBezTo>
                <a:cubicBezTo>
                  <a:pt x="5712291" y="1922347"/>
                  <a:pt x="5720722" y="1928753"/>
                  <a:pt x="5727875" y="1935338"/>
                </a:cubicBezTo>
                <a:cubicBezTo>
                  <a:pt x="5748872" y="1950604"/>
                  <a:pt x="5772627" y="1954861"/>
                  <a:pt x="5796381" y="1959115"/>
                </a:cubicBezTo>
                <a:cubicBezTo>
                  <a:pt x="5834492" y="1964393"/>
                  <a:pt x="5873572" y="1966499"/>
                  <a:pt x="5908415" y="1990447"/>
                </a:cubicBezTo>
                <a:cubicBezTo>
                  <a:pt x="5919552" y="1997992"/>
                  <a:pt x="5931353" y="1999370"/>
                  <a:pt x="5943971" y="1996083"/>
                </a:cubicBezTo>
                <a:cubicBezTo>
                  <a:pt x="5954034" y="1993153"/>
                  <a:pt x="5963434" y="1996388"/>
                  <a:pt x="5970586" y="2002972"/>
                </a:cubicBezTo>
                <a:cubicBezTo>
                  <a:pt x="5984584" y="2013150"/>
                  <a:pt x="5999401" y="2018659"/>
                  <a:pt x="6016463" y="2020820"/>
                </a:cubicBezTo>
                <a:cubicBezTo>
                  <a:pt x="6032248" y="2023158"/>
                  <a:pt x="6048851" y="2020828"/>
                  <a:pt x="6064126" y="2030827"/>
                </a:cubicBezTo>
                <a:cubicBezTo>
                  <a:pt x="6077819" y="2038013"/>
                  <a:pt x="6091048" y="2040709"/>
                  <a:pt x="6103564" y="2023776"/>
                </a:cubicBezTo>
                <a:cubicBezTo>
                  <a:pt x="6107448" y="2049032"/>
                  <a:pt x="6121650" y="2048558"/>
                  <a:pt x="6137129" y="2047903"/>
                </a:cubicBezTo>
                <a:cubicBezTo>
                  <a:pt x="6148623" y="2046291"/>
                  <a:pt x="6160271" y="2046176"/>
                  <a:pt x="6170284" y="2055394"/>
                </a:cubicBezTo>
                <a:cubicBezTo>
                  <a:pt x="6184742" y="2070060"/>
                  <a:pt x="6200835" y="2075391"/>
                  <a:pt x="6218203" y="2080543"/>
                </a:cubicBezTo>
                <a:cubicBezTo>
                  <a:pt x="6248805" y="2088391"/>
                  <a:pt x="6280376" y="2093068"/>
                  <a:pt x="6309190" y="2108756"/>
                </a:cubicBezTo>
                <a:cubicBezTo>
                  <a:pt x="6332434" y="2120672"/>
                  <a:pt x="6356496" y="2127920"/>
                  <a:pt x="6382346" y="2127328"/>
                </a:cubicBezTo>
                <a:cubicBezTo>
                  <a:pt x="6390008" y="2126254"/>
                  <a:pt x="6395577" y="2130026"/>
                  <a:pt x="6399052" y="2138645"/>
                </a:cubicBezTo>
                <a:cubicBezTo>
                  <a:pt x="6412184" y="2165640"/>
                  <a:pt x="6413460" y="2165461"/>
                  <a:pt x="6440125" y="2160201"/>
                </a:cubicBezTo>
                <a:cubicBezTo>
                  <a:pt x="6442680" y="2159842"/>
                  <a:pt x="6445235" y="2159485"/>
                  <a:pt x="6449067" y="2158948"/>
                </a:cubicBezTo>
                <a:cubicBezTo>
                  <a:pt x="6446154" y="2168461"/>
                  <a:pt x="6443243" y="2177977"/>
                  <a:pt x="6440180" y="2185995"/>
                </a:cubicBezTo>
                <a:cubicBezTo>
                  <a:pt x="6436604" y="2201674"/>
                  <a:pt x="6427001" y="2209092"/>
                  <a:pt x="6414077" y="2209389"/>
                </a:cubicBezTo>
                <a:cubicBezTo>
                  <a:pt x="6406415" y="2210463"/>
                  <a:pt x="6399721" y="2208367"/>
                  <a:pt x="6392212" y="2210938"/>
                </a:cubicBezTo>
                <a:cubicBezTo>
                  <a:pt x="6379748" y="2215722"/>
                  <a:pt x="6375610" y="2213268"/>
                  <a:pt x="6371522" y="2198663"/>
                </a:cubicBezTo>
                <a:cubicBezTo>
                  <a:pt x="6370908" y="2192679"/>
                  <a:pt x="6370294" y="2186694"/>
                  <a:pt x="6369681" y="2180709"/>
                </a:cubicBezTo>
                <a:cubicBezTo>
                  <a:pt x="6370038" y="2171553"/>
                  <a:pt x="6366053" y="2170595"/>
                  <a:pt x="6359667" y="2171490"/>
                </a:cubicBezTo>
                <a:cubicBezTo>
                  <a:pt x="6345466" y="2171965"/>
                  <a:pt x="6336016" y="2180878"/>
                  <a:pt x="6328150" y="2192607"/>
                </a:cubicBezTo>
                <a:cubicBezTo>
                  <a:pt x="6325749" y="2194462"/>
                  <a:pt x="6324932" y="2199129"/>
                  <a:pt x="6320947" y="2198171"/>
                </a:cubicBezTo>
                <a:cubicBezTo>
                  <a:pt x="6318241" y="2197033"/>
                  <a:pt x="6317780" y="2192544"/>
                  <a:pt x="6316196" y="2189732"/>
                </a:cubicBezTo>
                <a:cubicBezTo>
                  <a:pt x="6315889" y="2186739"/>
                  <a:pt x="6315735" y="2185242"/>
                  <a:pt x="6315429" y="2182250"/>
                </a:cubicBezTo>
                <a:cubicBezTo>
                  <a:pt x="6314355" y="2171777"/>
                  <a:pt x="6310217" y="2169322"/>
                  <a:pt x="6302860" y="2173390"/>
                </a:cubicBezTo>
                <a:cubicBezTo>
                  <a:pt x="6295658" y="2178953"/>
                  <a:pt x="6291367" y="2175003"/>
                  <a:pt x="6286769" y="2168059"/>
                </a:cubicBezTo>
                <a:cubicBezTo>
                  <a:pt x="6282324" y="2162611"/>
                  <a:pt x="6282988" y="2156446"/>
                  <a:pt x="6286358" y="2151421"/>
                </a:cubicBezTo>
                <a:cubicBezTo>
                  <a:pt x="6289575" y="2144899"/>
                  <a:pt x="6296269" y="2146995"/>
                  <a:pt x="6301838" y="2150768"/>
                </a:cubicBezTo>
                <a:cubicBezTo>
                  <a:pt x="6305822" y="2151726"/>
                  <a:pt x="6308683" y="2154360"/>
                  <a:pt x="6311901" y="2147837"/>
                </a:cubicBezTo>
                <a:cubicBezTo>
                  <a:pt x="6315119" y="2141314"/>
                  <a:pt x="6312257" y="2138681"/>
                  <a:pt x="6309243" y="2134550"/>
                </a:cubicBezTo>
                <a:cubicBezTo>
                  <a:pt x="6302090" y="2127966"/>
                  <a:pt x="6279716" y="2137175"/>
                  <a:pt x="6278389" y="2149504"/>
                </a:cubicBezTo>
                <a:cubicBezTo>
                  <a:pt x="6275275" y="2169672"/>
                  <a:pt x="6263473" y="2168291"/>
                  <a:pt x="6251673" y="2166912"/>
                </a:cubicBezTo>
                <a:cubicBezTo>
                  <a:pt x="6226948" y="2165827"/>
                  <a:pt x="6202579" y="2155588"/>
                  <a:pt x="6178824" y="2151331"/>
                </a:cubicBezTo>
                <a:cubicBezTo>
                  <a:pt x="6172133" y="2149236"/>
                  <a:pt x="6171519" y="2143249"/>
                  <a:pt x="6173458" y="2136907"/>
                </a:cubicBezTo>
                <a:cubicBezTo>
                  <a:pt x="6175245" y="2129068"/>
                  <a:pt x="6177033" y="2121227"/>
                  <a:pt x="6177390" y="2112071"/>
                </a:cubicBezTo>
                <a:cubicBezTo>
                  <a:pt x="6176470" y="2103093"/>
                  <a:pt x="6171054" y="2100817"/>
                  <a:pt x="6165639" y="2098542"/>
                </a:cubicBezTo>
                <a:cubicBezTo>
                  <a:pt x="6161501" y="2096088"/>
                  <a:pt x="6160991" y="2103749"/>
                  <a:pt x="6158590" y="2105602"/>
                </a:cubicBezTo>
                <a:cubicBezTo>
                  <a:pt x="6153278" y="2116972"/>
                  <a:pt x="6146690" y="2128520"/>
                  <a:pt x="6141377" y="2139891"/>
                </a:cubicBezTo>
                <a:cubicBezTo>
                  <a:pt x="6139793" y="2137077"/>
                  <a:pt x="6139639" y="2135581"/>
                  <a:pt x="6139486" y="2134085"/>
                </a:cubicBezTo>
                <a:cubicBezTo>
                  <a:pt x="6136370" y="2116310"/>
                  <a:pt x="6136370" y="2116310"/>
                  <a:pt x="6123241" y="2127258"/>
                </a:cubicBezTo>
                <a:cubicBezTo>
                  <a:pt x="6118593" y="2132462"/>
                  <a:pt x="6117008" y="2129650"/>
                  <a:pt x="6115271" y="2125340"/>
                </a:cubicBezTo>
                <a:cubicBezTo>
                  <a:pt x="6110213" y="2113908"/>
                  <a:pt x="6102090" y="2110495"/>
                  <a:pt x="6093458" y="2114741"/>
                </a:cubicBezTo>
                <a:cubicBezTo>
                  <a:pt x="6080175" y="2124193"/>
                  <a:pt x="6065973" y="2124668"/>
                  <a:pt x="6051925" y="2126639"/>
                </a:cubicBezTo>
                <a:cubicBezTo>
                  <a:pt x="6044263" y="2127714"/>
                  <a:pt x="6040585" y="2129748"/>
                  <a:pt x="6046614" y="2138008"/>
                </a:cubicBezTo>
                <a:cubicBezTo>
                  <a:pt x="6051366" y="2146449"/>
                  <a:pt x="6050703" y="2152613"/>
                  <a:pt x="6042376" y="2159852"/>
                </a:cubicBezTo>
                <a:cubicBezTo>
                  <a:pt x="6054331" y="2162728"/>
                  <a:pt x="6066131" y="2164107"/>
                  <a:pt x="6076961" y="2168659"/>
                </a:cubicBezTo>
                <a:cubicBezTo>
                  <a:pt x="6087639" y="2171714"/>
                  <a:pt x="6098469" y="2176265"/>
                  <a:pt x="6107206" y="2185663"/>
                </a:cubicBezTo>
                <a:cubicBezTo>
                  <a:pt x="6091063" y="2192482"/>
                  <a:pt x="6091063" y="2192482"/>
                  <a:pt x="6065417" y="2182420"/>
                </a:cubicBezTo>
                <a:cubicBezTo>
                  <a:pt x="6049172" y="2175593"/>
                  <a:pt x="6041662" y="2178164"/>
                  <a:pt x="6034103" y="2192885"/>
                </a:cubicBezTo>
                <a:cubicBezTo>
                  <a:pt x="6026697" y="2209102"/>
                  <a:pt x="6026697" y="2209102"/>
                  <a:pt x="6017348" y="2193719"/>
                </a:cubicBezTo>
                <a:cubicBezTo>
                  <a:pt x="6017194" y="2192221"/>
                  <a:pt x="6015764" y="2190905"/>
                  <a:pt x="6015610" y="2189409"/>
                </a:cubicBezTo>
                <a:cubicBezTo>
                  <a:pt x="5993743" y="2153015"/>
                  <a:pt x="5975709" y="2154029"/>
                  <a:pt x="5954819" y="2190350"/>
                </a:cubicBezTo>
                <a:cubicBezTo>
                  <a:pt x="5947260" y="2205070"/>
                  <a:pt x="5935408" y="2215839"/>
                  <a:pt x="5921667" y="2220803"/>
                </a:cubicBezTo>
                <a:cubicBezTo>
                  <a:pt x="5906495" y="2224450"/>
                  <a:pt x="5893110" y="2220256"/>
                  <a:pt x="5878448" y="2216242"/>
                </a:cubicBezTo>
                <a:cubicBezTo>
                  <a:pt x="5860926" y="2209595"/>
                  <a:pt x="5842126" y="2203125"/>
                  <a:pt x="5823939" y="2202642"/>
                </a:cubicBezTo>
                <a:cubicBezTo>
                  <a:pt x="5809738" y="2203117"/>
                  <a:pt x="5795230" y="2200600"/>
                  <a:pt x="5782969" y="2194731"/>
                </a:cubicBezTo>
                <a:cubicBezTo>
                  <a:pt x="5773414" y="2190000"/>
                  <a:pt x="5761307" y="2185629"/>
                  <a:pt x="5751550" y="2191551"/>
                </a:cubicBezTo>
                <a:cubicBezTo>
                  <a:pt x="5739392" y="2199327"/>
                  <a:pt x="5732240" y="2192743"/>
                  <a:pt x="5724781" y="2183164"/>
                </a:cubicBezTo>
                <a:lnTo>
                  <a:pt x="5721864" y="2175534"/>
                </a:lnTo>
                <a:lnTo>
                  <a:pt x="5719633" y="2176664"/>
                </a:lnTo>
                <a:cubicBezTo>
                  <a:pt x="5715220" y="2182546"/>
                  <a:pt x="5722120" y="2182301"/>
                  <a:pt x="5724208" y="2184965"/>
                </a:cubicBezTo>
                <a:cubicBezTo>
                  <a:pt x="5724341" y="2185956"/>
                  <a:pt x="5725187" y="2185801"/>
                  <a:pt x="5725317" y="2186793"/>
                </a:cubicBezTo>
                <a:cubicBezTo>
                  <a:pt x="5727275" y="2188464"/>
                  <a:pt x="5728516" y="2191283"/>
                  <a:pt x="5727090" y="2193574"/>
                </a:cubicBezTo>
                <a:cubicBezTo>
                  <a:pt x="5725795" y="2196855"/>
                  <a:pt x="5724103" y="2197164"/>
                  <a:pt x="5721301" y="2195647"/>
                </a:cubicBezTo>
                <a:cubicBezTo>
                  <a:pt x="5710358" y="2191555"/>
                  <a:pt x="5701582" y="2197219"/>
                  <a:pt x="5696271" y="2209352"/>
                </a:cubicBezTo>
                <a:cubicBezTo>
                  <a:pt x="5694844" y="2211644"/>
                  <a:pt x="5691725" y="2214244"/>
                  <a:pt x="5692123" y="2217218"/>
                </a:cubicBezTo>
                <a:cubicBezTo>
                  <a:pt x="5693577" y="2228117"/>
                  <a:pt x="5704336" y="2237318"/>
                  <a:pt x="5712528" y="2233791"/>
                </a:cubicBezTo>
                <a:cubicBezTo>
                  <a:pt x="5728916" y="2226738"/>
                  <a:pt x="5745383" y="2226774"/>
                  <a:pt x="5762644" y="2232758"/>
                </a:cubicBezTo>
                <a:cubicBezTo>
                  <a:pt x="5768829" y="2233659"/>
                  <a:pt x="5775016" y="2234559"/>
                  <a:pt x="5779429" y="2228676"/>
                </a:cubicBezTo>
                <a:cubicBezTo>
                  <a:pt x="5783261" y="2224932"/>
                  <a:pt x="5785084" y="2225612"/>
                  <a:pt x="5786724" y="2231405"/>
                </a:cubicBezTo>
                <a:cubicBezTo>
                  <a:pt x="5788627" y="2239177"/>
                  <a:pt x="5793518" y="2243359"/>
                  <a:pt x="5800550" y="2244106"/>
                </a:cubicBezTo>
                <a:cubicBezTo>
                  <a:pt x="5807712" y="2245842"/>
                  <a:pt x="5815722" y="2247425"/>
                  <a:pt x="5823730" y="2249008"/>
                </a:cubicBezTo>
                <a:cubicBezTo>
                  <a:pt x="5830762" y="2249753"/>
                  <a:pt x="5834092" y="2255234"/>
                  <a:pt x="5834305" y="2263318"/>
                </a:cubicBezTo>
                <a:cubicBezTo>
                  <a:pt x="5834436" y="2264309"/>
                  <a:pt x="5834702" y="2266290"/>
                  <a:pt x="5834120" y="2268427"/>
                </a:cubicBezTo>
                <a:cubicBezTo>
                  <a:pt x="5834781" y="2273381"/>
                  <a:pt x="5837848" y="2276880"/>
                  <a:pt x="5842077" y="2276107"/>
                </a:cubicBezTo>
                <a:cubicBezTo>
                  <a:pt x="5845592" y="2276481"/>
                  <a:pt x="5844931" y="2271527"/>
                  <a:pt x="5844402" y="2267564"/>
                </a:cubicBezTo>
                <a:cubicBezTo>
                  <a:pt x="5844720" y="2263443"/>
                  <a:pt x="5844189" y="2259480"/>
                  <a:pt x="5849133" y="2257563"/>
                </a:cubicBezTo>
                <a:cubicBezTo>
                  <a:pt x="5856744" y="2256173"/>
                  <a:pt x="5864834" y="2264845"/>
                  <a:pt x="5864334" y="2274074"/>
                </a:cubicBezTo>
                <a:cubicBezTo>
                  <a:pt x="5864728" y="2277045"/>
                  <a:pt x="5863302" y="2279336"/>
                  <a:pt x="5865391" y="2282002"/>
                </a:cubicBezTo>
                <a:cubicBezTo>
                  <a:pt x="5867927" y="2281537"/>
                  <a:pt x="5867533" y="2278565"/>
                  <a:pt x="5869090" y="2277265"/>
                </a:cubicBezTo>
                <a:cubicBezTo>
                  <a:pt x="5872525" y="2270546"/>
                  <a:pt x="5875910" y="2269929"/>
                  <a:pt x="5880218" y="2276247"/>
                </a:cubicBezTo>
                <a:cubicBezTo>
                  <a:pt x="5885903" y="2286375"/>
                  <a:pt x="5893727" y="2293066"/>
                  <a:pt x="5901419" y="2298766"/>
                </a:cubicBezTo>
                <a:cubicBezTo>
                  <a:pt x="5910221" y="2306293"/>
                  <a:pt x="5918310" y="2314969"/>
                  <a:pt x="5921009" y="2328686"/>
                </a:cubicBezTo>
                <a:cubicBezTo>
                  <a:pt x="5922515" y="2333487"/>
                  <a:pt x="5925000" y="2339123"/>
                  <a:pt x="5929493" y="2340331"/>
                </a:cubicBezTo>
                <a:cubicBezTo>
                  <a:pt x="5947732" y="2347151"/>
                  <a:pt x="5955981" y="2370006"/>
                  <a:pt x="5973639" y="2378962"/>
                </a:cubicBezTo>
                <a:cubicBezTo>
                  <a:pt x="5978397" y="2382152"/>
                  <a:pt x="5978214" y="2387263"/>
                  <a:pt x="5977182" y="2392526"/>
                </a:cubicBezTo>
                <a:cubicBezTo>
                  <a:pt x="5975307" y="2397944"/>
                  <a:pt x="5970682" y="2395745"/>
                  <a:pt x="5967748" y="2393234"/>
                </a:cubicBezTo>
                <a:cubicBezTo>
                  <a:pt x="5962010" y="2389206"/>
                  <a:pt x="5957067" y="2391126"/>
                  <a:pt x="5952522" y="2396015"/>
                </a:cubicBezTo>
                <a:cubicBezTo>
                  <a:pt x="5947262" y="2402051"/>
                  <a:pt x="5940760" y="2405269"/>
                  <a:pt x="5933148" y="2406661"/>
                </a:cubicBezTo>
                <a:cubicBezTo>
                  <a:pt x="5920328" y="2407986"/>
                  <a:pt x="5912108" y="2398323"/>
                  <a:pt x="5913638" y="2383831"/>
                </a:cubicBezTo>
                <a:cubicBezTo>
                  <a:pt x="5914089" y="2380704"/>
                  <a:pt x="5914405" y="2376585"/>
                  <a:pt x="5914007" y="2373613"/>
                </a:cubicBezTo>
                <a:cubicBezTo>
                  <a:pt x="5913877" y="2372622"/>
                  <a:pt x="5914589" y="2371477"/>
                  <a:pt x="5914589" y="2371477"/>
                </a:cubicBezTo>
                <a:cubicBezTo>
                  <a:pt x="5913745" y="2371632"/>
                  <a:pt x="5913745" y="2371632"/>
                  <a:pt x="5913030" y="2372777"/>
                </a:cubicBezTo>
                <a:cubicBezTo>
                  <a:pt x="5909646" y="2373394"/>
                  <a:pt x="5907110" y="2373858"/>
                  <a:pt x="5903593" y="2373485"/>
                </a:cubicBezTo>
                <a:cubicBezTo>
                  <a:pt x="5886862" y="2371467"/>
                  <a:pt x="5882184" y="2375366"/>
                  <a:pt x="5879623" y="2395120"/>
                </a:cubicBezTo>
                <a:cubicBezTo>
                  <a:pt x="5879120" y="2404348"/>
                  <a:pt x="5874310" y="2407257"/>
                  <a:pt x="5866434" y="2406665"/>
                </a:cubicBezTo>
                <a:cubicBezTo>
                  <a:pt x="5860380" y="2406755"/>
                  <a:pt x="5856468" y="2403409"/>
                  <a:pt x="5852159" y="2397091"/>
                </a:cubicBezTo>
                <a:cubicBezTo>
                  <a:pt x="5840211" y="2378972"/>
                  <a:pt x="5824112" y="2368717"/>
                  <a:pt x="5803997" y="2367315"/>
                </a:cubicBezTo>
                <a:cubicBezTo>
                  <a:pt x="5787133" y="2364305"/>
                  <a:pt x="5787133" y="2364305"/>
                  <a:pt x="5793160" y="2383506"/>
                </a:cubicBezTo>
                <a:cubicBezTo>
                  <a:pt x="5796309" y="2394097"/>
                  <a:pt x="5795277" y="2399361"/>
                  <a:pt x="5788194" y="2404715"/>
                </a:cubicBezTo>
                <a:cubicBezTo>
                  <a:pt x="5783673" y="2390316"/>
                  <a:pt x="5780738" y="2387806"/>
                  <a:pt x="5767919" y="2389130"/>
                </a:cubicBezTo>
                <a:cubicBezTo>
                  <a:pt x="5759461" y="2390677"/>
                  <a:pt x="5750554" y="2395348"/>
                  <a:pt x="5743310" y="2386521"/>
                </a:cubicBezTo>
                <a:cubicBezTo>
                  <a:pt x="5743178" y="2385531"/>
                  <a:pt x="5742333" y="2385684"/>
                  <a:pt x="5741487" y="2385840"/>
                </a:cubicBezTo>
                <a:cubicBezTo>
                  <a:pt x="5731866" y="2391656"/>
                  <a:pt x="5727981" y="2401502"/>
                  <a:pt x="5728855" y="2414539"/>
                </a:cubicBezTo>
                <a:cubicBezTo>
                  <a:pt x="5729780" y="2421476"/>
                  <a:pt x="5730707" y="2428412"/>
                  <a:pt x="5724337" y="2432621"/>
                </a:cubicBezTo>
                <a:cubicBezTo>
                  <a:pt x="5723624" y="2433767"/>
                  <a:pt x="5721351" y="2436211"/>
                  <a:pt x="5720953" y="2433239"/>
                </a:cubicBezTo>
                <a:cubicBezTo>
                  <a:pt x="5719050" y="2425466"/>
                  <a:pt x="5712997" y="2425556"/>
                  <a:pt x="5707526" y="2423511"/>
                </a:cubicBezTo>
                <a:cubicBezTo>
                  <a:pt x="5701208" y="2421620"/>
                  <a:pt x="5697164" y="2417282"/>
                  <a:pt x="5696953" y="2409200"/>
                </a:cubicBezTo>
                <a:cubicBezTo>
                  <a:pt x="5696606" y="2400128"/>
                  <a:pt x="5692297" y="2393810"/>
                  <a:pt x="5685002" y="2391082"/>
                </a:cubicBezTo>
                <a:cubicBezTo>
                  <a:pt x="5678420" y="2387208"/>
                  <a:pt x="5672897" y="2391264"/>
                  <a:pt x="5667637" y="2397298"/>
                </a:cubicBezTo>
                <a:cubicBezTo>
                  <a:pt x="5663356" y="2404171"/>
                  <a:pt x="5661134" y="2400517"/>
                  <a:pt x="5660342" y="2394570"/>
                </a:cubicBezTo>
                <a:cubicBezTo>
                  <a:pt x="5659150" y="2385653"/>
                  <a:pt x="5654526" y="2383453"/>
                  <a:pt x="5648023" y="2386670"/>
                </a:cubicBezTo>
                <a:cubicBezTo>
                  <a:pt x="5646331" y="2386979"/>
                  <a:pt x="5644639" y="2387288"/>
                  <a:pt x="5643081" y="2388590"/>
                </a:cubicBezTo>
                <a:cubicBezTo>
                  <a:pt x="5635732" y="2391961"/>
                  <a:pt x="5629680" y="2392051"/>
                  <a:pt x="5624974" y="2382760"/>
                </a:cubicBezTo>
                <a:cubicBezTo>
                  <a:pt x="5619555" y="2374615"/>
                  <a:pt x="5611281" y="2371051"/>
                  <a:pt x="5603537" y="2371451"/>
                </a:cubicBezTo>
                <a:cubicBezTo>
                  <a:pt x="5597352" y="2370548"/>
                  <a:pt x="5590585" y="2371785"/>
                  <a:pt x="5593731" y="2382376"/>
                </a:cubicBezTo>
                <a:cubicBezTo>
                  <a:pt x="5594128" y="2385348"/>
                  <a:pt x="5593811" y="2389468"/>
                  <a:pt x="5593361" y="2392594"/>
                </a:cubicBezTo>
                <a:cubicBezTo>
                  <a:pt x="5594288" y="2399530"/>
                  <a:pt x="5592676" y="2406931"/>
                  <a:pt x="5596854" y="2412258"/>
                </a:cubicBezTo>
                <a:cubicBezTo>
                  <a:pt x="5607744" y="2422450"/>
                  <a:pt x="5608749" y="2436478"/>
                  <a:pt x="5610735" y="2451342"/>
                </a:cubicBezTo>
                <a:cubicBezTo>
                  <a:pt x="5604283" y="2448458"/>
                  <a:pt x="5597835" y="2445577"/>
                  <a:pt x="5591068" y="2446814"/>
                </a:cubicBezTo>
                <a:cubicBezTo>
                  <a:pt x="5582743" y="2449348"/>
                  <a:pt x="5574733" y="2447767"/>
                  <a:pt x="5567173" y="2443058"/>
                </a:cubicBezTo>
                <a:cubicBezTo>
                  <a:pt x="5560591" y="2439184"/>
                  <a:pt x="5553296" y="2436456"/>
                  <a:pt x="5546000" y="2433729"/>
                </a:cubicBezTo>
                <a:cubicBezTo>
                  <a:pt x="5524827" y="2424400"/>
                  <a:pt x="5502227" y="2417362"/>
                  <a:pt x="5482084" y="2402769"/>
                </a:cubicBezTo>
                <a:cubicBezTo>
                  <a:pt x="5477326" y="2399580"/>
                  <a:pt x="5475053" y="2402024"/>
                  <a:pt x="5474023" y="2407288"/>
                </a:cubicBezTo>
                <a:cubicBezTo>
                  <a:pt x="5473441" y="2409425"/>
                  <a:pt x="5473125" y="2413543"/>
                  <a:pt x="5469609" y="2413169"/>
                </a:cubicBezTo>
                <a:cubicBezTo>
                  <a:pt x="5466939" y="2412643"/>
                  <a:pt x="5466411" y="2408677"/>
                  <a:pt x="5466147" y="2406696"/>
                </a:cubicBezTo>
                <a:cubicBezTo>
                  <a:pt x="5464639" y="2401897"/>
                  <a:pt x="5463264" y="2398087"/>
                  <a:pt x="5459748" y="2397715"/>
                </a:cubicBezTo>
                <a:cubicBezTo>
                  <a:pt x="5455387" y="2397497"/>
                  <a:pt x="5451475" y="2394150"/>
                  <a:pt x="5447113" y="2393932"/>
                </a:cubicBezTo>
                <a:cubicBezTo>
                  <a:pt x="5440928" y="2393032"/>
                  <a:pt x="5439555" y="2389222"/>
                  <a:pt x="5441298" y="2382813"/>
                </a:cubicBezTo>
                <a:cubicBezTo>
                  <a:pt x="5446027" y="2372812"/>
                  <a:pt x="5438998" y="2372068"/>
                  <a:pt x="5433393" y="2369030"/>
                </a:cubicBezTo>
                <a:cubicBezTo>
                  <a:pt x="5425965" y="2365311"/>
                  <a:pt x="5427023" y="2373239"/>
                  <a:pt x="5425861" y="2377512"/>
                </a:cubicBezTo>
                <a:cubicBezTo>
                  <a:pt x="5425279" y="2379649"/>
                  <a:pt x="5425543" y="2381630"/>
                  <a:pt x="5423007" y="2382095"/>
                </a:cubicBezTo>
                <a:cubicBezTo>
                  <a:pt x="5420654" y="2377448"/>
                  <a:pt x="5417455" y="2372956"/>
                  <a:pt x="5415816" y="2367167"/>
                </a:cubicBezTo>
                <a:cubicBezTo>
                  <a:pt x="5413596" y="2363510"/>
                  <a:pt x="5410662" y="2361002"/>
                  <a:pt x="5407277" y="2361621"/>
                </a:cubicBezTo>
                <a:cubicBezTo>
                  <a:pt x="5403048" y="2362393"/>
                  <a:pt x="5403710" y="2367346"/>
                  <a:pt x="5403261" y="2370474"/>
                </a:cubicBezTo>
                <a:cubicBezTo>
                  <a:pt x="5399139" y="2391529"/>
                  <a:pt x="5389650" y="2398337"/>
                  <a:pt x="5371676" y="2393499"/>
                </a:cubicBezTo>
                <a:cubicBezTo>
                  <a:pt x="5368028" y="2392135"/>
                  <a:pt x="5364513" y="2391763"/>
                  <a:pt x="5361578" y="2389255"/>
                </a:cubicBezTo>
                <a:cubicBezTo>
                  <a:pt x="5346010" y="2382961"/>
                  <a:pt x="5332925" y="2382306"/>
                  <a:pt x="5323333" y="2401315"/>
                </a:cubicBezTo>
                <a:cubicBezTo>
                  <a:pt x="5323333" y="2401315"/>
                  <a:pt x="5322488" y="2401470"/>
                  <a:pt x="5322621" y="2402460"/>
                </a:cubicBezTo>
                <a:cubicBezTo>
                  <a:pt x="5318656" y="2405216"/>
                  <a:pt x="5315404" y="2406823"/>
                  <a:pt x="5310778" y="2404624"/>
                </a:cubicBezTo>
                <a:cubicBezTo>
                  <a:pt x="5308954" y="2403941"/>
                  <a:pt x="5306998" y="2402269"/>
                  <a:pt x="5307447" y="2399143"/>
                </a:cubicBezTo>
                <a:cubicBezTo>
                  <a:pt x="5307631" y="2394033"/>
                  <a:pt x="5311729" y="2392269"/>
                  <a:pt x="5314979" y="2390661"/>
                </a:cubicBezTo>
                <a:cubicBezTo>
                  <a:pt x="5317517" y="2390198"/>
                  <a:pt x="5320768" y="2388587"/>
                  <a:pt x="5320370" y="2385616"/>
                </a:cubicBezTo>
                <a:cubicBezTo>
                  <a:pt x="5320688" y="2381497"/>
                  <a:pt x="5316591" y="2383260"/>
                  <a:pt x="5314634" y="2381587"/>
                </a:cubicBezTo>
                <a:cubicBezTo>
                  <a:pt x="5310141" y="2380377"/>
                  <a:pt x="5305781" y="2380159"/>
                  <a:pt x="5301286" y="2378951"/>
                </a:cubicBezTo>
                <a:cubicBezTo>
                  <a:pt x="5295102" y="2378049"/>
                  <a:pt x="5289629" y="2376004"/>
                  <a:pt x="5285452" y="2370677"/>
                </a:cubicBezTo>
                <a:cubicBezTo>
                  <a:pt x="5282387" y="2367176"/>
                  <a:pt x="5279849" y="2367641"/>
                  <a:pt x="5275884" y="2370393"/>
                </a:cubicBezTo>
                <a:cubicBezTo>
                  <a:pt x="5264705" y="2377510"/>
                  <a:pt x="5256695" y="2375930"/>
                  <a:pt x="5247497" y="2365428"/>
                </a:cubicBezTo>
                <a:cubicBezTo>
                  <a:pt x="5242474" y="2360257"/>
                  <a:pt x="5239011" y="2353781"/>
                  <a:pt x="5234702" y="2347465"/>
                </a:cubicBezTo>
                <a:cubicBezTo>
                  <a:pt x="5229414" y="2340309"/>
                  <a:pt x="5222833" y="2336436"/>
                  <a:pt x="5214823" y="2334853"/>
                </a:cubicBezTo>
                <a:cubicBezTo>
                  <a:pt x="5205968" y="2333426"/>
                  <a:pt x="5202003" y="2336180"/>
                  <a:pt x="5199229" y="2347854"/>
                </a:cubicBezTo>
                <a:cubicBezTo>
                  <a:pt x="5196588" y="2360516"/>
                  <a:pt x="5190799" y="2362590"/>
                  <a:pt x="5180568" y="2357351"/>
                </a:cubicBezTo>
                <a:cubicBezTo>
                  <a:pt x="5176923" y="2355988"/>
                  <a:pt x="5174966" y="2354316"/>
                  <a:pt x="5170868" y="2356078"/>
                </a:cubicBezTo>
                <a:cubicBezTo>
                  <a:pt x="5161247" y="2361896"/>
                  <a:pt x="5161247" y="2361896"/>
                  <a:pt x="5159530" y="2349014"/>
                </a:cubicBezTo>
                <a:cubicBezTo>
                  <a:pt x="5160111" y="2346878"/>
                  <a:pt x="5159978" y="2345888"/>
                  <a:pt x="5158867" y="2344059"/>
                </a:cubicBezTo>
                <a:cubicBezTo>
                  <a:pt x="5157811" y="2336134"/>
                  <a:pt x="5154030" y="2333778"/>
                  <a:pt x="5147659" y="2337987"/>
                </a:cubicBezTo>
                <a:cubicBezTo>
                  <a:pt x="5142849" y="2340896"/>
                  <a:pt x="5138303" y="2345786"/>
                  <a:pt x="5133362" y="2347703"/>
                </a:cubicBezTo>
                <a:cubicBezTo>
                  <a:pt x="5112428" y="2359648"/>
                  <a:pt x="5087608" y="2348956"/>
                  <a:pt x="5079358" y="2326101"/>
                </a:cubicBezTo>
                <a:cubicBezTo>
                  <a:pt x="5076475" y="2317491"/>
                  <a:pt x="5078801" y="2308947"/>
                  <a:pt x="5077611" y="2300028"/>
                </a:cubicBezTo>
                <a:cubicBezTo>
                  <a:pt x="5076738" y="2286991"/>
                  <a:pt x="5071714" y="2281819"/>
                  <a:pt x="5061035" y="2279707"/>
                </a:cubicBezTo>
                <a:cubicBezTo>
                  <a:pt x="5055696" y="2278653"/>
                  <a:pt x="5050489" y="2278590"/>
                  <a:pt x="5045151" y="2277534"/>
                </a:cubicBezTo>
                <a:cubicBezTo>
                  <a:pt x="5034470" y="2275425"/>
                  <a:pt x="5028814" y="2278487"/>
                  <a:pt x="5026173" y="2291152"/>
                </a:cubicBezTo>
                <a:cubicBezTo>
                  <a:pt x="5023716" y="2298706"/>
                  <a:pt x="5021045" y="2298179"/>
                  <a:pt x="5016157" y="2293997"/>
                </a:cubicBezTo>
                <a:cubicBezTo>
                  <a:pt x="5005529" y="2285787"/>
                  <a:pt x="4999026" y="2289005"/>
                  <a:pt x="4995803" y="2303803"/>
                </a:cubicBezTo>
                <a:cubicBezTo>
                  <a:pt x="4995488" y="2307923"/>
                  <a:pt x="4996016" y="2311887"/>
                  <a:pt x="4999664" y="2313251"/>
                </a:cubicBezTo>
                <a:cubicBezTo>
                  <a:pt x="5004158" y="2314460"/>
                  <a:pt x="5004475" y="2310340"/>
                  <a:pt x="5004792" y="2306224"/>
                </a:cubicBezTo>
                <a:cubicBezTo>
                  <a:pt x="5004394" y="2303251"/>
                  <a:pt x="5005691" y="2299969"/>
                  <a:pt x="5009205" y="2300341"/>
                </a:cubicBezTo>
                <a:cubicBezTo>
                  <a:pt x="5012590" y="2299723"/>
                  <a:pt x="5015523" y="2302234"/>
                  <a:pt x="5015204" y="2306351"/>
                </a:cubicBezTo>
                <a:cubicBezTo>
                  <a:pt x="5015815" y="2317406"/>
                  <a:pt x="5018115" y="2328152"/>
                  <a:pt x="5018857" y="2340198"/>
                </a:cubicBezTo>
                <a:cubicBezTo>
                  <a:pt x="5015921" y="2337688"/>
                  <a:pt x="5014943" y="2336850"/>
                  <a:pt x="5013834" y="2335023"/>
                </a:cubicBezTo>
                <a:cubicBezTo>
                  <a:pt x="5007965" y="2330006"/>
                  <a:pt x="5001199" y="2331240"/>
                  <a:pt x="4995014" y="2330340"/>
                </a:cubicBezTo>
                <a:cubicBezTo>
                  <a:pt x="4991499" y="2329967"/>
                  <a:pt x="4991446" y="2336068"/>
                  <a:pt x="4989172" y="2338513"/>
                </a:cubicBezTo>
                <a:cubicBezTo>
                  <a:pt x="4985340" y="2342259"/>
                  <a:pt x="4981376" y="2345012"/>
                  <a:pt x="4975190" y="2344112"/>
                </a:cubicBezTo>
                <a:cubicBezTo>
                  <a:pt x="4969984" y="2344048"/>
                  <a:pt x="4964063" y="2345130"/>
                  <a:pt x="4957878" y="2344231"/>
                </a:cubicBezTo>
                <a:cubicBezTo>
                  <a:pt x="4961341" y="2350704"/>
                  <a:pt x="4969482" y="2353276"/>
                  <a:pt x="4965201" y="2360149"/>
                </a:cubicBezTo>
                <a:cubicBezTo>
                  <a:pt x="4962479" y="2365721"/>
                  <a:pt x="4959442" y="2375412"/>
                  <a:pt x="4950638" y="2367884"/>
                </a:cubicBezTo>
                <a:cubicBezTo>
                  <a:pt x="4950638" y="2367884"/>
                  <a:pt x="4949078" y="2369184"/>
                  <a:pt x="4949210" y="2370174"/>
                </a:cubicBezTo>
                <a:cubicBezTo>
                  <a:pt x="4949025" y="2375284"/>
                  <a:pt x="4947997" y="2380547"/>
                  <a:pt x="4954048" y="2380456"/>
                </a:cubicBezTo>
                <a:cubicBezTo>
                  <a:pt x="4960947" y="2380213"/>
                  <a:pt x="4967398" y="2383094"/>
                  <a:pt x="4973000" y="2386130"/>
                </a:cubicBezTo>
                <a:cubicBezTo>
                  <a:pt x="4980298" y="2388859"/>
                  <a:pt x="4986087" y="2386785"/>
                  <a:pt x="4988542" y="2379231"/>
                </a:cubicBezTo>
                <a:cubicBezTo>
                  <a:pt x="4991846" y="2371523"/>
                  <a:pt x="4994647" y="2373041"/>
                  <a:pt x="4998560" y="2376388"/>
                </a:cubicBezTo>
                <a:cubicBezTo>
                  <a:pt x="5006384" y="2383077"/>
                  <a:pt x="5012650" y="2391071"/>
                  <a:pt x="5021189" y="2396616"/>
                </a:cubicBezTo>
                <a:cubicBezTo>
                  <a:pt x="5025947" y="2399808"/>
                  <a:pt x="5029462" y="2400179"/>
                  <a:pt x="5034139" y="2396280"/>
                </a:cubicBezTo>
                <a:cubicBezTo>
                  <a:pt x="5037971" y="2392535"/>
                  <a:pt x="5040825" y="2387953"/>
                  <a:pt x="5046166" y="2389008"/>
                </a:cubicBezTo>
                <a:cubicBezTo>
                  <a:pt x="5051371" y="2389073"/>
                  <a:pt x="5053012" y="2394863"/>
                  <a:pt x="5056078" y="2398363"/>
                </a:cubicBezTo>
                <a:cubicBezTo>
                  <a:pt x="5062103" y="2385081"/>
                  <a:pt x="5062103" y="2385081"/>
                  <a:pt x="5073443" y="2392146"/>
                </a:cubicBezTo>
                <a:cubicBezTo>
                  <a:pt x="5078069" y="2394347"/>
                  <a:pt x="5082827" y="2397537"/>
                  <a:pt x="5088220" y="2392491"/>
                </a:cubicBezTo>
                <a:cubicBezTo>
                  <a:pt x="5100113" y="2384229"/>
                  <a:pt x="5102782" y="2384757"/>
                  <a:pt x="5111400" y="2397394"/>
                </a:cubicBezTo>
                <a:cubicBezTo>
                  <a:pt x="5115577" y="2402721"/>
                  <a:pt x="5119753" y="2408049"/>
                  <a:pt x="5124776" y="2413223"/>
                </a:cubicBezTo>
                <a:cubicBezTo>
                  <a:pt x="5136064" y="2426385"/>
                  <a:pt x="5140293" y="2425613"/>
                  <a:pt x="5148591" y="2409888"/>
                </a:cubicBezTo>
                <a:cubicBezTo>
                  <a:pt x="5150732" y="2406451"/>
                  <a:pt x="5151894" y="2402178"/>
                  <a:pt x="5154750" y="2397596"/>
                </a:cubicBezTo>
                <a:cubicBezTo>
                  <a:pt x="5157499" y="2405215"/>
                  <a:pt x="5159983" y="2410851"/>
                  <a:pt x="5162733" y="2418470"/>
                </a:cubicBezTo>
                <a:cubicBezTo>
                  <a:pt x="5164161" y="2416178"/>
                  <a:pt x="5164029" y="2415188"/>
                  <a:pt x="5164742" y="2414041"/>
                </a:cubicBezTo>
                <a:cubicBezTo>
                  <a:pt x="5169974" y="2394815"/>
                  <a:pt x="5178431" y="2393270"/>
                  <a:pt x="5189851" y="2407425"/>
                </a:cubicBezTo>
                <a:cubicBezTo>
                  <a:pt x="5191941" y="2410090"/>
                  <a:pt x="5194030" y="2412753"/>
                  <a:pt x="5196250" y="2416407"/>
                </a:cubicBezTo>
                <a:cubicBezTo>
                  <a:pt x="5197359" y="2418235"/>
                  <a:pt x="5198470" y="2420064"/>
                  <a:pt x="5197175" y="2423345"/>
                </a:cubicBezTo>
                <a:cubicBezTo>
                  <a:pt x="5191334" y="2431516"/>
                  <a:pt x="5197070" y="2435543"/>
                  <a:pt x="5201961" y="2439726"/>
                </a:cubicBezTo>
                <a:cubicBezTo>
                  <a:pt x="5216235" y="2449301"/>
                  <a:pt x="5232121" y="2451474"/>
                  <a:pt x="5248008" y="2453647"/>
                </a:cubicBezTo>
                <a:cubicBezTo>
                  <a:pt x="5273461" y="2456104"/>
                  <a:pt x="5299497" y="2456423"/>
                  <a:pt x="5323154" y="2471388"/>
                </a:cubicBezTo>
                <a:cubicBezTo>
                  <a:pt x="5330715" y="2476097"/>
                  <a:pt x="5338591" y="2476688"/>
                  <a:pt x="5346918" y="2474154"/>
                </a:cubicBezTo>
                <a:cubicBezTo>
                  <a:pt x="5353551" y="2471926"/>
                  <a:pt x="5359868" y="2473817"/>
                  <a:pt x="5364759" y="2478000"/>
                </a:cubicBezTo>
                <a:cubicBezTo>
                  <a:pt x="5374275" y="2484382"/>
                  <a:pt x="5384240" y="2487638"/>
                  <a:pt x="5395633" y="2488602"/>
                </a:cubicBezTo>
                <a:cubicBezTo>
                  <a:pt x="5406180" y="2489722"/>
                  <a:pt x="5417176" y="2487712"/>
                  <a:pt x="5427537" y="2493940"/>
                </a:cubicBezTo>
                <a:cubicBezTo>
                  <a:pt x="5436790" y="2498341"/>
                  <a:pt x="5445644" y="2499769"/>
                  <a:pt x="5453624" y="2488160"/>
                </a:cubicBezTo>
                <a:cubicBezTo>
                  <a:pt x="5456719" y="2504851"/>
                  <a:pt x="5466155" y="2504144"/>
                  <a:pt x="5476437" y="2503279"/>
                </a:cubicBezTo>
                <a:cubicBezTo>
                  <a:pt x="5484049" y="2501889"/>
                  <a:pt x="5491794" y="2501489"/>
                  <a:pt x="5498641" y="2507343"/>
                </a:cubicBezTo>
                <a:cubicBezTo>
                  <a:pt x="5508554" y="2516700"/>
                  <a:pt x="5519364" y="2519800"/>
                  <a:pt x="5531021" y="2522745"/>
                </a:cubicBezTo>
                <a:cubicBezTo>
                  <a:pt x="5551533" y="2527120"/>
                  <a:pt x="5572626" y="2529357"/>
                  <a:pt x="5592108" y="2538995"/>
                </a:cubicBezTo>
                <a:cubicBezTo>
                  <a:pt x="5607810" y="2546279"/>
                  <a:pt x="5623959" y="2550434"/>
                  <a:pt x="5641140" y="2549325"/>
                </a:cubicBezTo>
                <a:cubicBezTo>
                  <a:pt x="5646215" y="2548399"/>
                  <a:pt x="5649995" y="2550754"/>
                  <a:pt x="5652480" y="2556390"/>
                </a:cubicBezTo>
                <a:cubicBezTo>
                  <a:pt x="5661759" y="2573982"/>
                  <a:pt x="5662605" y="2573827"/>
                  <a:pt x="5680234" y="2569593"/>
                </a:cubicBezTo>
                <a:cubicBezTo>
                  <a:pt x="5681927" y="2569284"/>
                  <a:pt x="5683618" y="2568973"/>
                  <a:pt x="5686156" y="2568511"/>
                </a:cubicBezTo>
                <a:cubicBezTo>
                  <a:pt x="5684412" y="2574919"/>
                  <a:pt x="5682667" y="2581327"/>
                  <a:pt x="5680792" y="2586747"/>
                </a:cubicBezTo>
                <a:cubicBezTo>
                  <a:pt x="5678731" y="2597272"/>
                  <a:pt x="5672495" y="2602473"/>
                  <a:pt x="5663903" y="2603026"/>
                </a:cubicBezTo>
                <a:cubicBezTo>
                  <a:pt x="5658829" y="2603955"/>
                  <a:pt x="5654335" y="2602746"/>
                  <a:pt x="5649391" y="2604662"/>
                </a:cubicBezTo>
                <a:cubicBezTo>
                  <a:pt x="5641199" y="2608190"/>
                  <a:pt x="5638396" y="2606671"/>
                  <a:pt x="5635384" y="2597071"/>
                </a:cubicBezTo>
                <a:cubicBezTo>
                  <a:pt x="5634854" y="2593107"/>
                  <a:pt x="5634325" y="2589144"/>
                  <a:pt x="5633796" y="2585181"/>
                </a:cubicBezTo>
                <a:cubicBezTo>
                  <a:pt x="5633848" y="2579081"/>
                  <a:pt x="5631178" y="2578553"/>
                  <a:pt x="5626950" y="2579325"/>
                </a:cubicBezTo>
                <a:cubicBezTo>
                  <a:pt x="5617513" y="2580034"/>
                  <a:pt x="5611407" y="2586223"/>
                  <a:pt x="5606414" y="2594241"/>
                </a:cubicBezTo>
                <a:cubicBezTo>
                  <a:pt x="5604854" y="2595541"/>
                  <a:pt x="5604404" y="2598670"/>
                  <a:pt x="5601735" y="2598142"/>
                </a:cubicBezTo>
                <a:cubicBezTo>
                  <a:pt x="5599910" y="2597461"/>
                  <a:pt x="5599515" y="2594488"/>
                  <a:pt x="5598404" y="2592660"/>
                </a:cubicBezTo>
                <a:cubicBezTo>
                  <a:pt x="5598138" y="2590677"/>
                  <a:pt x="5598007" y="2589687"/>
                  <a:pt x="5597742" y="2587705"/>
                </a:cubicBezTo>
                <a:cubicBezTo>
                  <a:pt x="5596817" y="2580768"/>
                  <a:pt x="5594015" y="2579250"/>
                  <a:pt x="5589204" y="2582160"/>
                </a:cubicBezTo>
                <a:cubicBezTo>
                  <a:pt x="5584525" y="2586059"/>
                  <a:pt x="5581593" y="2583550"/>
                  <a:pt x="5578393" y="2579058"/>
                </a:cubicBezTo>
                <a:cubicBezTo>
                  <a:pt x="5575327" y="2575558"/>
                  <a:pt x="5575645" y="2571441"/>
                  <a:pt x="5577784" y="2568004"/>
                </a:cubicBezTo>
                <a:cubicBezTo>
                  <a:pt x="5579792" y="2563576"/>
                  <a:pt x="5584286" y="2564786"/>
                  <a:pt x="5588067" y="2567140"/>
                </a:cubicBezTo>
                <a:cubicBezTo>
                  <a:pt x="5590736" y="2567668"/>
                  <a:pt x="5592692" y="2569342"/>
                  <a:pt x="5594702" y="2564913"/>
                </a:cubicBezTo>
                <a:cubicBezTo>
                  <a:pt x="5596708" y="2560487"/>
                  <a:pt x="5594752" y="2558814"/>
                  <a:pt x="5592664" y="2556150"/>
                </a:cubicBezTo>
                <a:cubicBezTo>
                  <a:pt x="5587774" y="2551969"/>
                  <a:pt x="5573079" y="2558713"/>
                  <a:pt x="5572445" y="2566948"/>
                </a:cubicBezTo>
                <a:cubicBezTo>
                  <a:pt x="5570781" y="2580449"/>
                  <a:pt x="5562904" y="2579858"/>
                  <a:pt x="5555026" y="2579267"/>
                </a:cubicBezTo>
                <a:cubicBezTo>
                  <a:pt x="5538560" y="2579229"/>
                  <a:pt x="5522146" y="2573091"/>
                  <a:pt x="5506259" y="2570919"/>
                </a:cubicBezTo>
                <a:cubicBezTo>
                  <a:pt x="5501766" y="2569709"/>
                  <a:pt x="5501236" y="2565744"/>
                  <a:pt x="5502398" y="2561471"/>
                </a:cubicBezTo>
                <a:cubicBezTo>
                  <a:pt x="5503430" y="2556209"/>
                  <a:pt x="5504461" y="2550945"/>
                  <a:pt x="5504512" y="2544844"/>
                </a:cubicBezTo>
                <a:cubicBezTo>
                  <a:pt x="5503719" y="2538899"/>
                  <a:pt x="5500071" y="2537537"/>
                  <a:pt x="5496423" y="2536172"/>
                </a:cubicBezTo>
                <a:cubicBezTo>
                  <a:pt x="5493621" y="2534653"/>
                  <a:pt x="5493436" y="2539762"/>
                  <a:pt x="5491877" y="2541062"/>
                </a:cubicBezTo>
                <a:cubicBezTo>
                  <a:pt x="5488576" y="2548772"/>
                  <a:pt x="5484426" y="2556634"/>
                  <a:pt x="5481122" y="2564344"/>
                </a:cubicBezTo>
                <a:cubicBezTo>
                  <a:pt x="5480011" y="2562516"/>
                  <a:pt x="5479878" y="2561525"/>
                  <a:pt x="5479747" y="2560534"/>
                </a:cubicBezTo>
                <a:cubicBezTo>
                  <a:pt x="5477314" y="2548799"/>
                  <a:pt x="5477314" y="2548799"/>
                  <a:pt x="5468805" y="2556443"/>
                </a:cubicBezTo>
                <a:cubicBezTo>
                  <a:pt x="5465818" y="2560032"/>
                  <a:pt x="5464707" y="2558206"/>
                  <a:pt x="5463464" y="2555388"/>
                </a:cubicBezTo>
                <a:cubicBezTo>
                  <a:pt x="5459868" y="2547924"/>
                  <a:pt x="5454396" y="2545878"/>
                  <a:pt x="5448741" y="2548942"/>
                </a:cubicBezTo>
                <a:cubicBezTo>
                  <a:pt x="5440098" y="2555595"/>
                  <a:pt x="5430663" y="2556304"/>
                  <a:pt x="5421358" y="2558005"/>
                </a:cubicBezTo>
                <a:cubicBezTo>
                  <a:pt x="5416284" y="2558931"/>
                  <a:pt x="5413878" y="2560386"/>
                  <a:pt x="5418054" y="2565713"/>
                </a:cubicBezTo>
                <a:cubicBezTo>
                  <a:pt x="5421386" y="2571194"/>
                  <a:pt x="5421069" y="2575313"/>
                  <a:pt x="5415677" y="2580358"/>
                </a:cubicBezTo>
                <a:cubicBezTo>
                  <a:pt x="5423687" y="2581941"/>
                  <a:pt x="5431564" y="2582532"/>
                  <a:pt x="5438859" y="2585259"/>
                </a:cubicBezTo>
                <a:cubicBezTo>
                  <a:pt x="5446022" y="2586995"/>
                  <a:pt x="5453317" y="2589724"/>
                  <a:pt x="5459317" y="2595733"/>
                </a:cubicBezTo>
                <a:cubicBezTo>
                  <a:pt x="5448720" y="2600714"/>
                  <a:pt x="5448720" y="2600714"/>
                  <a:pt x="5431459" y="2594732"/>
                </a:cubicBezTo>
                <a:cubicBezTo>
                  <a:pt x="5420516" y="2590641"/>
                  <a:pt x="5415572" y="2592557"/>
                  <a:pt x="5410843" y="2602559"/>
                </a:cubicBezTo>
                <a:cubicBezTo>
                  <a:pt x="5406246" y="2613549"/>
                  <a:pt x="5406246" y="2613549"/>
                  <a:pt x="5399714" y="2603576"/>
                </a:cubicBezTo>
                <a:cubicBezTo>
                  <a:pt x="5399582" y="2602586"/>
                  <a:pt x="5398604" y="2601748"/>
                  <a:pt x="5398473" y="2600756"/>
                </a:cubicBezTo>
                <a:cubicBezTo>
                  <a:pt x="5383192" y="2577156"/>
                  <a:pt x="5371219" y="2578328"/>
                  <a:pt x="5358057" y="2603063"/>
                </a:cubicBezTo>
                <a:cubicBezTo>
                  <a:pt x="5353327" y="2613065"/>
                  <a:pt x="5345663" y="2620553"/>
                  <a:pt x="5336623" y="2624236"/>
                </a:cubicBezTo>
                <a:cubicBezTo>
                  <a:pt x="5326606" y="2627080"/>
                  <a:pt x="5317618" y="2624661"/>
                  <a:pt x="5307787" y="2622398"/>
                </a:cubicBezTo>
                <a:cubicBezTo>
                  <a:pt x="5295998" y="2618460"/>
                  <a:pt x="5283361" y="2614678"/>
                  <a:pt x="5271256" y="2614858"/>
                </a:cubicBezTo>
                <a:cubicBezTo>
                  <a:pt x="5261820" y="2615567"/>
                  <a:pt x="5252120" y="2614293"/>
                  <a:pt x="5243845" y="2610730"/>
                </a:cubicBezTo>
                <a:cubicBezTo>
                  <a:pt x="5237395" y="2607848"/>
                  <a:pt x="5229254" y="2605275"/>
                  <a:pt x="5222885" y="2609484"/>
                </a:cubicBezTo>
                <a:cubicBezTo>
                  <a:pt x="5214956" y="2614993"/>
                  <a:pt x="5210065" y="2610810"/>
                  <a:pt x="5204909" y="2604647"/>
                </a:cubicBezTo>
                <a:cubicBezTo>
                  <a:pt x="5195578" y="2593155"/>
                  <a:pt x="5189365" y="2579063"/>
                  <a:pt x="5187117" y="2562218"/>
                </a:cubicBezTo>
                <a:cubicBezTo>
                  <a:pt x="5186590" y="2558254"/>
                  <a:pt x="5186059" y="2554290"/>
                  <a:pt x="5180721" y="2553235"/>
                </a:cubicBezTo>
                <a:cubicBezTo>
                  <a:pt x="5175249" y="2551189"/>
                  <a:pt x="5174218" y="2556453"/>
                  <a:pt x="5172077" y="2559888"/>
                </a:cubicBezTo>
                <a:cubicBezTo>
                  <a:pt x="5170783" y="2563171"/>
                  <a:pt x="5169488" y="2566453"/>
                  <a:pt x="5168060" y="2568744"/>
                </a:cubicBezTo>
                <a:cubicBezTo>
                  <a:pt x="5162485" y="2578899"/>
                  <a:pt x="5153445" y="2582578"/>
                  <a:pt x="5144274" y="2585270"/>
                </a:cubicBezTo>
                <a:cubicBezTo>
                  <a:pt x="5136661" y="2586659"/>
                  <a:pt x="5135603" y="2578731"/>
                  <a:pt x="5131559" y="2574395"/>
                </a:cubicBezTo>
                <a:cubicBezTo>
                  <a:pt x="5128520" y="2584086"/>
                  <a:pt x="5122282" y="2589286"/>
                  <a:pt x="5114406" y="2588695"/>
                </a:cubicBezTo>
                <a:cubicBezTo>
                  <a:pt x="5104704" y="2587421"/>
                  <a:pt x="5095534" y="2590112"/>
                  <a:pt x="5086361" y="2592803"/>
                </a:cubicBezTo>
                <a:cubicBezTo>
                  <a:pt x="5067041" y="2597347"/>
                  <a:pt x="5047771" y="2595790"/>
                  <a:pt x="5031011" y="2580580"/>
                </a:cubicBezTo>
                <a:cubicBezTo>
                  <a:pt x="5028077" y="2578072"/>
                  <a:pt x="5025142" y="2575563"/>
                  <a:pt x="5022025" y="2578162"/>
                </a:cubicBezTo>
                <a:cubicBezTo>
                  <a:pt x="5015920" y="2584352"/>
                  <a:pt x="5009020" y="2584597"/>
                  <a:pt x="5002121" y="2584844"/>
                </a:cubicBezTo>
                <a:cubicBezTo>
                  <a:pt x="4999584" y="2585306"/>
                  <a:pt x="4998025" y="2586607"/>
                  <a:pt x="4996730" y="2589888"/>
                </a:cubicBezTo>
                <a:cubicBezTo>
                  <a:pt x="4995700" y="2595152"/>
                  <a:pt x="4992184" y="2594780"/>
                  <a:pt x="4988536" y="2593415"/>
                </a:cubicBezTo>
                <a:cubicBezTo>
                  <a:pt x="4984042" y="2592206"/>
                  <a:pt x="4978254" y="2594279"/>
                  <a:pt x="4976351" y="2586505"/>
                </a:cubicBezTo>
                <a:cubicBezTo>
                  <a:pt x="4975292" y="2578579"/>
                  <a:pt x="4970667" y="2576377"/>
                  <a:pt x="4965328" y="2575322"/>
                </a:cubicBezTo>
                <a:cubicBezTo>
                  <a:pt x="4960834" y="2574112"/>
                  <a:pt x="4955759" y="2575041"/>
                  <a:pt x="4953539" y="2571384"/>
                </a:cubicBezTo>
                <a:cubicBezTo>
                  <a:pt x="4948964" y="2563085"/>
                  <a:pt x="4943308" y="2566148"/>
                  <a:pt x="4936541" y="2567385"/>
                </a:cubicBezTo>
                <a:cubicBezTo>
                  <a:pt x="4934137" y="2568839"/>
                  <a:pt x="4931467" y="2568311"/>
                  <a:pt x="4928930" y="2568776"/>
                </a:cubicBezTo>
                <a:cubicBezTo>
                  <a:pt x="4916956" y="2569947"/>
                  <a:pt x="4904718" y="2569137"/>
                  <a:pt x="4893009" y="2572291"/>
                </a:cubicBezTo>
                <a:cubicBezTo>
                  <a:pt x="4888066" y="2574208"/>
                  <a:pt x="4881299" y="2575445"/>
                  <a:pt x="4880139" y="2579719"/>
                </a:cubicBezTo>
                <a:cubicBezTo>
                  <a:pt x="4879239" y="2585973"/>
                  <a:pt x="4886402" y="2587710"/>
                  <a:pt x="4891029" y="2589909"/>
                </a:cubicBezTo>
                <a:cubicBezTo>
                  <a:pt x="4892007" y="2590746"/>
                  <a:pt x="4892986" y="2591583"/>
                  <a:pt x="4893829" y="2591427"/>
                </a:cubicBezTo>
                <a:cubicBezTo>
                  <a:pt x="4907973" y="2600010"/>
                  <a:pt x="4911119" y="2610603"/>
                  <a:pt x="4902952" y="2627319"/>
                </a:cubicBezTo>
                <a:cubicBezTo>
                  <a:pt x="4898777" y="2621993"/>
                  <a:pt x="4895048" y="2613536"/>
                  <a:pt x="4887754" y="2610810"/>
                </a:cubicBezTo>
                <a:cubicBezTo>
                  <a:pt x="4879611" y="2608236"/>
                  <a:pt x="4874486" y="2615263"/>
                  <a:pt x="4868115" y="2619472"/>
                </a:cubicBezTo>
                <a:cubicBezTo>
                  <a:pt x="4865842" y="2621916"/>
                  <a:pt x="4863171" y="2621390"/>
                  <a:pt x="4863356" y="2616281"/>
                </a:cubicBezTo>
                <a:cubicBezTo>
                  <a:pt x="4863938" y="2614145"/>
                  <a:pt x="4863674" y="2612162"/>
                  <a:pt x="4864254" y="2610027"/>
                </a:cubicBezTo>
                <a:cubicBezTo>
                  <a:pt x="4864704" y="2606900"/>
                  <a:pt x="4865153" y="2603771"/>
                  <a:pt x="4863064" y="2601107"/>
                </a:cubicBezTo>
                <a:cubicBezTo>
                  <a:pt x="4861953" y="2599281"/>
                  <a:pt x="4859813" y="2602718"/>
                  <a:pt x="4858122" y="2603026"/>
                </a:cubicBezTo>
                <a:cubicBezTo>
                  <a:pt x="4852598" y="2607080"/>
                  <a:pt x="4850509" y="2604417"/>
                  <a:pt x="4850563" y="2598317"/>
                </a:cubicBezTo>
                <a:cubicBezTo>
                  <a:pt x="4850297" y="2596333"/>
                  <a:pt x="4851725" y="2594042"/>
                  <a:pt x="4848922" y="2592525"/>
                </a:cubicBezTo>
                <a:cubicBezTo>
                  <a:pt x="4837453" y="2616951"/>
                  <a:pt x="4830952" y="2620170"/>
                  <a:pt x="4806527" y="2612451"/>
                </a:cubicBezTo>
                <a:cubicBezTo>
                  <a:pt x="4805681" y="2612605"/>
                  <a:pt x="4805681" y="2612605"/>
                  <a:pt x="4804703" y="2611767"/>
                </a:cubicBezTo>
                <a:cubicBezTo>
                  <a:pt x="4785619" y="2605103"/>
                  <a:pt x="4766218" y="2602557"/>
                  <a:pt x="4747161" y="2609084"/>
                </a:cubicBezTo>
                <a:cubicBezTo>
                  <a:pt x="4740527" y="2611309"/>
                  <a:pt x="4735900" y="2609109"/>
                  <a:pt x="4732570" y="2603627"/>
                </a:cubicBezTo>
                <a:cubicBezTo>
                  <a:pt x="4728260" y="2597309"/>
                  <a:pt x="4721811" y="2594427"/>
                  <a:pt x="4715759" y="2594518"/>
                </a:cubicBezTo>
                <a:cubicBezTo>
                  <a:pt x="4705212" y="2593400"/>
                  <a:pt x="4693951" y="2593425"/>
                  <a:pt x="4682956" y="2595433"/>
                </a:cubicBezTo>
                <a:cubicBezTo>
                  <a:pt x="4673652" y="2597133"/>
                  <a:pt x="4672490" y="2601406"/>
                  <a:pt x="4677196" y="2610696"/>
                </a:cubicBezTo>
                <a:cubicBezTo>
                  <a:pt x="4678436" y="2613515"/>
                  <a:pt x="4681239" y="2615034"/>
                  <a:pt x="4679099" y="2618471"/>
                </a:cubicBezTo>
                <a:cubicBezTo>
                  <a:pt x="4675398" y="2623207"/>
                  <a:pt x="4677038" y="2628996"/>
                  <a:pt x="4677832" y="2634943"/>
                </a:cubicBezTo>
                <a:cubicBezTo>
                  <a:pt x="4678229" y="2637915"/>
                  <a:pt x="4679603" y="2641725"/>
                  <a:pt x="4676352" y="2643334"/>
                </a:cubicBezTo>
                <a:cubicBezTo>
                  <a:pt x="4673101" y="2644941"/>
                  <a:pt x="4670880" y="2641288"/>
                  <a:pt x="4669639" y="2638469"/>
                </a:cubicBezTo>
                <a:cubicBezTo>
                  <a:pt x="4666042" y="2631005"/>
                  <a:pt x="4662579" y="2624533"/>
                  <a:pt x="4659117" y="2618060"/>
                </a:cubicBezTo>
                <a:cubicBezTo>
                  <a:pt x="4650234" y="2603441"/>
                  <a:pt x="4639025" y="2597368"/>
                  <a:pt x="4623934" y="2601140"/>
                </a:cubicBezTo>
                <a:cubicBezTo>
                  <a:pt x="4616321" y="2602530"/>
                  <a:pt x="4608842" y="2604912"/>
                  <a:pt x="4601229" y="2606302"/>
                </a:cubicBezTo>
                <a:cubicBezTo>
                  <a:pt x="4592057" y="2608993"/>
                  <a:pt x="4586322" y="2604963"/>
                  <a:pt x="4582461" y="2595518"/>
                </a:cubicBezTo>
                <a:cubicBezTo>
                  <a:pt x="4581350" y="2593690"/>
                  <a:pt x="4581800" y="2590564"/>
                  <a:pt x="4579129" y="2590037"/>
                </a:cubicBezTo>
                <a:cubicBezTo>
                  <a:pt x="4576673" y="2597590"/>
                  <a:pt x="4573501" y="2606291"/>
                  <a:pt x="4571176" y="2614836"/>
                </a:cubicBezTo>
                <a:cubicBezTo>
                  <a:pt x="4567291" y="2624682"/>
                  <a:pt x="4567291" y="2624682"/>
                  <a:pt x="4561872" y="2616536"/>
                </a:cubicBezTo>
                <a:cubicBezTo>
                  <a:pt x="4557430" y="2609227"/>
                  <a:pt x="4552937" y="2608018"/>
                  <a:pt x="4546964" y="2615199"/>
                </a:cubicBezTo>
                <a:cubicBezTo>
                  <a:pt x="4541705" y="2621235"/>
                  <a:pt x="4535070" y="2623461"/>
                  <a:pt x="4527193" y="2622870"/>
                </a:cubicBezTo>
                <a:cubicBezTo>
                  <a:pt x="4515935" y="2622898"/>
                  <a:pt x="4504991" y="2618804"/>
                  <a:pt x="4494047" y="2614713"/>
                </a:cubicBezTo>
                <a:cubicBezTo>
                  <a:pt x="4483104" y="2610621"/>
                  <a:pt x="4479008" y="2612386"/>
                  <a:pt x="4472585" y="2622694"/>
                </a:cubicBezTo>
                <a:cubicBezTo>
                  <a:pt x="4465582" y="2635140"/>
                  <a:pt x="4456145" y="2635848"/>
                  <a:pt x="4448505" y="2624048"/>
                </a:cubicBezTo>
                <a:cubicBezTo>
                  <a:pt x="4441131" y="2614229"/>
                  <a:pt x="4441131" y="2614229"/>
                  <a:pt x="4434841" y="2625527"/>
                </a:cubicBezTo>
                <a:cubicBezTo>
                  <a:pt x="4433995" y="2625684"/>
                  <a:pt x="4434127" y="2626673"/>
                  <a:pt x="4433281" y="2626828"/>
                </a:cubicBezTo>
                <a:cubicBezTo>
                  <a:pt x="4430558" y="2632400"/>
                  <a:pt x="4427043" y="2632028"/>
                  <a:pt x="4423713" y="2626546"/>
                </a:cubicBezTo>
                <a:cubicBezTo>
                  <a:pt x="4422470" y="2623728"/>
                  <a:pt x="4421227" y="2620910"/>
                  <a:pt x="4419986" y="2618091"/>
                </a:cubicBezTo>
                <a:cubicBezTo>
                  <a:pt x="4415279" y="2608800"/>
                  <a:pt x="4408698" y="2604926"/>
                  <a:pt x="4400635" y="2609444"/>
                </a:cubicBezTo>
                <a:cubicBezTo>
                  <a:pt x="4386920" y="2617026"/>
                  <a:pt x="4372673" y="2620643"/>
                  <a:pt x="4360330" y="2632033"/>
                </a:cubicBezTo>
                <a:cubicBezTo>
                  <a:pt x="4356497" y="2635778"/>
                  <a:pt x="4351554" y="2637696"/>
                  <a:pt x="4349651" y="2629923"/>
                </a:cubicBezTo>
                <a:cubicBezTo>
                  <a:pt x="4347165" y="2624289"/>
                  <a:pt x="4343782" y="2624905"/>
                  <a:pt x="4340663" y="2627505"/>
                </a:cubicBezTo>
                <a:cubicBezTo>
                  <a:pt x="4334293" y="2631715"/>
                  <a:pt x="4326682" y="2633105"/>
                  <a:pt x="4319915" y="2634341"/>
                </a:cubicBezTo>
                <a:cubicBezTo>
                  <a:pt x="4308920" y="2636349"/>
                  <a:pt x="4305220" y="2641086"/>
                  <a:pt x="4304269" y="2653438"/>
                </a:cubicBezTo>
                <a:cubicBezTo>
                  <a:pt x="4304308" y="2656984"/>
                  <a:pt x="4303694" y="2658873"/>
                  <a:pt x="4302436" y="2659991"/>
                </a:cubicBezTo>
                <a:lnTo>
                  <a:pt x="4302244" y="2660056"/>
                </a:lnTo>
                <a:lnTo>
                  <a:pt x="4349990" y="2668957"/>
                </a:lnTo>
                <a:cubicBezTo>
                  <a:pt x="4353505" y="2669330"/>
                  <a:pt x="4358580" y="2668403"/>
                  <a:pt x="4359241" y="2673358"/>
                </a:cubicBezTo>
                <a:cubicBezTo>
                  <a:pt x="4360748" y="2678157"/>
                  <a:pt x="4356783" y="2680911"/>
                  <a:pt x="4354642" y="2684348"/>
                </a:cubicBezTo>
                <a:cubicBezTo>
                  <a:pt x="4352370" y="2686794"/>
                  <a:pt x="4349251" y="2689393"/>
                  <a:pt x="4351472" y="2693048"/>
                </a:cubicBezTo>
                <a:cubicBezTo>
                  <a:pt x="4352979" y="2697847"/>
                  <a:pt x="4356627" y="2699212"/>
                  <a:pt x="4360142" y="2699586"/>
                </a:cubicBezTo>
                <a:cubicBezTo>
                  <a:pt x="4362680" y="2699121"/>
                  <a:pt x="4365217" y="2698658"/>
                  <a:pt x="4367754" y="2698194"/>
                </a:cubicBezTo>
                <a:cubicBezTo>
                  <a:pt x="4379729" y="2697022"/>
                  <a:pt x="4387553" y="2703713"/>
                  <a:pt x="4389403" y="2717586"/>
                </a:cubicBezTo>
                <a:cubicBezTo>
                  <a:pt x="4390067" y="2722541"/>
                  <a:pt x="4390726" y="2727496"/>
                  <a:pt x="4389698" y="2732760"/>
                </a:cubicBezTo>
                <a:cubicBezTo>
                  <a:pt x="4389644" y="2738860"/>
                  <a:pt x="4393424" y="2741215"/>
                  <a:pt x="4398235" y="2738305"/>
                </a:cubicBezTo>
                <a:cubicBezTo>
                  <a:pt x="4407141" y="2733633"/>
                  <a:pt x="4410312" y="2724933"/>
                  <a:pt x="4407615" y="2711215"/>
                </a:cubicBezTo>
                <a:cubicBezTo>
                  <a:pt x="4414594" y="2718060"/>
                  <a:pt x="4419749" y="2724224"/>
                  <a:pt x="4423345" y="2731689"/>
                </a:cubicBezTo>
                <a:cubicBezTo>
                  <a:pt x="4426940" y="2739152"/>
                  <a:pt x="4426783" y="2757453"/>
                  <a:pt x="4421656" y="2764480"/>
                </a:cubicBezTo>
                <a:cubicBezTo>
                  <a:pt x="4414969" y="2772806"/>
                  <a:pt x="4406695" y="2769243"/>
                  <a:pt x="4400246" y="2766360"/>
                </a:cubicBezTo>
                <a:cubicBezTo>
                  <a:pt x="4390994" y="2761960"/>
                  <a:pt x="4381162" y="2759695"/>
                  <a:pt x="4371011" y="2761549"/>
                </a:cubicBezTo>
                <a:cubicBezTo>
                  <a:pt x="4365091" y="2762631"/>
                  <a:pt x="4358325" y="2763867"/>
                  <a:pt x="4351558" y="2765104"/>
                </a:cubicBezTo>
                <a:cubicBezTo>
                  <a:pt x="4323646" y="2770201"/>
                  <a:pt x="4295919" y="2770190"/>
                  <a:pt x="4270754" y="2750426"/>
                </a:cubicBezTo>
                <a:cubicBezTo>
                  <a:pt x="4261107" y="2743053"/>
                  <a:pt x="4256427" y="2746951"/>
                  <a:pt x="4253785" y="2759615"/>
                </a:cubicBezTo>
                <a:cubicBezTo>
                  <a:pt x="4253204" y="2761751"/>
                  <a:pt x="4255293" y="2764416"/>
                  <a:pt x="4252888" y="2765870"/>
                </a:cubicBezTo>
                <a:cubicBezTo>
                  <a:pt x="4250349" y="2766333"/>
                  <a:pt x="4248394" y="2764661"/>
                  <a:pt x="4247283" y="2762833"/>
                </a:cubicBezTo>
                <a:cubicBezTo>
                  <a:pt x="4246173" y="2761006"/>
                  <a:pt x="4245063" y="2759178"/>
                  <a:pt x="4244084" y="2758342"/>
                </a:cubicBezTo>
                <a:cubicBezTo>
                  <a:pt x="4240886" y="2753851"/>
                  <a:pt x="4236974" y="2750505"/>
                  <a:pt x="4233406" y="2756233"/>
                </a:cubicBezTo>
                <a:cubicBezTo>
                  <a:pt x="4228992" y="2762114"/>
                  <a:pt x="4235891" y="2761870"/>
                  <a:pt x="4237978" y="2764533"/>
                </a:cubicBezTo>
                <a:cubicBezTo>
                  <a:pt x="4238112" y="2765524"/>
                  <a:pt x="4238958" y="2765369"/>
                  <a:pt x="4239089" y="2766361"/>
                </a:cubicBezTo>
                <a:cubicBezTo>
                  <a:pt x="4241046" y="2768033"/>
                  <a:pt x="4242288" y="2770851"/>
                  <a:pt x="4240862" y="2773142"/>
                </a:cubicBezTo>
                <a:cubicBezTo>
                  <a:pt x="4239567" y="2776423"/>
                  <a:pt x="4237875" y="2776732"/>
                  <a:pt x="4235072" y="2775215"/>
                </a:cubicBezTo>
                <a:cubicBezTo>
                  <a:pt x="4224130" y="2771123"/>
                  <a:pt x="4215354" y="2776787"/>
                  <a:pt x="4210043" y="2788921"/>
                </a:cubicBezTo>
                <a:cubicBezTo>
                  <a:pt x="4208616" y="2791213"/>
                  <a:pt x="4205497" y="2793812"/>
                  <a:pt x="4205894" y="2796786"/>
                </a:cubicBezTo>
                <a:cubicBezTo>
                  <a:pt x="4207348" y="2807685"/>
                  <a:pt x="4218107" y="2816886"/>
                  <a:pt x="4226300" y="2813360"/>
                </a:cubicBezTo>
                <a:cubicBezTo>
                  <a:pt x="4242688" y="2806306"/>
                  <a:pt x="4259156" y="2806343"/>
                  <a:pt x="4276416" y="2812326"/>
                </a:cubicBezTo>
                <a:cubicBezTo>
                  <a:pt x="4282601" y="2813227"/>
                  <a:pt x="4288787" y="2814127"/>
                  <a:pt x="4293201" y="2808245"/>
                </a:cubicBezTo>
                <a:cubicBezTo>
                  <a:pt x="4297033" y="2804501"/>
                  <a:pt x="4298857" y="2805181"/>
                  <a:pt x="4300495" y="2810973"/>
                </a:cubicBezTo>
                <a:cubicBezTo>
                  <a:pt x="4302399" y="2818746"/>
                  <a:pt x="4307289" y="2822928"/>
                  <a:pt x="4314320" y="2823674"/>
                </a:cubicBezTo>
                <a:cubicBezTo>
                  <a:pt x="4321484" y="2825410"/>
                  <a:pt x="4329494" y="2826993"/>
                  <a:pt x="4337502" y="2828576"/>
                </a:cubicBezTo>
                <a:cubicBezTo>
                  <a:pt x="4344533" y="2829321"/>
                  <a:pt x="4347864" y="2834803"/>
                  <a:pt x="4348077" y="2842886"/>
                </a:cubicBezTo>
                <a:cubicBezTo>
                  <a:pt x="4348208" y="2843877"/>
                  <a:pt x="4348474" y="2845858"/>
                  <a:pt x="4347891" y="2847995"/>
                </a:cubicBezTo>
                <a:cubicBezTo>
                  <a:pt x="4348554" y="2852949"/>
                  <a:pt x="4351620" y="2856449"/>
                  <a:pt x="4355848" y="2855676"/>
                </a:cubicBezTo>
                <a:cubicBezTo>
                  <a:pt x="4359364" y="2856050"/>
                  <a:pt x="4358702" y="2851095"/>
                  <a:pt x="4358174" y="2847132"/>
                </a:cubicBezTo>
                <a:cubicBezTo>
                  <a:pt x="4358491" y="2843013"/>
                  <a:pt x="4357961" y="2839049"/>
                  <a:pt x="4362905" y="2837131"/>
                </a:cubicBezTo>
                <a:cubicBezTo>
                  <a:pt x="4370516" y="2835741"/>
                  <a:pt x="4378606" y="2844413"/>
                  <a:pt x="4378105" y="2853642"/>
                </a:cubicBezTo>
                <a:cubicBezTo>
                  <a:pt x="4378501" y="2856614"/>
                  <a:pt x="4377074" y="2858904"/>
                  <a:pt x="4379162" y="2861570"/>
                </a:cubicBezTo>
                <a:cubicBezTo>
                  <a:pt x="4381699" y="2861106"/>
                  <a:pt x="4381303" y="2858133"/>
                  <a:pt x="4382862" y="2856833"/>
                </a:cubicBezTo>
                <a:cubicBezTo>
                  <a:pt x="4386298" y="2850114"/>
                  <a:pt x="4389681" y="2849497"/>
                  <a:pt x="4393991" y="2855815"/>
                </a:cubicBezTo>
                <a:cubicBezTo>
                  <a:pt x="4399674" y="2865943"/>
                  <a:pt x="4407499" y="2872635"/>
                  <a:pt x="4415191" y="2878335"/>
                </a:cubicBezTo>
                <a:cubicBezTo>
                  <a:pt x="4423993" y="2885862"/>
                  <a:pt x="4432082" y="2894537"/>
                  <a:pt x="4434780" y="2908255"/>
                </a:cubicBezTo>
                <a:cubicBezTo>
                  <a:pt x="4436288" y="2913055"/>
                  <a:pt x="4438772" y="2918691"/>
                  <a:pt x="4443265" y="2919900"/>
                </a:cubicBezTo>
                <a:cubicBezTo>
                  <a:pt x="4461504" y="2926719"/>
                  <a:pt x="4469753" y="2949575"/>
                  <a:pt x="4487411" y="2958531"/>
                </a:cubicBezTo>
                <a:cubicBezTo>
                  <a:pt x="4492169" y="2961721"/>
                  <a:pt x="4491984" y="2966831"/>
                  <a:pt x="4490953" y="2972094"/>
                </a:cubicBezTo>
                <a:cubicBezTo>
                  <a:pt x="4489078" y="2977513"/>
                  <a:pt x="4484452" y="2975313"/>
                  <a:pt x="4481518" y="2972803"/>
                </a:cubicBezTo>
                <a:cubicBezTo>
                  <a:pt x="4475782" y="2968775"/>
                  <a:pt x="4470840" y="2970694"/>
                  <a:pt x="4466294" y="2975584"/>
                </a:cubicBezTo>
                <a:cubicBezTo>
                  <a:pt x="4461034" y="2981620"/>
                  <a:pt x="4454532" y="2984838"/>
                  <a:pt x="4446919" y="2986229"/>
                </a:cubicBezTo>
                <a:cubicBezTo>
                  <a:pt x="4434100" y="2987554"/>
                  <a:pt x="4425880" y="2977891"/>
                  <a:pt x="4427410" y="2963400"/>
                </a:cubicBezTo>
                <a:cubicBezTo>
                  <a:pt x="4427860" y="2960272"/>
                  <a:pt x="4428177" y="2956154"/>
                  <a:pt x="4427780" y="2953181"/>
                </a:cubicBezTo>
                <a:cubicBezTo>
                  <a:pt x="4427647" y="2952190"/>
                  <a:pt x="4428361" y="2951045"/>
                  <a:pt x="4428361" y="2951045"/>
                </a:cubicBezTo>
                <a:cubicBezTo>
                  <a:pt x="4427515" y="2951200"/>
                  <a:pt x="4427515" y="2951200"/>
                  <a:pt x="4426803" y="2952345"/>
                </a:cubicBezTo>
                <a:cubicBezTo>
                  <a:pt x="4423418" y="2952963"/>
                  <a:pt x="4420881" y="2953426"/>
                  <a:pt x="4417365" y="2953054"/>
                </a:cubicBezTo>
                <a:cubicBezTo>
                  <a:pt x="4400634" y="2951035"/>
                  <a:pt x="4395956" y="2954934"/>
                  <a:pt x="4393393" y="2974689"/>
                </a:cubicBezTo>
                <a:cubicBezTo>
                  <a:pt x="4392892" y="2983916"/>
                  <a:pt x="4388082" y="2986825"/>
                  <a:pt x="4380205" y="2986233"/>
                </a:cubicBezTo>
                <a:cubicBezTo>
                  <a:pt x="4374152" y="2986324"/>
                  <a:pt x="4370239" y="2982978"/>
                  <a:pt x="4365931" y="2976660"/>
                </a:cubicBezTo>
                <a:cubicBezTo>
                  <a:pt x="4353982" y="2958541"/>
                  <a:pt x="4337884" y="2948285"/>
                  <a:pt x="4317769" y="2946884"/>
                </a:cubicBezTo>
                <a:cubicBezTo>
                  <a:pt x="4300905" y="2943874"/>
                  <a:pt x="4300905" y="2943874"/>
                  <a:pt x="4306933" y="2963074"/>
                </a:cubicBezTo>
                <a:cubicBezTo>
                  <a:pt x="4310080" y="2973665"/>
                  <a:pt x="4309049" y="2978929"/>
                  <a:pt x="4301967" y="2984284"/>
                </a:cubicBezTo>
                <a:cubicBezTo>
                  <a:pt x="4297445" y="2969884"/>
                  <a:pt x="4294511" y="2967374"/>
                  <a:pt x="4281691" y="2968699"/>
                </a:cubicBezTo>
                <a:cubicBezTo>
                  <a:pt x="4273234" y="2970245"/>
                  <a:pt x="4264326" y="2974917"/>
                  <a:pt x="4257082" y="2966090"/>
                </a:cubicBezTo>
                <a:cubicBezTo>
                  <a:pt x="4256950" y="2965099"/>
                  <a:pt x="4256105" y="2965253"/>
                  <a:pt x="4255259" y="2965409"/>
                </a:cubicBezTo>
                <a:cubicBezTo>
                  <a:pt x="4245638" y="2971225"/>
                  <a:pt x="4241753" y="2981071"/>
                  <a:pt x="4242627" y="2994107"/>
                </a:cubicBezTo>
                <a:cubicBezTo>
                  <a:pt x="4243552" y="3001044"/>
                  <a:pt x="4244479" y="3007980"/>
                  <a:pt x="4238109" y="3012189"/>
                </a:cubicBezTo>
                <a:cubicBezTo>
                  <a:pt x="4237395" y="3013335"/>
                  <a:pt x="4235123" y="3015780"/>
                  <a:pt x="4234726" y="3012807"/>
                </a:cubicBezTo>
                <a:cubicBezTo>
                  <a:pt x="4232822" y="3005035"/>
                  <a:pt x="4226769" y="3005124"/>
                  <a:pt x="4221298" y="3003079"/>
                </a:cubicBezTo>
                <a:cubicBezTo>
                  <a:pt x="4214980" y="3001188"/>
                  <a:pt x="4210935" y="2996850"/>
                  <a:pt x="4210723" y="2988769"/>
                </a:cubicBezTo>
                <a:cubicBezTo>
                  <a:pt x="4210377" y="2979696"/>
                  <a:pt x="4206069" y="2973378"/>
                  <a:pt x="4198774" y="2970650"/>
                </a:cubicBezTo>
                <a:cubicBezTo>
                  <a:pt x="4192192" y="2966777"/>
                  <a:pt x="4186668" y="2970832"/>
                  <a:pt x="4181409" y="2976867"/>
                </a:cubicBezTo>
                <a:cubicBezTo>
                  <a:pt x="4177128" y="2983740"/>
                  <a:pt x="4174907" y="2980085"/>
                  <a:pt x="4174114" y="2974139"/>
                </a:cubicBezTo>
                <a:cubicBezTo>
                  <a:pt x="4172922" y="2965221"/>
                  <a:pt x="4168297" y="2963021"/>
                  <a:pt x="4161795" y="2966239"/>
                </a:cubicBezTo>
                <a:cubicBezTo>
                  <a:pt x="4160104" y="2966548"/>
                  <a:pt x="4158411" y="2966857"/>
                  <a:pt x="4156853" y="2968158"/>
                </a:cubicBezTo>
                <a:cubicBezTo>
                  <a:pt x="4149504" y="2971529"/>
                  <a:pt x="4143452" y="2971620"/>
                  <a:pt x="4138746" y="2962328"/>
                </a:cubicBezTo>
                <a:cubicBezTo>
                  <a:pt x="4133327" y="2954183"/>
                  <a:pt x="4125052" y="2950619"/>
                  <a:pt x="4117308" y="2951019"/>
                </a:cubicBezTo>
                <a:cubicBezTo>
                  <a:pt x="4111124" y="2950117"/>
                  <a:pt x="4104357" y="2951354"/>
                  <a:pt x="4107503" y="2961945"/>
                </a:cubicBezTo>
                <a:cubicBezTo>
                  <a:pt x="4107899" y="2964917"/>
                  <a:pt x="4107584" y="2969036"/>
                  <a:pt x="4107133" y="2972163"/>
                </a:cubicBezTo>
                <a:cubicBezTo>
                  <a:pt x="4108060" y="2979099"/>
                  <a:pt x="4106448" y="2986499"/>
                  <a:pt x="4110625" y="2991827"/>
                </a:cubicBezTo>
                <a:cubicBezTo>
                  <a:pt x="4121515" y="3002019"/>
                  <a:pt x="4122522" y="3016046"/>
                  <a:pt x="4124506" y="3030910"/>
                </a:cubicBezTo>
                <a:cubicBezTo>
                  <a:pt x="4118055" y="3028027"/>
                  <a:pt x="4111606" y="3025145"/>
                  <a:pt x="4104840" y="3026382"/>
                </a:cubicBezTo>
                <a:cubicBezTo>
                  <a:pt x="4096514" y="3028917"/>
                  <a:pt x="4088505" y="3027335"/>
                  <a:pt x="4080945" y="3022626"/>
                </a:cubicBezTo>
                <a:cubicBezTo>
                  <a:pt x="4074364" y="3018752"/>
                  <a:pt x="4067067" y="3016024"/>
                  <a:pt x="4059772" y="3013297"/>
                </a:cubicBezTo>
                <a:cubicBezTo>
                  <a:pt x="4038598" y="3003968"/>
                  <a:pt x="4015998" y="2996930"/>
                  <a:pt x="3995857" y="2982338"/>
                </a:cubicBezTo>
                <a:cubicBezTo>
                  <a:pt x="3991098" y="2979148"/>
                  <a:pt x="3988825" y="2981593"/>
                  <a:pt x="3987794" y="2986856"/>
                </a:cubicBezTo>
                <a:cubicBezTo>
                  <a:pt x="3987213" y="2988993"/>
                  <a:pt x="3986896" y="2993111"/>
                  <a:pt x="3983381" y="2992738"/>
                </a:cubicBezTo>
                <a:cubicBezTo>
                  <a:pt x="3980711" y="2992211"/>
                  <a:pt x="3980183" y="2988246"/>
                  <a:pt x="3979918" y="2986264"/>
                </a:cubicBezTo>
                <a:cubicBezTo>
                  <a:pt x="3978411" y="2981465"/>
                  <a:pt x="3977036" y="2977656"/>
                  <a:pt x="3973520" y="2977283"/>
                </a:cubicBezTo>
                <a:cubicBezTo>
                  <a:pt x="3969159" y="2977065"/>
                  <a:pt x="3965247" y="2973719"/>
                  <a:pt x="3960884" y="2973500"/>
                </a:cubicBezTo>
                <a:cubicBezTo>
                  <a:pt x="3954701" y="2972600"/>
                  <a:pt x="3953326" y="2968790"/>
                  <a:pt x="3955069" y="2962381"/>
                </a:cubicBezTo>
                <a:cubicBezTo>
                  <a:pt x="3959799" y="2952381"/>
                  <a:pt x="3952769" y="2951636"/>
                  <a:pt x="3947166" y="2948598"/>
                </a:cubicBezTo>
                <a:cubicBezTo>
                  <a:pt x="3939736" y="2944879"/>
                  <a:pt x="3940795" y="2952807"/>
                  <a:pt x="3939633" y="2957080"/>
                </a:cubicBezTo>
                <a:cubicBezTo>
                  <a:pt x="3939051" y="2959217"/>
                  <a:pt x="3939315" y="2961198"/>
                  <a:pt x="3936779" y="2961663"/>
                </a:cubicBezTo>
                <a:cubicBezTo>
                  <a:pt x="3934425" y="2957017"/>
                  <a:pt x="3931227" y="2952525"/>
                  <a:pt x="3929588" y="2946735"/>
                </a:cubicBezTo>
                <a:cubicBezTo>
                  <a:pt x="3927367" y="2943080"/>
                  <a:pt x="3924433" y="2940570"/>
                  <a:pt x="3921049" y="2941189"/>
                </a:cubicBezTo>
                <a:cubicBezTo>
                  <a:pt x="3916820" y="2941961"/>
                  <a:pt x="3917482" y="2946915"/>
                  <a:pt x="3917033" y="2950043"/>
                </a:cubicBezTo>
                <a:cubicBezTo>
                  <a:pt x="3912911" y="2971097"/>
                  <a:pt x="3903423" y="2977905"/>
                  <a:pt x="3885448" y="2973069"/>
                </a:cubicBezTo>
                <a:cubicBezTo>
                  <a:pt x="3881800" y="2971704"/>
                  <a:pt x="3878286" y="2971331"/>
                  <a:pt x="3875350" y="2968823"/>
                </a:cubicBezTo>
                <a:cubicBezTo>
                  <a:pt x="3859782" y="2962530"/>
                  <a:pt x="3846697" y="2961875"/>
                  <a:pt x="3837104" y="2980884"/>
                </a:cubicBezTo>
                <a:cubicBezTo>
                  <a:pt x="3837104" y="2980884"/>
                  <a:pt x="3836259" y="2981039"/>
                  <a:pt x="3836392" y="2982028"/>
                </a:cubicBezTo>
                <a:cubicBezTo>
                  <a:pt x="3832427" y="2984784"/>
                  <a:pt x="3829177" y="2986392"/>
                  <a:pt x="3824549" y="2984192"/>
                </a:cubicBezTo>
                <a:cubicBezTo>
                  <a:pt x="3822726" y="2983510"/>
                  <a:pt x="3820769" y="2981837"/>
                  <a:pt x="3821219" y="2978711"/>
                </a:cubicBezTo>
                <a:cubicBezTo>
                  <a:pt x="3821403" y="2973601"/>
                  <a:pt x="3825500" y="2971837"/>
                  <a:pt x="3828752" y="2970229"/>
                </a:cubicBezTo>
                <a:cubicBezTo>
                  <a:pt x="3831290" y="2969766"/>
                  <a:pt x="3834540" y="2968155"/>
                  <a:pt x="3834142" y="2965184"/>
                </a:cubicBezTo>
                <a:cubicBezTo>
                  <a:pt x="3834460" y="2961066"/>
                  <a:pt x="3830363" y="2962829"/>
                  <a:pt x="3828406" y="2961155"/>
                </a:cubicBezTo>
                <a:cubicBezTo>
                  <a:pt x="3823913" y="2959946"/>
                  <a:pt x="3819553" y="2959728"/>
                  <a:pt x="3815058" y="2958519"/>
                </a:cubicBezTo>
                <a:cubicBezTo>
                  <a:pt x="3808874" y="2957618"/>
                  <a:pt x="3803400" y="2955573"/>
                  <a:pt x="3799224" y="2950245"/>
                </a:cubicBezTo>
                <a:cubicBezTo>
                  <a:pt x="3796159" y="2946744"/>
                  <a:pt x="3793620" y="2947209"/>
                  <a:pt x="3789655" y="2949962"/>
                </a:cubicBezTo>
                <a:cubicBezTo>
                  <a:pt x="3778476" y="2957079"/>
                  <a:pt x="3770467" y="2955498"/>
                  <a:pt x="3761269" y="2944997"/>
                </a:cubicBezTo>
                <a:cubicBezTo>
                  <a:pt x="3756246" y="2939825"/>
                  <a:pt x="3752782" y="2933350"/>
                  <a:pt x="3748473" y="2927033"/>
                </a:cubicBezTo>
                <a:cubicBezTo>
                  <a:pt x="3743185" y="2919878"/>
                  <a:pt x="3736604" y="2916004"/>
                  <a:pt x="3728595" y="2914422"/>
                </a:cubicBezTo>
                <a:cubicBezTo>
                  <a:pt x="3719740" y="2912994"/>
                  <a:pt x="3715775" y="2915748"/>
                  <a:pt x="3713001" y="2927422"/>
                </a:cubicBezTo>
                <a:cubicBezTo>
                  <a:pt x="3710359" y="2940084"/>
                  <a:pt x="3704571" y="2942158"/>
                  <a:pt x="3694340" y="2936920"/>
                </a:cubicBezTo>
                <a:cubicBezTo>
                  <a:pt x="3690693" y="2935556"/>
                  <a:pt x="3688737" y="2933884"/>
                  <a:pt x="3684640" y="2935647"/>
                </a:cubicBezTo>
                <a:cubicBezTo>
                  <a:pt x="3675019" y="2941464"/>
                  <a:pt x="3675019" y="2941464"/>
                  <a:pt x="3673302" y="2928583"/>
                </a:cubicBezTo>
                <a:cubicBezTo>
                  <a:pt x="3673882" y="2926446"/>
                  <a:pt x="3673750" y="2925456"/>
                  <a:pt x="3672638" y="2923628"/>
                </a:cubicBezTo>
                <a:cubicBezTo>
                  <a:pt x="3671581" y="2915702"/>
                  <a:pt x="3667801" y="2913346"/>
                  <a:pt x="3661431" y="2917555"/>
                </a:cubicBezTo>
                <a:cubicBezTo>
                  <a:pt x="3656621" y="2920464"/>
                  <a:pt x="3652075" y="2925354"/>
                  <a:pt x="3647134" y="2927272"/>
                </a:cubicBezTo>
                <a:cubicBezTo>
                  <a:pt x="3626200" y="2939217"/>
                  <a:pt x="3601379" y="2928524"/>
                  <a:pt x="3593130" y="2905669"/>
                </a:cubicBezTo>
                <a:cubicBezTo>
                  <a:pt x="3590248" y="2897059"/>
                  <a:pt x="3592573" y="2888515"/>
                  <a:pt x="3591383" y="2879596"/>
                </a:cubicBezTo>
                <a:cubicBezTo>
                  <a:pt x="3590510" y="2866559"/>
                  <a:pt x="3585486" y="2861387"/>
                  <a:pt x="3574807" y="2859276"/>
                </a:cubicBezTo>
                <a:cubicBezTo>
                  <a:pt x="3569468" y="2858222"/>
                  <a:pt x="3564262" y="2858158"/>
                  <a:pt x="3558922" y="2857102"/>
                </a:cubicBezTo>
                <a:cubicBezTo>
                  <a:pt x="3548243" y="2854993"/>
                  <a:pt x="3542587" y="2858055"/>
                  <a:pt x="3539945" y="2870720"/>
                </a:cubicBezTo>
                <a:cubicBezTo>
                  <a:pt x="3537488" y="2878274"/>
                  <a:pt x="3534818" y="2877747"/>
                  <a:pt x="3529928" y="2873565"/>
                </a:cubicBezTo>
                <a:cubicBezTo>
                  <a:pt x="3519300" y="2865355"/>
                  <a:pt x="3512799" y="2868574"/>
                  <a:pt x="3509575" y="2883372"/>
                </a:cubicBezTo>
                <a:cubicBezTo>
                  <a:pt x="3509260" y="2887491"/>
                  <a:pt x="3509788" y="2891455"/>
                  <a:pt x="3513437" y="2892819"/>
                </a:cubicBezTo>
                <a:cubicBezTo>
                  <a:pt x="3517929" y="2894028"/>
                  <a:pt x="3518246" y="2889909"/>
                  <a:pt x="3518563" y="2885792"/>
                </a:cubicBezTo>
                <a:cubicBezTo>
                  <a:pt x="3518166" y="2882819"/>
                  <a:pt x="3519462" y="2879537"/>
                  <a:pt x="3522977" y="2879910"/>
                </a:cubicBezTo>
                <a:cubicBezTo>
                  <a:pt x="3526361" y="2879292"/>
                  <a:pt x="3529295" y="2881802"/>
                  <a:pt x="3528976" y="2885919"/>
                </a:cubicBezTo>
                <a:cubicBezTo>
                  <a:pt x="3529586" y="2896975"/>
                  <a:pt x="3531886" y="2907720"/>
                  <a:pt x="3532629" y="2919766"/>
                </a:cubicBezTo>
                <a:cubicBezTo>
                  <a:pt x="3529693" y="2917256"/>
                  <a:pt x="3528716" y="2916419"/>
                  <a:pt x="3527606" y="2914592"/>
                </a:cubicBezTo>
                <a:cubicBezTo>
                  <a:pt x="3521737" y="2909574"/>
                  <a:pt x="3514971" y="2910809"/>
                  <a:pt x="3508785" y="2909909"/>
                </a:cubicBezTo>
                <a:cubicBezTo>
                  <a:pt x="3505271" y="2909536"/>
                  <a:pt x="3505218" y="2915636"/>
                  <a:pt x="3502944" y="2918082"/>
                </a:cubicBezTo>
                <a:cubicBezTo>
                  <a:pt x="3499112" y="2921828"/>
                  <a:pt x="3495148" y="2924581"/>
                  <a:pt x="3488962" y="2923681"/>
                </a:cubicBezTo>
                <a:cubicBezTo>
                  <a:pt x="3483756" y="2923617"/>
                  <a:pt x="3477835" y="2924699"/>
                  <a:pt x="3471650" y="2923799"/>
                </a:cubicBezTo>
                <a:cubicBezTo>
                  <a:pt x="3475113" y="2930272"/>
                  <a:pt x="3483254" y="2932844"/>
                  <a:pt x="3478973" y="2939717"/>
                </a:cubicBezTo>
                <a:cubicBezTo>
                  <a:pt x="3476251" y="2945290"/>
                  <a:pt x="3473213" y="2954980"/>
                  <a:pt x="3464410" y="2947453"/>
                </a:cubicBezTo>
                <a:cubicBezTo>
                  <a:pt x="3464410" y="2947453"/>
                  <a:pt x="3462850" y="2948752"/>
                  <a:pt x="3462982" y="2949743"/>
                </a:cubicBezTo>
                <a:cubicBezTo>
                  <a:pt x="3462797" y="2954852"/>
                  <a:pt x="3461768" y="2960116"/>
                  <a:pt x="3467820" y="2960025"/>
                </a:cubicBezTo>
                <a:cubicBezTo>
                  <a:pt x="3474719" y="2959782"/>
                  <a:pt x="3481169" y="2962662"/>
                  <a:pt x="3486772" y="2965699"/>
                </a:cubicBezTo>
                <a:cubicBezTo>
                  <a:pt x="3494069" y="2968427"/>
                  <a:pt x="3499858" y="2966354"/>
                  <a:pt x="3502313" y="2958799"/>
                </a:cubicBezTo>
                <a:cubicBezTo>
                  <a:pt x="3505618" y="2951092"/>
                  <a:pt x="3508419" y="2952610"/>
                  <a:pt x="3512331" y="2955956"/>
                </a:cubicBezTo>
                <a:cubicBezTo>
                  <a:pt x="3520156" y="2962646"/>
                  <a:pt x="3526422" y="2970639"/>
                  <a:pt x="3534960" y="2976184"/>
                </a:cubicBezTo>
                <a:cubicBezTo>
                  <a:pt x="3539718" y="2979376"/>
                  <a:pt x="3543234" y="2979748"/>
                  <a:pt x="3547911" y="2975848"/>
                </a:cubicBezTo>
                <a:cubicBezTo>
                  <a:pt x="3551743" y="2972103"/>
                  <a:pt x="3554597" y="2967521"/>
                  <a:pt x="3559937" y="2968576"/>
                </a:cubicBezTo>
                <a:cubicBezTo>
                  <a:pt x="3565144" y="2968641"/>
                  <a:pt x="3566783" y="2974431"/>
                  <a:pt x="3569849" y="2977931"/>
                </a:cubicBezTo>
                <a:cubicBezTo>
                  <a:pt x="3575875" y="2964649"/>
                  <a:pt x="3575875" y="2964649"/>
                  <a:pt x="3587214" y="2971714"/>
                </a:cubicBezTo>
                <a:cubicBezTo>
                  <a:pt x="3591841" y="2973915"/>
                  <a:pt x="3596598" y="2977105"/>
                  <a:pt x="3601992" y="2972060"/>
                </a:cubicBezTo>
                <a:cubicBezTo>
                  <a:pt x="3613884" y="2963798"/>
                  <a:pt x="3616554" y="2964325"/>
                  <a:pt x="3625172" y="2976963"/>
                </a:cubicBezTo>
                <a:cubicBezTo>
                  <a:pt x="3629350" y="2982289"/>
                  <a:pt x="3633526" y="2987617"/>
                  <a:pt x="3638548" y="2992791"/>
                </a:cubicBezTo>
                <a:cubicBezTo>
                  <a:pt x="3649836" y="3005954"/>
                  <a:pt x="3654065" y="3005182"/>
                  <a:pt x="3662363" y="2989456"/>
                </a:cubicBezTo>
                <a:cubicBezTo>
                  <a:pt x="3664505" y="2986019"/>
                  <a:pt x="3665666" y="2981746"/>
                  <a:pt x="3668521" y="2977165"/>
                </a:cubicBezTo>
                <a:cubicBezTo>
                  <a:pt x="3671271" y="2984784"/>
                  <a:pt x="3673755" y="2990419"/>
                  <a:pt x="3676506" y="2998038"/>
                </a:cubicBezTo>
                <a:cubicBezTo>
                  <a:pt x="3677932" y="2995747"/>
                  <a:pt x="3677800" y="2994756"/>
                  <a:pt x="3678513" y="2993610"/>
                </a:cubicBezTo>
                <a:cubicBezTo>
                  <a:pt x="3683745" y="2974384"/>
                  <a:pt x="3692204" y="2972839"/>
                  <a:pt x="3703623" y="2986993"/>
                </a:cubicBezTo>
                <a:cubicBezTo>
                  <a:pt x="3705712" y="2989658"/>
                  <a:pt x="3707801" y="2992321"/>
                  <a:pt x="3710022" y="2995976"/>
                </a:cubicBezTo>
                <a:cubicBezTo>
                  <a:pt x="3711131" y="2997804"/>
                  <a:pt x="3712242" y="2999632"/>
                  <a:pt x="3710946" y="3002914"/>
                </a:cubicBezTo>
                <a:cubicBezTo>
                  <a:pt x="3705107" y="3011085"/>
                  <a:pt x="3710842" y="3015112"/>
                  <a:pt x="3715733" y="3019295"/>
                </a:cubicBezTo>
                <a:cubicBezTo>
                  <a:pt x="3730006" y="3028869"/>
                  <a:pt x="3745893" y="3031042"/>
                  <a:pt x="3761780" y="3033216"/>
                </a:cubicBezTo>
                <a:cubicBezTo>
                  <a:pt x="3787233" y="3035672"/>
                  <a:pt x="3813269" y="3035992"/>
                  <a:pt x="3836927" y="3050957"/>
                </a:cubicBezTo>
                <a:cubicBezTo>
                  <a:pt x="3844486" y="3055665"/>
                  <a:pt x="3852363" y="3056257"/>
                  <a:pt x="3860689" y="3053723"/>
                </a:cubicBezTo>
                <a:cubicBezTo>
                  <a:pt x="3867323" y="3051494"/>
                  <a:pt x="3873640" y="3053386"/>
                  <a:pt x="3878531" y="3057568"/>
                </a:cubicBezTo>
                <a:cubicBezTo>
                  <a:pt x="3888047" y="3063950"/>
                  <a:pt x="3898012" y="3067207"/>
                  <a:pt x="3909405" y="3068170"/>
                </a:cubicBezTo>
                <a:cubicBezTo>
                  <a:pt x="3919951" y="3069290"/>
                  <a:pt x="3930947" y="3067281"/>
                  <a:pt x="3941309" y="3073509"/>
                </a:cubicBezTo>
                <a:cubicBezTo>
                  <a:pt x="3950561" y="3077909"/>
                  <a:pt x="3959415" y="3079337"/>
                  <a:pt x="3967397" y="3067728"/>
                </a:cubicBezTo>
                <a:cubicBezTo>
                  <a:pt x="3970491" y="3084419"/>
                  <a:pt x="3979927" y="3083712"/>
                  <a:pt x="3990209" y="3082848"/>
                </a:cubicBezTo>
                <a:cubicBezTo>
                  <a:pt x="3997822" y="3081457"/>
                  <a:pt x="4005566" y="3081058"/>
                  <a:pt x="4012413" y="3086912"/>
                </a:cubicBezTo>
                <a:cubicBezTo>
                  <a:pt x="4022326" y="3096268"/>
                  <a:pt x="4033136" y="3099368"/>
                  <a:pt x="4044794" y="3102314"/>
                </a:cubicBezTo>
                <a:cubicBezTo>
                  <a:pt x="4065306" y="3106689"/>
                  <a:pt x="4086398" y="3108926"/>
                  <a:pt x="4105879" y="3118564"/>
                </a:cubicBezTo>
                <a:cubicBezTo>
                  <a:pt x="4121581" y="3125847"/>
                  <a:pt x="4137732" y="3130002"/>
                  <a:pt x="4154912" y="3128894"/>
                </a:cubicBezTo>
                <a:cubicBezTo>
                  <a:pt x="4159987" y="3127967"/>
                  <a:pt x="4163767" y="3130322"/>
                  <a:pt x="4166251" y="3135959"/>
                </a:cubicBezTo>
                <a:cubicBezTo>
                  <a:pt x="4175530" y="3153551"/>
                  <a:pt x="4176376" y="3153395"/>
                  <a:pt x="4194006" y="3149161"/>
                </a:cubicBezTo>
                <a:cubicBezTo>
                  <a:pt x="4195698" y="3148852"/>
                  <a:pt x="4197390" y="3148542"/>
                  <a:pt x="4199928" y="3148079"/>
                </a:cubicBezTo>
                <a:cubicBezTo>
                  <a:pt x="4198184" y="3154488"/>
                  <a:pt x="4196439" y="3160896"/>
                  <a:pt x="4194564" y="3166315"/>
                </a:cubicBezTo>
                <a:cubicBezTo>
                  <a:pt x="4192502" y="3176841"/>
                  <a:pt x="4186266" y="3182041"/>
                  <a:pt x="4177675" y="3182595"/>
                </a:cubicBezTo>
                <a:cubicBezTo>
                  <a:pt x="4172600" y="3183523"/>
                  <a:pt x="4168107" y="3182314"/>
                  <a:pt x="4163163" y="3184231"/>
                </a:cubicBezTo>
                <a:cubicBezTo>
                  <a:pt x="4154970" y="3187758"/>
                  <a:pt x="4152168" y="3186240"/>
                  <a:pt x="4149154" y="3176640"/>
                </a:cubicBezTo>
                <a:cubicBezTo>
                  <a:pt x="4148626" y="3172675"/>
                  <a:pt x="4148096" y="3168712"/>
                  <a:pt x="4147567" y="3164749"/>
                </a:cubicBezTo>
                <a:cubicBezTo>
                  <a:pt x="4147619" y="3158649"/>
                  <a:pt x="4144950" y="3158122"/>
                  <a:pt x="4140721" y="3158893"/>
                </a:cubicBezTo>
                <a:cubicBezTo>
                  <a:pt x="4131284" y="3159602"/>
                  <a:pt x="4125179" y="3165792"/>
                  <a:pt x="4120185" y="3173810"/>
                </a:cubicBezTo>
                <a:cubicBezTo>
                  <a:pt x="4118626" y="3175110"/>
                  <a:pt x="4118175" y="3178238"/>
                  <a:pt x="4115507" y="3177710"/>
                </a:cubicBezTo>
                <a:cubicBezTo>
                  <a:pt x="4113682" y="3177029"/>
                  <a:pt x="4113286" y="3174056"/>
                  <a:pt x="4112175" y="3172228"/>
                </a:cubicBezTo>
                <a:cubicBezTo>
                  <a:pt x="4111910" y="3170246"/>
                  <a:pt x="4111779" y="3169255"/>
                  <a:pt x="4111514" y="3167273"/>
                </a:cubicBezTo>
                <a:cubicBezTo>
                  <a:pt x="4110588" y="3160337"/>
                  <a:pt x="4107787" y="3158820"/>
                  <a:pt x="4102976" y="3161728"/>
                </a:cubicBezTo>
                <a:cubicBezTo>
                  <a:pt x="4098297" y="3165627"/>
                  <a:pt x="4095364" y="3163119"/>
                  <a:pt x="4092164" y="3158627"/>
                </a:cubicBezTo>
                <a:cubicBezTo>
                  <a:pt x="4089099" y="3155126"/>
                  <a:pt x="4089416" y="3151009"/>
                  <a:pt x="4091557" y="3147573"/>
                </a:cubicBezTo>
                <a:cubicBezTo>
                  <a:pt x="4093564" y="3143145"/>
                  <a:pt x="4098058" y="3144355"/>
                  <a:pt x="4101838" y="3146709"/>
                </a:cubicBezTo>
                <a:cubicBezTo>
                  <a:pt x="4104508" y="3147236"/>
                  <a:pt x="4106463" y="3148910"/>
                  <a:pt x="4108473" y="3144482"/>
                </a:cubicBezTo>
                <a:cubicBezTo>
                  <a:pt x="4110481" y="3140056"/>
                  <a:pt x="4108524" y="3138382"/>
                  <a:pt x="4106436" y="3135719"/>
                </a:cubicBezTo>
                <a:cubicBezTo>
                  <a:pt x="4101546" y="3131537"/>
                  <a:pt x="4086850" y="3138282"/>
                  <a:pt x="4086216" y="3146517"/>
                </a:cubicBezTo>
                <a:cubicBezTo>
                  <a:pt x="4084553" y="3160017"/>
                  <a:pt x="4076675" y="3159426"/>
                  <a:pt x="4068799" y="3158835"/>
                </a:cubicBezTo>
                <a:cubicBezTo>
                  <a:pt x="4052332" y="3158798"/>
                  <a:pt x="4035917" y="3152660"/>
                  <a:pt x="4020031" y="3150487"/>
                </a:cubicBezTo>
                <a:cubicBezTo>
                  <a:pt x="4015538" y="3149277"/>
                  <a:pt x="4015008" y="3145313"/>
                  <a:pt x="4016170" y="3141040"/>
                </a:cubicBezTo>
                <a:cubicBezTo>
                  <a:pt x="4017201" y="3135778"/>
                  <a:pt x="4018233" y="3130514"/>
                  <a:pt x="4018285" y="3124413"/>
                </a:cubicBezTo>
                <a:cubicBezTo>
                  <a:pt x="4017490" y="3118468"/>
                  <a:pt x="4013843" y="3117105"/>
                  <a:pt x="4010196" y="3115741"/>
                </a:cubicBezTo>
                <a:cubicBezTo>
                  <a:pt x="4007394" y="3114222"/>
                  <a:pt x="4007209" y="3119331"/>
                  <a:pt x="4005649" y="3120631"/>
                </a:cubicBezTo>
                <a:cubicBezTo>
                  <a:pt x="4002347" y="3128341"/>
                  <a:pt x="3998198" y="3136203"/>
                  <a:pt x="3994894" y="3143912"/>
                </a:cubicBezTo>
                <a:cubicBezTo>
                  <a:pt x="3993783" y="3142085"/>
                  <a:pt x="3993651" y="3141094"/>
                  <a:pt x="3993519" y="3140103"/>
                </a:cubicBezTo>
                <a:cubicBezTo>
                  <a:pt x="3991086" y="3128367"/>
                  <a:pt x="3991086" y="3128367"/>
                  <a:pt x="3982577" y="3136012"/>
                </a:cubicBezTo>
                <a:cubicBezTo>
                  <a:pt x="3979589" y="3139601"/>
                  <a:pt x="3978478" y="3137774"/>
                  <a:pt x="3977236" y="3134956"/>
                </a:cubicBezTo>
                <a:cubicBezTo>
                  <a:pt x="3973641" y="3127492"/>
                  <a:pt x="3968168" y="3125447"/>
                  <a:pt x="3962513" y="3128511"/>
                </a:cubicBezTo>
                <a:cubicBezTo>
                  <a:pt x="3953870" y="3135164"/>
                  <a:pt x="3944434" y="3135873"/>
                  <a:pt x="3935130" y="3137573"/>
                </a:cubicBezTo>
                <a:cubicBezTo>
                  <a:pt x="3930055" y="3138500"/>
                  <a:pt x="3927650" y="3139954"/>
                  <a:pt x="3931826" y="3145282"/>
                </a:cubicBezTo>
                <a:cubicBezTo>
                  <a:pt x="3935157" y="3150763"/>
                  <a:pt x="3934841" y="3154881"/>
                  <a:pt x="3929449" y="3159926"/>
                </a:cubicBezTo>
                <a:cubicBezTo>
                  <a:pt x="3937458" y="3161509"/>
                  <a:pt x="3945335" y="3162100"/>
                  <a:pt x="3952632" y="3164827"/>
                </a:cubicBezTo>
                <a:cubicBezTo>
                  <a:pt x="3959793" y="3166564"/>
                  <a:pt x="3967089" y="3169293"/>
                  <a:pt x="3973090" y="3175302"/>
                </a:cubicBezTo>
                <a:cubicBezTo>
                  <a:pt x="3962492" y="3180283"/>
                  <a:pt x="3962492" y="3180283"/>
                  <a:pt x="3945232" y="3174300"/>
                </a:cubicBezTo>
                <a:cubicBezTo>
                  <a:pt x="3934288" y="3170209"/>
                  <a:pt x="3929345" y="3172126"/>
                  <a:pt x="3924614" y="3182127"/>
                </a:cubicBezTo>
                <a:cubicBezTo>
                  <a:pt x="3920016" y="3193117"/>
                  <a:pt x="3920016" y="3193117"/>
                  <a:pt x="3913487" y="3183144"/>
                </a:cubicBezTo>
                <a:cubicBezTo>
                  <a:pt x="3913355" y="3182154"/>
                  <a:pt x="3912376" y="3181317"/>
                  <a:pt x="3912245" y="3180325"/>
                </a:cubicBezTo>
                <a:cubicBezTo>
                  <a:pt x="3896964" y="3156725"/>
                  <a:pt x="3884990" y="3157897"/>
                  <a:pt x="3871830" y="3182632"/>
                </a:cubicBezTo>
                <a:cubicBezTo>
                  <a:pt x="3867099" y="3192633"/>
                  <a:pt x="3859435" y="3200122"/>
                  <a:pt x="3850394" y="3203804"/>
                </a:cubicBezTo>
                <a:cubicBezTo>
                  <a:pt x="3840378" y="3206649"/>
                  <a:pt x="3831390" y="3204230"/>
                  <a:pt x="3821557" y="3201966"/>
                </a:cubicBezTo>
                <a:cubicBezTo>
                  <a:pt x="3809769" y="3198028"/>
                  <a:pt x="3797133" y="3194247"/>
                  <a:pt x="3785028" y="3194427"/>
                </a:cubicBezTo>
                <a:cubicBezTo>
                  <a:pt x="3775592" y="3195136"/>
                  <a:pt x="3765891" y="3193862"/>
                  <a:pt x="3757617" y="3190299"/>
                </a:cubicBezTo>
                <a:cubicBezTo>
                  <a:pt x="3751167" y="3187416"/>
                  <a:pt x="3743026" y="3184844"/>
                  <a:pt x="3736656" y="3189052"/>
                </a:cubicBezTo>
                <a:cubicBezTo>
                  <a:pt x="3728728" y="3194561"/>
                  <a:pt x="3723837" y="3190378"/>
                  <a:pt x="3718682" y="3184216"/>
                </a:cubicBezTo>
                <a:cubicBezTo>
                  <a:pt x="3709351" y="3172723"/>
                  <a:pt x="3703138" y="3158631"/>
                  <a:pt x="3700889" y="3141786"/>
                </a:cubicBezTo>
                <a:cubicBezTo>
                  <a:pt x="3700361" y="3137822"/>
                  <a:pt x="3699831" y="3133858"/>
                  <a:pt x="3694492" y="3132803"/>
                </a:cubicBezTo>
                <a:cubicBezTo>
                  <a:pt x="3689021" y="3130757"/>
                  <a:pt x="3687990" y="3136021"/>
                  <a:pt x="3685849" y="3139456"/>
                </a:cubicBezTo>
                <a:cubicBezTo>
                  <a:pt x="3684555" y="3142739"/>
                  <a:pt x="3683259" y="3146021"/>
                  <a:pt x="3681833" y="3148313"/>
                </a:cubicBezTo>
                <a:cubicBezTo>
                  <a:pt x="3676257" y="3158467"/>
                  <a:pt x="3667216" y="3162147"/>
                  <a:pt x="3658046" y="3164838"/>
                </a:cubicBezTo>
                <a:cubicBezTo>
                  <a:pt x="3650433" y="3166228"/>
                  <a:pt x="3649375" y="3158300"/>
                  <a:pt x="3645331" y="3153964"/>
                </a:cubicBezTo>
                <a:cubicBezTo>
                  <a:pt x="3642292" y="3163655"/>
                  <a:pt x="3636054" y="3168855"/>
                  <a:pt x="3628178" y="3168263"/>
                </a:cubicBezTo>
                <a:cubicBezTo>
                  <a:pt x="3618477" y="3166990"/>
                  <a:pt x="3609304" y="3169680"/>
                  <a:pt x="3600133" y="3172371"/>
                </a:cubicBezTo>
                <a:cubicBezTo>
                  <a:pt x="3580813" y="3176916"/>
                  <a:pt x="3561543" y="3175359"/>
                  <a:pt x="3544783" y="3160149"/>
                </a:cubicBezTo>
                <a:cubicBezTo>
                  <a:pt x="3541849" y="3157640"/>
                  <a:pt x="3538914" y="3155131"/>
                  <a:pt x="3535797" y="3157730"/>
                </a:cubicBezTo>
                <a:cubicBezTo>
                  <a:pt x="3529691" y="3163921"/>
                  <a:pt x="3522792" y="3164166"/>
                  <a:pt x="3515893" y="3164412"/>
                </a:cubicBezTo>
                <a:cubicBezTo>
                  <a:pt x="3513356" y="3164875"/>
                  <a:pt x="3511797" y="3166175"/>
                  <a:pt x="3510502" y="3169456"/>
                </a:cubicBezTo>
                <a:cubicBezTo>
                  <a:pt x="3509471" y="3174721"/>
                  <a:pt x="3505956" y="3174348"/>
                  <a:pt x="3502308" y="3172983"/>
                </a:cubicBezTo>
                <a:cubicBezTo>
                  <a:pt x="3497814" y="3171774"/>
                  <a:pt x="3492026" y="3173847"/>
                  <a:pt x="3490123" y="3166074"/>
                </a:cubicBezTo>
                <a:cubicBezTo>
                  <a:pt x="3489064" y="3158147"/>
                  <a:pt x="3484439" y="3155946"/>
                  <a:pt x="3479099" y="3154891"/>
                </a:cubicBezTo>
                <a:cubicBezTo>
                  <a:pt x="3474606" y="3153681"/>
                  <a:pt x="3469530" y="3154609"/>
                  <a:pt x="3467310" y="3150953"/>
                </a:cubicBezTo>
                <a:cubicBezTo>
                  <a:pt x="3462736" y="3142653"/>
                  <a:pt x="3457080" y="3145717"/>
                  <a:pt x="3450313" y="3146953"/>
                </a:cubicBezTo>
                <a:cubicBezTo>
                  <a:pt x="3447908" y="3148407"/>
                  <a:pt x="3445239" y="3147880"/>
                  <a:pt x="3442701" y="3148344"/>
                </a:cubicBezTo>
                <a:cubicBezTo>
                  <a:pt x="3430728" y="3149515"/>
                  <a:pt x="3418490" y="3148705"/>
                  <a:pt x="3406781" y="3151860"/>
                </a:cubicBezTo>
                <a:cubicBezTo>
                  <a:pt x="3401838" y="3153777"/>
                  <a:pt x="3395071" y="3155014"/>
                  <a:pt x="3393910" y="3159287"/>
                </a:cubicBezTo>
                <a:cubicBezTo>
                  <a:pt x="3393010" y="3165541"/>
                  <a:pt x="3400174" y="3167278"/>
                  <a:pt x="3404800" y="3169478"/>
                </a:cubicBezTo>
                <a:cubicBezTo>
                  <a:pt x="3405778" y="3170314"/>
                  <a:pt x="3406757" y="3171151"/>
                  <a:pt x="3407601" y="3170995"/>
                </a:cubicBezTo>
                <a:cubicBezTo>
                  <a:pt x="3421744" y="3179578"/>
                  <a:pt x="3424891" y="3190171"/>
                  <a:pt x="3416724" y="3206888"/>
                </a:cubicBezTo>
                <a:cubicBezTo>
                  <a:pt x="3412548" y="3201561"/>
                  <a:pt x="3408820" y="3193105"/>
                  <a:pt x="3401525" y="3190378"/>
                </a:cubicBezTo>
                <a:cubicBezTo>
                  <a:pt x="3393383" y="3187805"/>
                  <a:pt x="3388257" y="3194831"/>
                  <a:pt x="3381887" y="3199041"/>
                </a:cubicBezTo>
                <a:cubicBezTo>
                  <a:pt x="3379613" y="3201485"/>
                  <a:pt x="3376943" y="3200958"/>
                  <a:pt x="3377128" y="3195849"/>
                </a:cubicBezTo>
                <a:cubicBezTo>
                  <a:pt x="3377710" y="3193713"/>
                  <a:pt x="3377445" y="3191731"/>
                  <a:pt x="3378026" y="3189595"/>
                </a:cubicBezTo>
                <a:cubicBezTo>
                  <a:pt x="3378476" y="3186468"/>
                  <a:pt x="3378925" y="3183340"/>
                  <a:pt x="3376836" y="3180676"/>
                </a:cubicBezTo>
                <a:cubicBezTo>
                  <a:pt x="3375725" y="3178849"/>
                  <a:pt x="3373585" y="3182286"/>
                  <a:pt x="3371893" y="3182595"/>
                </a:cubicBezTo>
                <a:cubicBezTo>
                  <a:pt x="3366369" y="3186649"/>
                  <a:pt x="3364281" y="3183985"/>
                  <a:pt x="3364334" y="3177885"/>
                </a:cubicBezTo>
                <a:cubicBezTo>
                  <a:pt x="3364069" y="3175902"/>
                  <a:pt x="3365497" y="3173611"/>
                  <a:pt x="3362694" y="3172093"/>
                </a:cubicBezTo>
                <a:cubicBezTo>
                  <a:pt x="3351224" y="3196519"/>
                  <a:pt x="3344723" y="3199738"/>
                  <a:pt x="3320299" y="3192019"/>
                </a:cubicBezTo>
                <a:cubicBezTo>
                  <a:pt x="3319453" y="3192173"/>
                  <a:pt x="3319453" y="3192173"/>
                  <a:pt x="3318475" y="3191336"/>
                </a:cubicBezTo>
                <a:cubicBezTo>
                  <a:pt x="3299391" y="3184672"/>
                  <a:pt x="3279989" y="3182125"/>
                  <a:pt x="3260932" y="3188652"/>
                </a:cubicBezTo>
                <a:cubicBezTo>
                  <a:pt x="3254298" y="3190878"/>
                  <a:pt x="3249671" y="3188678"/>
                  <a:pt x="3246341" y="3183195"/>
                </a:cubicBezTo>
                <a:cubicBezTo>
                  <a:pt x="3242032" y="3176877"/>
                  <a:pt x="3235582" y="3173995"/>
                  <a:pt x="3229530" y="3174086"/>
                </a:cubicBezTo>
                <a:cubicBezTo>
                  <a:pt x="3218984" y="3172968"/>
                  <a:pt x="3207723" y="3172993"/>
                  <a:pt x="3196727" y="3175002"/>
                </a:cubicBezTo>
                <a:cubicBezTo>
                  <a:pt x="3187424" y="3176702"/>
                  <a:pt x="3186261" y="3180974"/>
                  <a:pt x="3190967" y="3190265"/>
                </a:cubicBezTo>
                <a:cubicBezTo>
                  <a:pt x="3192208" y="3193084"/>
                  <a:pt x="3195011" y="3194602"/>
                  <a:pt x="3192871" y="3198039"/>
                </a:cubicBezTo>
                <a:cubicBezTo>
                  <a:pt x="3189170" y="3202775"/>
                  <a:pt x="3190809" y="3208565"/>
                  <a:pt x="3191604" y="3214512"/>
                </a:cubicBezTo>
                <a:cubicBezTo>
                  <a:pt x="3192000" y="3217484"/>
                  <a:pt x="3193375" y="3221293"/>
                  <a:pt x="3190124" y="3222903"/>
                </a:cubicBezTo>
                <a:cubicBezTo>
                  <a:pt x="3186873" y="3224510"/>
                  <a:pt x="3184652" y="3220856"/>
                  <a:pt x="3183410" y="3218038"/>
                </a:cubicBezTo>
                <a:cubicBezTo>
                  <a:pt x="3179814" y="3210574"/>
                  <a:pt x="3176351" y="3204101"/>
                  <a:pt x="3172888" y="3197628"/>
                </a:cubicBezTo>
                <a:cubicBezTo>
                  <a:pt x="3164005" y="3183009"/>
                  <a:pt x="3152797" y="3176936"/>
                  <a:pt x="3137705" y="3180708"/>
                </a:cubicBezTo>
                <a:cubicBezTo>
                  <a:pt x="3130092" y="3182098"/>
                  <a:pt x="3122613" y="3184480"/>
                  <a:pt x="3115001" y="3185870"/>
                </a:cubicBezTo>
                <a:cubicBezTo>
                  <a:pt x="3105829" y="3188561"/>
                  <a:pt x="3100093" y="3184532"/>
                  <a:pt x="3096233" y="3175087"/>
                </a:cubicBezTo>
                <a:cubicBezTo>
                  <a:pt x="3095122" y="3173258"/>
                  <a:pt x="3095572" y="3170132"/>
                  <a:pt x="3092901" y="3169605"/>
                </a:cubicBezTo>
                <a:cubicBezTo>
                  <a:pt x="3090444" y="3177159"/>
                  <a:pt x="3087273" y="3185860"/>
                  <a:pt x="3084947" y="3194404"/>
                </a:cubicBezTo>
                <a:cubicBezTo>
                  <a:pt x="3081063" y="3204250"/>
                  <a:pt x="3081063" y="3204250"/>
                  <a:pt x="3075644" y="3196105"/>
                </a:cubicBezTo>
                <a:cubicBezTo>
                  <a:pt x="3071202" y="3188796"/>
                  <a:pt x="3066709" y="3187586"/>
                  <a:pt x="3060736" y="3194767"/>
                </a:cubicBezTo>
                <a:cubicBezTo>
                  <a:pt x="3055477" y="3200804"/>
                  <a:pt x="3048842" y="3203030"/>
                  <a:pt x="3040965" y="3202438"/>
                </a:cubicBezTo>
                <a:cubicBezTo>
                  <a:pt x="3029706" y="3202466"/>
                  <a:pt x="3018763" y="3198373"/>
                  <a:pt x="3007819" y="3194282"/>
                </a:cubicBezTo>
                <a:cubicBezTo>
                  <a:pt x="2996876" y="3190190"/>
                  <a:pt x="2992779" y="3191954"/>
                  <a:pt x="2986357" y="3202263"/>
                </a:cubicBezTo>
                <a:cubicBezTo>
                  <a:pt x="2979354" y="3214708"/>
                  <a:pt x="2969917" y="3215416"/>
                  <a:pt x="2962277" y="3203616"/>
                </a:cubicBezTo>
                <a:cubicBezTo>
                  <a:pt x="2954902" y="3193797"/>
                  <a:pt x="2954902" y="3193797"/>
                  <a:pt x="2948612" y="3205096"/>
                </a:cubicBezTo>
                <a:cubicBezTo>
                  <a:pt x="2947767" y="3205252"/>
                  <a:pt x="2947899" y="3206242"/>
                  <a:pt x="2947053" y="3206396"/>
                </a:cubicBezTo>
                <a:cubicBezTo>
                  <a:pt x="2944330" y="3211969"/>
                  <a:pt x="2940814" y="3211596"/>
                  <a:pt x="2937485" y="3206114"/>
                </a:cubicBezTo>
                <a:cubicBezTo>
                  <a:pt x="2936242" y="3203296"/>
                  <a:pt x="2934999" y="3200478"/>
                  <a:pt x="2933757" y="3197659"/>
                </a:cubicBezTo>
                <a:cubicBezTo>
                  <a:pt x="2929051" y="3188368"/>
                  <a:pt x="2922470" y="3184495"/>
                  <a:pt x="2914407" y="3189013"/>
                </a:cubicBezTo>
                <a:cubicBezTo>
                  <a:pt x="2900691" y="3196595"/>
                  <a:pt x="2886444" y="3200211"/>
                  <a:pt x="2874101" y="3211602"/>
                </a:cubicBezTo>
                <a:cubicBezTo>
                  <a:pt x="2870268" y="3215347"/>
                  <a:pt x="2865326" y="3217265"/>
                  <a:pt x="2863422" y="3209492"/>
                </a:cubicBezTo>
                <a:cubicBezTo>
                  <a:pt x="2860936" y="3203857"/>
                  <a:pt x="2857553" y="3204473"/>
                  <a:pt x="2854435" y="3207074"/>
                </a:cubicBezTo>
                <a:cubicBezTo>
                  <a:pt x="2848065" y="3211283"/>
                  <a:pt x="2840453" y="3212673"/>
                  <a:pt x="2833687" y="3213909"/>
                </a:cubicBezTo>
                <a:cubicBezTo>
                  <a:pt x="2822691" y="3215917"/>
                  <a:pt x="2818991" y="3220654"/>
                  <a:pt x="2818041" y="3233007"/>
                </a:cubicBezTo>
                <a:cubicBezTo>
                  <a:pt x="2818120" y="3240099"/>
                  <a:pt x="2815583" y="3240562"/>
                  <a:pt x="2810508" y="3241489"/>
                </a:cubicBezTo>
                <a:cubicBezTo>
                  <a:pt x="2804587" y="3242571"/>
                  <a:pt x="2797874" y="3237706"/>
                  <a:pt x="2792747" y="3244733"/>
                </a:cubicBezTo>
                <a:cubicBezTo>
                  <a:pt x="2788332" y="3250615"/>
                  <a:pt x="2792060" y="3259069"/>
                  <a:pt x="2790581" y="3267460"/>
                </a:cubicBezTo>
                <a:cubicBezTo>
                  <a:pt x="2785427" y="3261297"/>
                  <a:pt x="2782941" y="3255661"/>
                  <a:pt x="2782861" y="3248569"/>
                </a:cubicBezTo>
                <a:cubicBezTo>
                  <a:pt x="2782701" y="3234386"/>
                  <a:pt x="2794278" y="3230242"/>
                  <a:pt x="2800965" y="3221915"/>
                </a:cubicBezTo>
                <a:cubicBezTo>
                  <a:pt x="2785712" y="3211505"/>
                  <a:pt x="2777387" y="3214041"/>
                  <a:pt x="2770330" y="3232586"/>
                </a:cubicBezTo>
                <a:cubicBezTo>
                  <a:pt x="2769036" y="3235868"/>
                  <a:pt x="2766895" y="3239305"/>
                  <a:pt x="2765732" y="3243577"/>
                </a:cubicBezTo>
                <a:cubicBezTo>
                  <a:pt x="2762561" y="3252277"/>
                  <a:pt x="2759259" y="3259985"/>
                  <a:pt x="2751065" y="3263512"/>
                </a:cubicBezTo>
                <a:cubicBezTo>
                  <a:pt x="2747813" y="3265122"/>
                  <a:pt x="2748210" y="3268095"/>
                  <a:pt x="2747894" y="3272213"/>
                </a:cubicBezTo>
                <a:cubicBezTo>
                  <a:pt x="2746995" y="3278467"/>
                  <a:pt x="2748899" y="3286240"/>
                  <a:pt x="2744618" y="3293112"/>
                </a:cubicBezTo>
                <a:cubicBezTo>
                  <a:pt x="2743376" y="3290295"/>
                  <a:pt x="2742266" y="3288468"/>
                  <a:pt x="2741022" y="3285649"/>
                </a:cubicBezTo>
                <a:cubicBezTo>
                  <a:pt x="2734625" y="3276666"/>
                  <a:pt x="2729286" y="3275612"/>
                  <a:pt x="2721622" y="3283102"/>
                </a:cubicBezTo>
                <a:cubicBezTo>
                  <a:pt x="2714803" y="3290438"/>
                  <a:pt x="2706477" y="3292974"/>
                  <a:pt x="2697754" y="3292537"/>
                </a:cubicBezTo>
                <a:cubicBezTo>
                  <a:pt x="2691569" y="3291637"/>
                  <a:pt x="2685516" y="3291728"/>
                  <a:pt x="2678486" y="3290981"/>
                </a:cubicBezTo>
                <a:cubicBezTo>
                  <a:pt x="2659216" y="3289426"/>
                  <a:pt x="2639813" y="3286878"/>
                  <a:pt x="2621444" y="3279068"/>
                </a:cubicBezTo>
                <a:cubicBezTo>
                  <a:pt x="2614148" y="3276341"/>
                  <a:pt x="2612640" y="3271542"/>
                  <a:pt x="2615098" y="3263987"/>
                </a:cubicBezTo>
                <a:cubicBezTo>
                  <a:pt x="2617687" y="3257424"/>
                  <a:pt x="2621388" y="3252688"/>
                  <a:pt x="2625933" y="3247795"/>
                </a:cubicBezTo>
                <a:cubicBezTo>
                  <a:pt x="2630348" y="3241915"/>
                  <a:pt x="2636718" y="3237706"/>
                  <a:pt x="2640866" y="3229843"/>
                </a:cubicBezTo>
                <a:cubicBezTo>
                  <a:pt x="2612241" y="3236087"/>
                  <a:pt x="2585175" y="3241030"/>
                  <a:pt x="2567468" y="3270657"/>
                </a:cubicBezTo>
                <a:cubicBezTo>
                  <a:pt x="2565195" y="3273101"/>
                  <a:pt x="2562076" y="3275702"/>
                  <a:pt x="2558429" y="3274338"/>
                </a:cubicBezTo>
                <a:cubicBezTo>
                  <a:pt x="2554648" y="3271983"/>
                  <a:pt x="2551715" y="3269474"/>
                  <a:pt x="2550920" y="3263528"/>
                </a:cubicBezTo>
                <a:cubicBezTo>
                  <a:pt x="2550523" y="3260556"/>
                  <a:pt x="2551819" y="3257275"/>
                  <a:pt x="2553113" y="3253993"/>
                </a:cubicBezTo>
                <a:cubicBezTo>
                  <a:pt x="2556285" y="3245292"/>
                  <a:pt x="2562258" y="3238111"/>
                  <a:pt x="2564451" y="3228575"/>
                </a:cubicBezTo>
                <a:cubicBezTo>
                  <a:pt x="2566644" y="3219039"/>
                  <a:pt x="2562255" y="3205629"/>
                  <a:pt x="2555937" y="3203737"/>
                </a:cubicBezTo>
                <a:cubicBezTo>
                  <a:pt x="2548642" y="3201010"/>
                  <a:pt x="2544360" y="3207883"/>
                  <a:pt x="2539947" y="3213764"/>
                </a:cubicBezTo>
                <a:cubicBezTo>
                  <a:pt x="2536960" y="3217356"/>
                  <a:pt x="2537489" y="3221319"/>
                  <a:pt x="2537173" y="3225437"/>
                </a:cubicBezTo>
                <a:cubicBezTo>
                  <a:pt x="2537545" y="3247700"/>
                  <a:pt x="2531704" y="3255873"/>
                  <a:pt x="2512832" y="3257290"/>
                </a:cubicBezTo>
                <a:cubicBezTo>
                  <a:pt x="2504241" y="3257844"/>
                  <a:pt x="2496762" y="3260225"/>
                  <a:pt x="2489546" y="3264588"/>
                </a:cubicBezTo>
                <a:cubicBezTo>
                  <a:pt x="2469591" y="3277369"/>
                  <a:pt x="2449027" y="3279094"/>
                  <a:pt x="2429333" y="3261377"/>
                </a:cubicBezTo>
                <a:cubicBezTo>
                  <a:pt x="2419553" y="3253011"/>
                  <a:pt x="2419553" y="3253011"/>
                  <a:pt x="2414506" y="3267130"/>
                </a:cubicBezTo>
                <a:cubicBezTo>
                  <a:pt x="2410753" y="3277966"/>
                  <a:pt x="2396190" y="3285702"/>
                  <a:pt x="2391036" y="3279538"/>
                </a:cubicBezTo>
                <a:cubicBezTo>
                  <a:pt x="2382549" y="3267891"/>
                  <a:pt x="2373114" y="3268599"/>
                  <a:pt x="2362117" y="3270608"/>
                </a:cubicBezTo>
                <a:cubicBezTo>
                  <a:pt x="2356329" y="3272681"/>
                  <a:pt x="2349827" y="3275899"/>
                  <a:pt x="2343245" y="3272026"/>
                </a:cubicBezTo>
                <a:cubicBezTo>
                  <a:pt x="2335684" y="3267315"/>
                  <a:pt x="2332699" y="3270908"/>
                  <a:pt x="2330373" y="3279453"/>
                </a:cubicBezTo>
                <a:cubicBezTo>
                  <a:pt x="2329212" y="3283725"/>
                  <a:pt x="2328048" y="3287998"/>
                  <a:pt x="2323422" y="3285797"/>
                </a:cubicBezTo>
                <a:cubicBezTo>
                  <a:pt x="2319642" y="3283442"/>
                  <a:pt x="2316708" y="3280933"/>
                  <a:pt x="2318452" y="3274524"/>
                </a:cubicBezTo>
                <a:cubicBezTo>
                  <a:pt x="2319616" y="3270251"/>
                  <a:pt x="2321623" y="3265825"/>
                  <a:pt x="2322654" y="3260561"/>
                </a:cubicBezTo>
                <a:cubicBezTo>
                  <a:pt x="2326458" y="3243624"/>
                  <a:pt x="2316412" y="3233278"/>
                  <a:pt x="2302166" y="3236895"/>
                </a:cubicBezTo>
                <a:cubicBezTo>
                  <a:pt x="2298783" y="3237513"/>
                  <a:pt x="2295665" y="3240113"/>
                  <a:pt x="2292414" y="3241723"/>
                </a:cubicBezTo>
                <a:cubicBezTo>
                  <a:pt x="2289162" y="3243331"/>
                  <a:pt x="2285912" y="3244941"/>
                  <a:pt x="2282977" y="3242431"/>
                </a:cubicBezTo>
                <a:cubicBezTo>
                  <a:pt x="2267592" y="3231030"/>
                  <a:pt x="2253029" y="3238765"/>
                  <a:pt x="2239047" y="3244365"/>
                </a:cubicBezTo>
                <a:cubicBezTo>
                  <a:pt x="2237488" y="3245664"/>
                  <a:pt x="2235796" y="3245973"/>
                  <a:pt x="2237039" y="3248792"/>
                </a:cubicBezTo>
                <a:cubicBezTo>
                  <a:pt x="2238282" y="3251610"/>
                  <a:pt x="2238811" y="3255573"/>
                  <a:pt x="2241745" y="3258083"/>
                </a:cubicBezTo>
                <a:cubicBezTo>
                  <a:pt x="2243702" y="3259756"/>
                  <a:pt x="2244151" y="3256629"/>
                  <a:pt x="2244864" y="3255483"/>
                </a:cubicBezTo>
                <a:cubicBezTo>
                  <a:pt x="2251550" y="3247156"/>
                  <a:pt x="2258183" y="3244929"/>
                  <a:pt x="2265745" y="3249639"/>
                </a:cubicBezTo>
                <a:cubicBezTo>
                  <a:pt x="2274150" y="3254194"/>
                  <a:pt x="2278987" y="3264476"/>
                  <a:pt x="2277641" y="3273859"/>
                </a:cubicBezTo>
                <a:cubicBezTo>
                  <a:pt x="2277457" y="3278967"/>
                  <a:pt x="2275052" y="3280422"/>
                  <a:pt x="2271139" y="3277076"/>
                </a:cubicBezTo>
                <a:cubicBezTo>
                  <a:pt x="2264425" y="3272211"/>
                  <a:pt x="2261306" y="3274812"/>
                  <a:pt x="2256311" y="3282830"/>
                </a:cubicBezTo>
                <a:cubicBezTo>
                  <a:pt x="2250154" y="3295120"/>
                  <a:pt x="2232789" y="3301337"/>
                  <a:pt x="2225096" y="3295637"/>
                </a:cubicBezTo>
                <a:cubicBezTo>
                  <a:pt x="2219228" y="3290618"/>
                  <a:pt x="2214998" y="3291391"/>
                  <a:pt x="2210188" y="3294300"/>
                </a:cubicBezTo>
                <a:cubicBezTo>
                  <a:pt x="2203686" y="3297516"/>
                  <a:pt x="2196920" y="3298754"/>
                  <a:pt x="2191501" y="3290607"/>
                </a:cubicBezTo>
                <a:cubicBezTo>
                  <a:pt x="2188169" y="3285126"/>
                  <a:pt x="2183359" y="3288035"/>
                  <a:pt x="2179395" y="3290789"/>
                </a:cubicBezTo>
                <a:cubicBezTo>
                  <a:pt x="2175430" y="3293543"/>
                  <a:pt x="2171598" y="3297288"/>
                  <a:pt x="2167104" y="3296079"/>
                </a:cubicBezTo>
                <a:cubicBezTo>
                  <a:pt x="2161051" y="3296169"/>
                  <a:pt x="2162663" y="3288770"/>
                  <a:pt x="2158222" y="3281460"/>
                </a:cubicBezTo>
                <a:cubicBezTo>
                  <a:pt x="2156769" y="3303042"/>
                  <a:pt x="2139906" y="3300033"/>
                  <a:pt x="2130101" y="3310959"/>
                </a:cubicBezTo>
                <a:cubicBezTo>
                  <a:pt x="2131263" y="3306686"/>
                  <a:pt x="2131845" y="3304550"/>
                  <a:pt x="2132425" y="3302413"/>
                </a:cubicBezTo>
                <a:cubicBezTo>
                  <a:pt x="2135517" y="3286622"/>
                  <a:pt x="2131340" y="3281295"/>
                  <a:pt x="2117807" y="3283766"/>
                </a:cubicBezTo>
                <a:cubicBezTo>
                  <a:pt x="2108636" y="3286457"/>
                  <a:pt x="2100177" y="3288002"/>
                  <a:pt x="2090741" y="3288711"/>
                </a:cubicBezTo>
                <a:cubicBezTo>
                  <a:pt x="2075966" y="3288365"/>
                  <a:pt x="2061639" y="3284891"/>
                  <a:pt x="2048475" y="3277145"/>
                </a:cubicBezTo>
                <a:cubicBezTo>
                  <a:pt x="2038246" y="3271907"/>
                  <a:pt x="2034281" y="3274663"/>
                  <a:pt x="2032353" y="3286181"/>
                </a:cubicBezTo>
                <a:cubicBezTo>
                  <a:pt x="2031535" y="3299526"/>
                  <a:pt x="2026143" y="3304570"/>
                  <a:pt x="2014750" y="3303606"/>
                </a:cubicBezTo>
                <a:cubicBezTo>
                  <a:pt x="2007851" y="3303851"/>
                  <a:pt x="2000821" y="3303106"/>
                  <a:pt x="1993340" y="3305488"/>
                </a:cubicBezTo>
                <a:cubicBezTo>
                  <a:pt x="1989112" y="3306260"/>
                  <a:pt x="1984617" y="3305050"/>
                  <a:pt x="1981419" y="3300559"/>
                </a:cubicBezTo>
                <a:cubicBezTo>
                  <a:pt x="1980309" y="3298731"/>
                  <a:pt x="1980045" y="3296749"/>
                  <a:pt x="1977771" y="3299195"/>
                </a:cubicBezTo>
                <a:cubicBezTo>
                  <a:pt x="1968812" y="3309968"/>
                  <a:pt x="1956706" y="3310148"/>
                  <a:pt x="1945579" y="3311166"/>
                </a:cubicBezTo>
                <a:cubicBezTo>
                  <a:pt x="1934450" y="3312183"/>
                  <a:pt x="1924433" y="3315028"/>
                  <a:pt x="1917297" y="3326483"/>
                </a:cubicBezTo>
                <a:cubicBezTo>
                  <a:pt x="1914444" y="3331064"/>
                  <a:pt x="1911773" y="3330537"/>
                  <a:pt x="1908575" y="3326046"/>
                </a:cubicBezTo>
                <a:cubicBezTo>
                  <a:pt x="1902178" y="3317063"/>
                  <a:pt x="1901332" y="3317218"/>
                  <a:pt x="1895491" y="3325391"/>
                </a:cubicBezTo>
                <a:cubicBezTo>
                  <a:pt x="1885236" y="3339445"/>
                  <a:pt x="1873608" y="3349689"/>
                  <a:pt x="1856876" y="3347670"/>
                </a:cubicBezTo>
                <a:cubicBezTo>
                  <a:pt x="1851669" y="3347607"/>
                  <a:pt x="1845484" y="3346707"/>
                  <a:pt x="1839431" y="3346796"/>
                </a:cubicBezTo>
                <a:cubicBezTo>
                  <a:pt x="1834938" y="3345588"/>
                  <a:pt x="1829149" y="3347660"/>
                  <a:pt x="1829650" y="3338433"/>
                </a:cubicBezTo>
                <a:cubicBezTo>
                  <a:pt x="1829966" y="3334314"/>
                  <a:pt x="1825209" y="3331124"/>
                  <a:pt x="1822407" y="3329605"/>
                </a:cubicBezTo>
                <a:cubicBezTo>
                  <a:pt x="1811330" y="3324522"/>
                  <a:pt x="1799939" y="3323557"/>
                  <a:pt x="1788362" y="3327702"/>
                </a:cubicBezTo>
                <a:cubicBezTo>
                  <a:pt x="1778477" y="3331538"/>
                  <a:pt x="1778610" y="3332530"/>
                  <a:pt x="1781887" y="3344112"/>
                </a:cubicBezTo>
                <a:cubicBezTo>
                  <a:pt x="1784505" y="3350740"/>
                  <a:pt x="1784320" y="3355848"/>
                  <a:pt x="1779907" y="3361729"/>
                </a:cubicBezTo>
                <a:cubicBezTo>
                  <a:pt x="1780276" y="3351511"/>
                  <a:pt x="1775967" y="3345193"/>
                  <a:pt x="1768090" y="3344601"/>
                </a:cubicBezTo>
                <a:cubicBezTo>
                  <a:pt x="1756830" y="3344628"/>
                  <a:pt x="1746997" y="3342364"/>
                  <a:pt x="1746308" y="3324219"/>
                </a:cubicBezTo>
                <a:cubicBezTo>
                  <a:pt x="1742372" y="3340164"/>
                  <a:pt x="1733200" y="3342854"/>
                  <a:pt x="1721807" y="3341889"/>
                </a:cubicBezTo>
                <a:cubicBezTo>
                  <a:pt x="1716469" y="3340836"/>
                  <a:pt x="1712636" y="3344581"/>
                  <a:pt x="1708803" y="3348326"/>
                </a:cubicBezTo>
                <a:cubicBezTo>
                  <a:pt x="1698021" y="3358416"/>
                  <a:pt x="1690857" y="3356680"/>
                  <a:pt x="1686335" y="3342278"/>
                </a:cubicBezTo>
                <a:cubicBezTo>
                  <a:pt x="1683587" y="3334660"/>
                  <a:pt x="1681181" y="3336115"/>
                  <a:pt x="1678459" y="3341687"/>
                </a:cubicBezTo>
                <a:cubicBezTo>
                  <a:pt x="1674177" y="3348560"/>
                  <a:pt x="1669500" y="3352460"/>
                  <a:pt x="1661094" y="3347905"/>
                </a:cubicBezTo>
                <a:cubicBezTo>
                  <a:pt x="1663234" y="3344468"/>
                  <a:pt x="1665507" y="3342023"/>
                  <a:pt x="1666934" y="3339731"/>
                </a:cubicBezTo>
                <a:cubicBezTo>
                  <a:pt x="1670502" y="3334004"/>
                  <a:pt x="1669841" y="3329050"/>
                  <a:pt x="1664236" y="3326014"/>
                </a:cubicBezTo>
                <a:cubicBezTo>
                  <a:pt x="1659479" y="3322822"/>
                  <a:pt x="1656096" y="3323440"/>
                  <a:pt x="1654352" y="3329850"/>
                </a:cubicBezTo>
                <a:cubicBezTo>
                  <a:pt x="1649172" y="3342976"/>
                  <a:pt x="1639816" y="3350775"/>
                  <a:pt x="1631439" y="3359412"/>
                </a:cubicBezTo>
                <a:cubicBezTo>
                  <a:pt x="1625201" y="3364612"/>
                  <a:pt x="1618698" y="3367829"/>
                  <a:pt x="1610690" y="3366248"/>
                </a:cubicBezTo>
                <a:cubicBezTo>
                  <a:pt x="1602680" y="3364665"/>
                  <a:pt x="1595068" y="3366055"/>
                  <a:pt x="1587588" y="3368437"/>
                </a:cubicBezTo>
                <a:cubicBezTo>
                  <a:pt x="1579395" y="3371963"/>
                  <a:pt x="1570223" y="3374653"/>
                  <a:pt x="1562399" y="3367962"/>
                </a:cubicBezTo>
                <a:cubicBezTo>
                  <a:pt x="1553728" y="3361425"/>
                  <a:pt x="1549896" y="3365171"/>
                  <a:pt x="1544901" y="3373188"/>
                </a:cubicBezTo>
                <a:cubicBezTo>
                  <a:pt x="1537500" y="3382661"/>
                  <a:pt x="1532426" y="3383588"/>
                  <a:pt x="1523623" y="3376060"/>
                </a:cubicBezTo>
                <a:cubicBezTo>
                  <a:pt x="1520821" y="3374541"/>
                  <a:pt x="1518733" y="3371878"/>
                  <a:pt x="1516776" y="3370206"/>
                </a:cubicBezTo>
                <a:cubicBezTo>
                  <a:pt x="1508952" y="3363514"/>
                  <a:pt x="1501076" y="3362922"/>
                  <a:pt x="1491904" y="3365614"/>
                </a:cubicBezTo>
                <a:cubicBezTo>
                  <a:pt x="1484423" y="3367994"/>
                  <a:pt x="1482812" y="3375394"/>
                  <a:pt x="1481201" y="3382794"/>
                </a:cubicBezTo>
                <a:cubicBezTo>
                  <a:pt x="1479007" y="3392330"/>
                  <a:pt x="1469916" y="3402111"/>
                  <a:pt x="1463465" y="3399230"/>
                </a:cubicBezTo>
                <a:cubicBezTo>
                  <a:pt x="1448874" y="3393775"/>
                  <a:pt x="1441342" y="3402255"/>
                  <a:pt x="1432119" y="3411045"/>
                </a:cubicBezTo>
                <a:cubicBezTo>
                  <a:pt x="1429714" y="3412500"/>
                  <a:pt x="1426330" y="3413118"/>
                  <a:pt x="1423925" y="3414572"/>
                </a:cubicBezTo>
                <a:cubicBezTo>
                  <a:pt x="1408965" y="3419336"/>
                  <a:pt x="1392814" y="3415180"/>
                  <a:pt x="1376163" y="3420251"/>
                </a:cubicBezTo>
                <a:cubicBezTo>
                  <a:pt x="1382135" y="3413070"/>
                  <a:pt x="1383880" y="3406661"/>
                  <a:pt x="1384514" y="3398425"/>
                </a:cubicBezTo>
                <a:cubicBezTo>
                  <a:pt x="1384963" y="3395297"/>
                  <a:pt x="1384433" y="3391333"/>
                  <a:pt x="1386707" y="3388889"/>
                </a:cubicBezTo>
                <a:cubicBezTo>
                  <a:pt x="1388847" y="3385453"/>
                  <a:pt x="1390009" y="3381180"/>
                  <a:pt x="1386230" y="3378825"/>
                </a:cubicBezTo>
                <a:cubicBezTo>
                  <a:pt x="1382450" y="3376470"/>
                  <a:pt x="1380045" y="3377925"/>
                  <a:pt x="1377903" y="3381361"/>
                </a:cubicBezTo>
                <a:cubicBezTo>
                  <a:pt x="1375048" y="3385943"/>
                  <a:pt x="1373040" y="3390370"/>
                  <a:pt x="1370187" y="3394951"/>
                </a:cubicBezTo>
                <a:cubicBezTo>
                  <a:pt x="1368177" y="3399379"/>
                  <a:pt x="1365508" y="3398851"/>
                  <a:pt x="1363157" y="3394205"/>
                </a:cubicBezTo>
                <a:cubicBezTo>
                  <a:pt x="1360935" y="3390551"/>
                  <a:pt x="1360407" y="3386588"/>
                  <a:pt x="1356625" y="3384233"/>
                </a:cubicBezTo>
                <a:cubicBezTo>
                  <a:pt x="1340793" y="3375958"/>
                  <a:pt x="1324140" y="3381030"/>
                  <a:pt x="1314151" y="3397066"/>
                </a:cubicBezTo>
                <a:cubicBezTo>
                  <a:pt x="1311164" y="3400656"/>
                  <a:pt x="1308310" y="3405239"/>
                  <a:pt x="1305456" y="3409820"/>
                </a:cubicBezTo>
                <a:cubicBezTo>
                  <a:pt x="1304927" y="3405856"/>
                  <a:pt x="1304397" y="3401893"/>
                  <a:pt x="1304715" y="3397775"/>
                </a:cubicBezTo>
                <a:cubicBezTo>
                  <a:pt x="1303524" y="3388857"/>
                  <a:pt x="1300722" y="3387337"/>
                  <a:pt x="1294220" y="3390556"/>
                </a:cubicBezTo>
                <a:cubicBezTo>
                  <a:pt x="1289279" y="3392474"/>
                  <a:pt x="1285181" y="3394237"/>
                  <a:pt x="1280371" y="3397146"/>
                </a:cubicBezTo>
                <a:cubicBezTo>
                  <a:pt x="1274714" y="3400209"/>
                  <a:pt x="1272707" y="3404637"/>
                  <a:pt x="1273632" y="3411572"/>
                </a:cubicBezTo>
                <a:cubicBezTo>
                  <a:pt x="1275404" y="3418355"/>
                  <a:pt x="1279448" y="3422693"/>
                  <a:pt x="1280374" y="3429627"/>
                </a:cubicBezTo>
                <a:cubicBezTo>
                  <a:pt x="1274770" y="3426591"/>
                  <a:pt x="1270858" y="3423245"/>
                  <a:pt x="1266100" y="3420054"/>
                </a:cubicBezTo>
                <a:cubicBezTo>
                  <a:pt x="1261341" y="3416864"/>
                  <a:pt x="1257112" y="3417635"/>
                  <a:pt x="1253413" y="3422371"/>
                </a:cubicBezTo>
                <a:cubicBezTo>
                  <a:pt x="1239723" y="3443145"/>
                  <a:pt x="1234648" y="3444072"/>
                  <a:pt x="1213475" y="3434742"/>
                </a:cubicBezTo>
                <a:cubicBezTo>
                  <a:pt x="1202531" y="3430651"/>
                  <a:pt x="1185431" y="3438849"/>
                  <a:pt x="1182789" y="3451513"/>
                </a:cubicBezTo>
                <a:cubicBezTo>
                  <a:pt x="1181891" y="3457768"/>
                  <a:pt x="1180067" y="3457086"/>
                  <a:pt x="1175706" y="3456868"/>
                </a:cubicBezTo>
                <a:cubicBezTo>
                  <a:pt x="1164313" y="3455904"/>
                  <a:pt x="1162754" y="3457203"/>
                  <a:pt x="1157575" y="3470330"/>
                </a:cubicBezTo>
                <a:cubicBezTo>
                  <a:pt x="1157706" y="3471322"/>
                  <a:pt x="1157839" y="3472312"/>
                  <a:pt x="1156993" y="3472466"/>
                </a:cubicBezTo>
                <a:cubicBezTo>
                  <a:pt x="1154985" y="3476894"/>
                  <a:pt x="1152711" y="3479339"/>
                  <a:pt x="1148483" y="3480112"/>
                </a:cubicBezTo>
                <a:cubicBezTo>
                  <a:pt x="1143407" y="3481039"/>
                  <a:pt x="1144438" y="3475775"/>
                  <a:pt x="1143196" y="3472958"/>
                </a:cubicBezTo>
                <a:cubicBezTo>
                  <a:pt x="1139336" y="3463511"/>
                  <a:pt x="1136401" y="3461002"/>
                  <a:pt x="1129450" y="3467347"/>
                </a:cubicBezTo>
                <a:cubicBezTo>
                  <a:pt x="1119249" y="3475300"/>
                  <a:pt x="1108385" y="3478300"/>
                  <a:pt x="1096544" y="3480463"/>
                </a:cubicBezTo>
                <a:cubicBezTo>
                  <a:pt x="1088086" y="3482008"/>
                  <a:pt x="1079892" y="3485535"/>
                  <a:pt x="1071962" y="3491043"/>
                </a:cubicBezTo>
                <a:cubicBezTo>
                  <a:pt x="1068844" y="3493643"/>
                  <a:pt x="1067020" y="3492962"/>
                  <a:pt x="1064799" y="3489307"/>
                </a:cubicBezTo>
                <a:cubicBezTo>
                  <a:pt x="1059513" y="3482153"/>
                  <a:pt x="1051503" y="3480571"/>
                  <a:pt x="1044023" y="3482951"/>
                </a:cubicBezTo>
                <a:cubicBezTo>
                  <a:pt x="1034006" y="3485796"/>
                  <a:pt x="1024966" y="3489478"/>
                  <a:pt x="1013309" y="3486531"/>
                </a:cubicBezTo>
                <a:cubicBezTo>
                  <a:pt x="1016509" y="3491022"/>
                  <a:pt x="1017883" y="3494830"/>
                  <a:pt x="1019972" y="3497496"/>
                </a:cubicBezTo>
                <a:cubicBezTo>
                  <a:pt x="1023170" y="3501987"/>
                  <a:pt x="1022007" y="3506259"/>
                  <a:pt x="1017911" y="3508022"/>
                </a:cubicBezTo>
                <a:cubicBezTo>
                  <a:pt x="1005621" y="3513313"/>
                  <a:pt x="997903" y="3526903"/>
                  <a:pt x="988812" y="3536685"/>
                </a:cubicBezTo>
                <a:cubicBezTo>
                  <a:pt x="976020" y="3551202"/>
                  <a:pt x="961986" y="3562901"/>
                  <a:pt x="944489" y="3568127"/>
                </a:cubicBezTo>
                <a:cubicBezTo>
                  <a:pt x="939413" y="3569054"/>
                  <a:pt x="938303" y="3567227"/>
                  <a:pt x="938487" y="3562118"/>
                </a:cubicBezTo>
                <a:cubicBezTo>
                  <a:pt x="937429" y="3554190"/>
                  <a:pt x="941976" y="3549300"/>
                  <a:pt x="946520" y="3544409"/>
                </a:cubicBezTo>
                <a:cubicBezTo>
                  <a:pt x="949375" y="3539828"/>
                  <a:pt x="949824" y="3536700"/>
                  <a:pt x="946626" y="3532209"/>
                </a:cubicBezTo>
                <a:cubicBezTo>
                  <a:pt x="943560" y="3528709"/>
                  <a:pt x="940309" y="3530319"/>
                  <a:pt x="937057" y="3531926"/>
                </a:cubicBezTo>
                <a:cubicBezTo>
                  <a:pt x="933094" y="3534681"/>
                  <a:pt x="928414" y="3538582"/>
                  <a:pt x="924451" y="3541335"/>
                </a:cubicBezTo>
                <a:cubicBezTo>
                  <a:pt x="922177" y="3543781"/>
                  <a:pt x="918345" y="3547526"/>
                  <a:pt x="915278" y="3544026"/>
                </a:cubicBezTo>
                <a:cubicBezTo>
                  <a:pt x="911366" y="3540681"/>
                  <a:pt x="914220" y="3536098"/>
                  <a:pt x="915383" y="3531825"/>
                </a:cubicBezTo>
                <a:cubicBezTo>
                  <a:pt x="915965" y="3529689"/>
                  <a:pt x="918237" y="3527243"/>
                  <a:pt x="916281" y="3525571"/>
                </a:cubicBezTo>
                <a:cubicBezTo>
                  <a:pt x="914193" y="3522908"/>
                  <a:pt x="912052" y="3526344"/>
                  <a:pt x="910493" y="3527644"/>
                </a:cubicBezTo>
                <a:cubicBezTo>
                  <a:pt x="896194" y="3537361"/>
                  <a:pt x="883270" y="3550888"/>
                  <a:pt x="871457" y="3566242"/>
                </a:cubicBezTo>
                <a:cubicBezTo>
                  <a:pt x="854516" y="3588622"/>
                  <a:pt x="839663" y="3613667"/>
                  <a:pt x="820765" y="3634375"/>
                </a:cubicBezTo>
                <a:cubicBezTo>
                  <a:pt x="819208" y="3635676"/>
                  <a:pt x="817912" y="3638956"/>
                  <a:pt x="815110" y="3637438"/>
                </a:cubicBezTo>
                <a:cubicBezTo>
                  <a:pt x="812308" y="3635921"/>
                  <a:pt x="811066" y="3633103"/>
                  <a:pt x="811515" y="3629975"/>
                </a:cubicBezTo>
                <a:cubicBezTo>
                  <a:pt x="810721" y="3624029"/>
                  <a:pt x="811619" y="3617775"/>
                  <a:pt x="812517" y="3611520"/>
                </a:cubicBezTo>
                <a:cubicBezTo>
                  <a:pt x="813547" y="3606256"/>
                  <a:pt x="814445" y="3600002"/>
                  <a:pt x="812093" y="3595357"/>
                </a:cubicBezTo>
                <a:cubicBezTo>
                  <a:pt x="809608" y="3589720"/>
                  <a:pt x="805960" y="3588356"/>
                  <a:pt x="803238" y="3593929"/>
                </a:cubicBezTo>
                <a:cubicBezTo>
                  <a:pt x="800384" y="3598510"/>
                  <a:pt x="798375" y="3602937"/>
                  <a:pt x="795520" y="3607519"/>
                </a:cubicBezTo>
                <a:cubicBezTo>
                  <a:pt x="792931" y="3614083"/>
                  <a:pt x="789100" y="3617828"/>
                  <a:pt x="783944" y="3611664"/>
                </a:cubicBezTo>
                <a:cubicBezTo>
                  <a:pt x="781988" y="3609990"/>
                  <a:pt x="780165" y="3609309"/>
                  <a:pt x="778605" y="3610609"/>
                </a:cubicBezTo>
                <a:cubicBezTo>
                  <a:pt x="774773" y="3614354"/>
                  <a:pt x="769565" y="3614290"/>
                  <a:pt x="765469" y="3616054"/>
                </a:cubicBezTo>
                <a:cubicBezTo>
                  <a:pt x="752914" y="3619362"/>
                  <a:pt x="749927" y="3622953"/>
                  <a:pt x="748396" y="3637444"/>
                </a:cubicBezTo>
                <a:cubicBezTo>
                  <a:pt x="747577" y="3650789"/>
                  <a:pt x="741605" y="3657971"/>
                  <a:pt x="729895" y="3661125"/>
                </a:cubicBezTo>
                <a:cubicBezTo>
                  <a:pt x="726513" y="3661743"/>
                  <a:pt x="722150" y="3661524"/>
                  <a:pt x="718768" y="3662143"/>
                </a:cubicBezTo>
                <a:cubicBezTo>
                  <a:pt x="691966" y="3669067"/>
                  <a:pt x="671297" y="3682994"/>
                  <a:pt x="661731" y="3715194"/>
                </a:cubicBezTo>
                <a:cubicBezTo>
                  <a:pt x="657980" y="3726030"/>
                  <a:pt x="651293" y="3734356"/>
                  <a:pt x="641275" y="3737201"/>
                </a:cubicBezTo>
                <a:cubicBezTo>
                  <a:pt x="637179" y="3738966"/>
                  <a:pt x="633082" y="3740729"/>
                  <a:pt x="628853" y="3741501"/>
                </a:cubicBezTo>
                <a:cubicBezTo>
                  <a:pt x="619814" y="3745183"/>
                  <a:pt x="611488" y="3747718"/>
                  <a:pt x="606890" y="3758709"/>
                </a:cubicBezTo>
                <a:cubicBezTo>
                  <a:pt x="602873" y="3767563"/>
                  <a:pt x="601313" y="3768864"/>
                  <a:pt x="595895" y="3760718"/>
                </a:cubicBezTo>
                <a:cubicBezTo>
                  <a:pt x="590608" y="3753563"/>
                  <a:pt x="586510" y="3755326"/>
                  <a:pt x="583074" y="3762044"/>
                </a:cubicBezTo>
                <a:cubicBezTo>
                  <a:pt x="580221" y="3766626"/>
                  <a:pt x="577763" y="3774181"/>
                  <a:pt x="570732" y="3773434"/>
                </a:cubicBezTo>
                <a:cubicBezTo>
                  <a:pt x="568063" y="3772906"/>
                  <a:pt x="569305" y="3775725"/>
                  <a:pt x="569437" y="3776716"/>
                </a:cubicBezTo>
                <a:cubicBezTo>
                  <a:pt x="573165" y="3785172"/>
                  <a:pt x="570840" y="3793717"/>
                  <a:pt x="571052" y="3801798"/>
                </a:cubicBezTo>
                <a:cubicBezTo>
                  <a:pt x="571132" y="3808889"/>
                  <a:pt x="566189" y="3810807"/>
                  <a:pt x="560982" y="3810743"/>
                </a:cubicBezTo>
                <a:cubicBezTo>
                  <a:pt x="556621" y="3810525"/>
                  <a:pt x="555114" y="3805725"/>
                  <a:pt x="555431" y="3801607"/>
                </a:cubicBezTo>
                <a:cubicBezTo>
                  <a:pt x="555483" y="3795506"/>
                  <a:pt x="554689" y="3789560"/>
                  <a:pt x="554874" y="3784452"/>
                </a:cubicBezTo>
                <a:cubicBezTo>
                  <a:pt x="550275" y="3795443"/>
                  <a:pt x="547368" y="3806125"/>
                  <a:pt x="543617" y="3816960"/>
                </a:cubicBezTo>
                <a:cubicBezTo>
                  <a:pt x="539865" y="3827797"/>
                  <a:pt x="535002" y="3836805"/>
                  <a:pt x="526359" y="3843460"/>
                </a:cubicBezTo>
                <a:cubicBezTo>
                  <a:pt x="522395" y="3846214"/>
                  <a:pt x="520439" y="3844541"/>
                  <a:pt x="519776" y="3839587"/>
                </a:cubicBezTo>
                <a:cubicBezTo>
                  <a:pt x="518983" y="3833640"/>
                  <a:pt x="520859" y="3828223"/>
                  <a:pt x="523582" y="3822650"/>
                </a:cubicBezTo>
                <a:cubicBezTo>
                  <a:pt x="526171" y="3816087"/>
                  <a:pt x="529739" y="3810360"/>
                  <a:pt x="528681" y="3802432"/>
                </a:cubicBezTo>
                <a:cubicBezTo>
                  <a:pt x="521017" y="3809923"/>
                  <a:pt x="512426" y="3810477"/>
                  <a:pt x="503043" y="3805086"/>
                </a:cubicBezTo>
                <a:cubicBezTo>
                  <a:pt x="507192" y="3797221"/>
                  <a:pt x="513297" y="3791031"/>
                  <a:pt x="518424" y="3784004"/>
                </a:cubicBezTo>
                <a:cubicBezTo>
                  <a:pt x="524978" y="3774686"/>
                  <a:pt x="527171" y="3765150"/>
                  <a:pt x="524738" y="3753413"/>
                </a:cubicBezTo>
                <a:cubicBezTo>
                  <a:pt x="524077" y="3748459"/>
                  <a:pt x="521539" y="3748922"/>
                  <a:pt x="519267" y="3751368"/>
                </a:cubicBezTo>
                <a:cubicBezTo>
                  <a:pt x="516413" y="3755949"/>
                  <a:pt x="513558" y="3760530"/>
                  <a:pt x="510703" y="3765112"/>
                </a:cubicBezTo>
                <a:cubicBezTo>
                  <a:pt x="501427" y="3780003"/>
                  <a:pt x="498044" y="3780621"/>
                  <a:pt x="487470" y="3766311"/>
                </a:cubicBezTo>
                <a:cubicBezTo>
                  <a:pt x="487470" y="3766311"/>
                  <a:pt x="486624" y="3766465"/>
                  <a:pt x="485779" y="3766620"/>
                </a:cubicBezTo>
                <a:cubicBezTo>
                  <a:pt x="480018" y="3781884"/>
                  <a:pt x="469103" y="3790983"/>
                  <a:pt x="455966" y="3796428"/>
                </a:cubicBezTo>
                <a:cubicBezTo>
                  <a:pt x="438866" y="3804627"/>
                  <a:pt x="421236" y="3808863"/>
                  <a:pt x="407281" y="3827653"/>
                </a:cubicBezTo>
                <a:cubicBezTo>
                  <a:pt x="407069" y="3819571"/>
                  <a:pt x="409792" y="3813998"/>
                  <a:pt x="411535" y="3807590"/>
                </a:cubicBezTo>
                <a:cubicBezTo>
                  <a:pt x="413596" y="3797061"/>
                  <a:pt x="412354" y="3794244"/>
                  <a:pt x="402204" y="3796098"/>
                </a:cubicBezTo>
                <a:cubicBezTo>
                  <a:pt x="389516" y="3798415"/>
                  <a:pt x="376431" y="3797760"/>
                  <a:pt x="365409" y="3786577"/>
                </a:cubicBezTo>
                <a:cubicBezTo>
                  <a:pt x="361365" y="3782241"/>
                  <a:pt x="358033" y="3776758"/>
                  <a:pt x="354835" y="3772267"/>
                </a:cubicBezTo>
                <a:cubicBezTo>
                  <a:pt x="350393" y="3764959"/>
                  <a:pt x="344657" y="3760930"/>
                  <a:pt x="338075" y="3757057"/>
                </a:cubicBezTo>
                <a:cubicBezTo>
                  <a:pt x="332604" y="3755011"/>
                  <a:pt x="329750" y="3759592"/>
                  <a:pt x="325653" y="3761357"/>
                </a:cubicBezTo>
                <a:cubicBezTo>
                  <a:pt x="318305" y="3764728"/>
                  <a:pt x="311723" y="3760856"/>
                  <a:pt x="309554" y="3751101"/>
                </a:cubicBezTo>
                <a:cubicBezTo>
                  <a:pt x="307915" y="3745310"/>
                  <a:pt x="306276" y="3739518"/>
                  <a:pt x="304637" y="3733728"/>
                </a:cubicBezTo>
                <a:cubicBezTo>
                  <a:pt x="301622" y="3724128"/>
                  <a:pt x="303102" y="3715737"/>
                  <a:pt x="311031" y="3710227"/>
                </a:cubicBezTo>
                <a:cubicBezTo>
                  <a:pt x="316687" y="3707164"/>
                  <a:pt x="317902" y="3696792"/>
                  <a:pt x="325065" y="3698529"/>
                </a:cubicBezTo>
                <a:cubicBezTo>
                  <a:pt x="331251" y="3699429"/>
                  <a:pt x="332441" y="3708347"/>
                  <a:pt x="336617" y="3713675"/>
                </a:cubicBezTo>
                <a:cubicBezTo>
                  <a:pt x="340927" y="3719993"/>
                  <a:pt x="344310" y="3719376"/>
                  <a:pt x="347878" y="3713648"/>
                </a:cubicBezTo>
                <a:cubicBezTo>
                  <a:pt x="355277" y="3704176"/>
                  <a:pt x="359294" y="3695321"/>
                  <a:pt x="355884" y="3682749"/>
                </a:cubicBezTo>
                <a:cubicBezTo>
                  <a:pt x="354377" y="3677949"/>
                  <a:pt x="354694" y="3673830"/>
                  <a:pt x="354032" y="3668875"/>
                </a:cubicBezTo>
                <a:cubicBezTo>
                  <a:pt x="354032" y="3668875"/>
                  <a:pt x="354877" y="3668721"/>
                  <a:pt x="354745" y="3667730"/>
                </a:cubicBezTo>
                <a:cubicBezTo>
                  <a:pt x="353899" y="3667885"/>
                  <a:pt x="353054" y="3668038"/>
                  <a:pt x="353054" y="3668038"/>
                </a:cubicBezTo>
                <a:cubicBezTo>
                  <a:pt x="335821" y="3675247"/>
                  <a:pt x="321654" y="3685955"/>
                  <a:pt x="307884" y="3699637"/>
                </a:cubicBezTo>
                <a:cubicBezTo>
                  <a:pt x="301198" y="3707963"/>
                  <a:pt x="292423" y="3713627"/>
                  <a:pt x="282273" y="3715481"/>
                </a:cubicBezTo>
                <a:cubicBezTo>
                  <a:pt x="273683" y="3716035"/>
                  <a:pt x="269983" y="3720771"/>
                  <a:pt x="270459" y="3730834"/>
                </a:cubicBezTo>
                <a:cubicBezTo>
                  <a:pt x="270408" y="3736935"/>
                  <a:pt x="268135" y="3739380"/>
                  <a:pt x="263377" y="3736189"/>
                </a:cubicBezTo>
                <a:cubicBezTo>
                  <a:pt x="257508" y="3731171"/>
                  <a:pt x="252565" y="3733089"/>
                  <a:pt x="248284" y="3739961"/>
                </a:cubicBezTo>
                <a:cubicBezTo>
                  <a:pt x="239985" y="3755688"/>
                  <a:pt x="223995" y="3765715"/>
                  <a:pt x="223390" y="3787142"/>
                </a:cubicBezTo>
                <a:cubicBezTo>
                  <a:pt x="222543" y="3787295"/>
                  <a:pt x="222676" y="3788287"/>
                  <a:pt x="221962" y="3789432"/>
                </a:cubicBezTo>
                <a:cubicBezTo>
                  <a:pt x="219690" y="3791878"/>
                  <a:pt x="218262" y="3794168"/>
                  <a:pt x="214614" y="3792805"/>
                </a:cubicBezTo>
                <a:cubicBezTo>
                  <a:pt x="211813" y="3791286"/>
                  <a:pt x="209857" y="3789613"/>
                  <a:pt x="209328" y="3785650"/>
                </a:cubicBezTo>
                <a:cubicBezTo>
                  <a:pt x="208666" y="3780695"/>
                  <a:pt x="210807" y="3777259"/>
                  <a:pt x="212102" y="3773976"/>
                </a:cubicBezTo>
                <a:cubicBezTo>
                  <a:pt x="216119" y="3765123"/>
                  <a:pt x="220982" y="3756115"/>
                  <a:pt x="224997" y="3747260"/>
                </a:cubicBezTo>
                <a:cubicBezTo>
                  <a:pt x="225844" y="3747106"/>
                  <a:pt x="225711" y="3746114"/>
                  <a:pt x="225580" y="3745123"/>
                </a:cubicBezTo>
                <a:cubicBezTo>
                  <a:pt x="226425" y="3744969"/>
                  <a:pt x="226293" y="3743977"/>
                  <a:pt x="227139" y="3743824"/>
                </a:cubicBezTo>
                <a:cubicBezTo>
                  <a:pt x="226293" y="3743977"/>
                  <a:pt x="225448" y="3744133"/>
                  <a:pt x="224601" y="3744287"/>
                </a:cubicBezTo>
                <a:cubicBezTo>
                  <a:pt x="224601" y="3744287"/>
                  <a:pt x="223888" y="3745432"/>
                  <a:pt x="223043" y="3745587"/>
                </a:cubicBezTo>
                <a:cubicBezTo>
                  <a:pt x="215959" y="3750940"/>
                  <a:pt x="208029" y="3756450"/>
                  <a:pt x="200946" y="3761803"/>
                </a:cubicBezTo>
                <a:cubicBezTo>
                  <a:pt x="192171" y="3767467"/>
                  <a:pt x="183397" y="3773130"/>
                  <a:pt x="177952" y="3784275"/>
                </a:cubicBezTo>
                <a:cubicBezTo>
                  <a:pt x="174782" y="3792976"/>
                  <a:pt x="170420" y="3792756"/>
                  <a:pt x="164420" y="3786747"/>
                </a:cubicBezTo>
                <a:cubicBezTo>
                  <a:pt x="159265" y="3780583"/>
                  <a:pt x="160295" y="3775321"/>
                  <a:pt x="163863" y="3769592"/>
                </a:cubicBezTo>
                <a:cubicBezTo>
                  <a:pt x="168593" y="3759592"/>
                  <a:pt x="173324" y="3749594"/>
                  <a:pt x="177208" y="3739748"/>
                </a:cubicBezTo>
                <a:cubicBezTo>
                  <a:pt x="181357" y="3731883"/>
                  <a:pt x="182836" y="3723494"/>
                  <a:pt x="181646" y="3714576"/>
                </a:cubicBezTo>
                <a:cubicBezTo>
                  <a:pt x="175144" y="3717793"/>
                  <a:pt x="174379" y="3725039"/>
                  <a:pt x="172502" y="3730457"/>
                </a:cubicBezTo>
                <a:cubicBezTo>
                  <a:pt x="169014" y="3743274"/>
                  <a:pt x="161614" y="3752747"/>
                  <a:pt x="150038" y="3756891"/>
                </a:cubicBezTo>
                <a:cubicBezTo>
                  <a:pt x="139307" y="3760882"/>
                  <a:pt x="128311" y="3762891"/>
                  <a:pt x="118823" y="3769699"/>
                </a:cubicBezTo>
                <a:cubicBezTo>
                  <a:pt x="105369" y="3779262"/>
                  <a:pt x="97493" y="3778671"/>
                  <a:pt x="88345" y="3762069"/>
                </a:cubicBezTo>
                <a:cubicBezTo>
                  <a:pt x="83639" y="3752778"/>
                  <a:pt x="77005" y="3755006"/>
                  <a:pt x="73120" y="3764851"/>
                </a:cubicBezTo>
                <a:cubicBezTo>
                  <a:pt x="69554" y="3770577"/>
                  <a:pt x="68788" y="3777824"/>
                  <a:pt x="62418" y="3782032"/>
                </a:cubicBezTo>
                <a:cubicBezTo>
                  <a:pt x="51896" y="3761621"/>
                  <a:pt x="34688" y="3749540"/>
                  <a:pt x="20334" y="3732874"/>
                </a:cubicBezTo>
                <a:cubicBezTo>
                  <a:pt x="4023" y="3714538"/>
                  <a:pt x="-5653" y="3693973"/>
                  <a:pt x="3595" y="3665891"/>
                </a:cubicBezTo>
                <a:cubicBezTo>
                  <a:pt x="7665" y="3650937"/>
                  <a:pt x="11733" y="3635983"/>
                  <a:pt x="16781" y="3621866"/>
                </a:cubicBezTo>
                <a:cubicBezTo>
                  <a:pt x="20666" y="3612020"/>
                  <a:pt x="27351" y="3603691"/>
                  <a:pt x="36259" y="3599020"/>
                </a:cubicBezTo>
                <a:cubicBezTo>
                  <a:pt x="37898" y="3604811"/>
                  <a:pt x="37581" y="3608929"/>
                  <a:pt x="39934" y="3613574"/>
                </a:cubicBezTo>
                <a:cubicBezTo>
                  <a:pt x="52277" y="3602185"/>
                  <a:pt x="56426" y="3594322"/>
                  <a:pt x="58538" y="3577694"/>
                </a:cubicBezTo>
                <a:cubicBezTo>
                  <a:pt x="60732" y="3568158"/>
                  <a:pt x="64036" y="3560448"/>
                  <a:pt x="72362" y="3557912"/>
                </a:cubicBezTo>
                <a:cubicBezTo>
                  <a:pt x="81533" y="3555222"/>
                  <a:pt x="89330" y="3548723"/>
                  <a:pt x="96545" y="3544360"/>
                </a:cubicBezTo>
                <a:cubicBezTo>
                  <a:pt x="104474" y="3538851"/>
                  <a:pt x="112801" y="3536315"/>
                  <a:pt x="120677" y="3536906"/>
                </a:cubicBezTo>
                <a:cubicBezTo>
                  <a:pt x="135585" y="3538244"/>
                  <a:pt x="141108" y="3534190"/>
                  <a:pt x="141530" y="3517871"/>
                </a:cubicBezTo>
                <a:cubicBezTo>
                  <a:pt x="141635" y="3505670"/>
                  <a:pt x="145915" y="3498799"/>
                  <a:pt x="153713" y="3492300"/>
                </a:cubicBezTo>
                <a:cubicBezTo>
                  <a:pt x="157809" y="3490536"/>
                  <a:pt x="161641" y="3486789"/>
                  <a:pt x="165475" y="3483046"/>
                </a:cubicBezTo>
                <a:cubicBezTo>
                  <a:pt x="186591" y="3465991"/>
                  <a:pt x="212812" y="3461201"/>
                  <a:pt x="235437" y="3448950"/>
                </a:cubicBezTo>
                <a:cubicBezTo>
                  <a:pt x="241939" y="3445731"/>
                  <a:pt x="248573" y="3443505"/>
                  <a:pt x="256318" y="3443105"/>
                </a:cubicBezTo>
                <a:cubicBezTo>
                  <a:pt x="277595" y="3440234"/>
                  <a:pt x="283567" y="3433051"/>
                  <a:pt x="287160" y="3408033"/>
                </a:cubicBezTo>
                <a:cubicBezTo>
                  <a:pt x="288376" y="3397661"/>
                  <a:pt x="291546" y="3388961"/>
                  <a:pt x="297520" y="3381779"/>
                </a:cubicBezTo>
                <a:cubicBezTo>
                  <a:pt x="307192" y="3369862"/>
                  <a:pt x="310019" y="3352090"/>
                  <a:pt x="304652" y="3337843"/>
                </a:cubicBezTo>
                <a:cubicBezTo>
                  <a:pt x="303409" y="3335025"/>
                  <a:pt x="302299" y="3333197"/>
                  <a:pt x="299761" y="3333660"/>
                </a:cubicBezTo>
                <a:cubicBezTo>
                  <a:pt x="297091" y="3333134"/>
                  <a:pt x="294819" y="3335579"/>
                  <a:pt x="295215" y="3338552"/>
                </a:cubicBezTo>
                <a:cubicBezTo>
                  <a:pt x="294767" y="3341678"/>
                  <a:pt x="295031" y="3343661"/>
                  <a:pt x="295428" y="3346634"/>
                </a:cubicBezTo>
                <a:cubicBezTo>
                  <a:pt x="299367" y="3363170"/>
                  <a:pt x="296382" y="3366760"/>
                  <a:pt x="282980" y="3370224"/>
                </a:cubicBezTo>
                <a:cubicBezTo>
                  <a:pt x="271271" y="3373377"/>
                  <a:pt x="259482" y="3369441"/>
                  <a:pt x="247773" y="3372594"/>
                </a:cubicBezTo>
                <a:cubicBezTo>
                  <a:pt x="250944" y="3363895"/>
                  <a:pt x="253269" y="3355349"/>
                  <a:pt x="256440" y="3346650"/>
                </a:cubicBezTo>
                <a:cubicBezTo>
                  <a:pt x="256889" y="3343523"/>
                  <a:pt x="258052" y="3339250"/>
                  <a:pt x="255250" y="3337732"/>
                </a:cubicBezTo>
                <a:cubicBezTo>
                  <a:pt x="252448" y="3336213"/>
                  <a:pt x="249461" y="3339804"/>
                  <a:pt x="248034" y="3342095"/>
                </a:cubicBezTo>
                <a:cubicBezTo>
                  <a:pt x="246026" y="3346521"/>
                  <a:pt x="244018" y="3350949"/>
                  <a:pt x="240053" y="3353703"/>
                </a:cubicBezTo>
                <a:cubicBezTo>
                  <a:pt x="233102" y="3360048"/>
                  <a:pt x="229454" y="3358685"/>
                  <a:pt x="227286" y="3348929"/>
                </a:cubicBezTo>
                <a:cubicBezTo>
                  <a:pt x="224721" y="3336201"/>
                  <a:pt x="221919" y="3334684"/>
                  <a:pt x="211055" y="3337683"/>
                </a:cubicBezTo>
                <a:cubicBezTo>
                  <a:pt x="204421" y="3339911"/>
                  <a:pt x="201487" y="3337401"/>
                  <a:pt x="202121" y="3329165"/>
                </a:cubicBezTo>
                <a:cubicBezTo>
                  <a:pt x="202570" y="3326037"/>
                  <a:pt x="203152" y="3323901"/>
                  <a:pt x="203733" y="3321765"/>
                </a:cubicBezTo>
                <a:cubicBezTo>
                  <a:pt x="204498" y="3314519"/>
                  <a:pt x="202145" y="3309873"/>
                  <a:pt x="195247" y="3310118"/>
                </a:cubicBezTo>
                <a:cubicBezTo>
                  <a:pt x="179176" y="3313054"/>
                  <a:pt x="165034" y="3304472"/>
                  <a:pt x="149862" y="3301152"/>
                </a:cubicBezTo>
                <a:cubicBezTo>
                  <a:pt x="146214" y="3299788"/>
                  <a:pt x="143280" y="3297279"/>
                  <a:pt x="140214" y="3293778"/>
                </a:cubicBezTo>
                <a:cubicBezTo>
                  <a:pt x="131278" y="3285259"/>
                  <a:pt x="130802" y="3275196"/>
                  <a:pt x="140158" y="3267396"/>
                </a:cubicBezTo>
                <a:cubicBezTo>
                  <a:pt x="147823" y="3259905"/>
                  <a:pt x="155619" y="3253407"/>
                  <a:pt x="164394" y="3247744"/>
                </a:cubicBezTo>
                <a:cubicBezTo>
                  <a:pt x="192146" y="3228463"/>
                  <a:pt x="219634" y="3207201"/>
                  <a:pt x="245032" y="3183276"/>
                </a:cubicBezTo>
                <a:cubicBezTo>
                  <a:pt x="251269" y="3178075"/>
                  <a:pt x="258354" y="3172721"/>
                  <a:pt x="262502" y="3164857"/>
                </a:cubicBezTo>
                <a:cubicBezTo>
                  <a:pt x="278517" y="3135540"/>
                  <a:pt x="300930" y="3115205"/>
                  <a:pt x="327651" y="3101188"/>
                </a:cubicBezTo>
                <a:cubicBezTo>
                  <a:pt x="330057" y="3099734"/>
                  <a:pt x="333308" y="3098126"/>
                  <a:pt x="332911" y="3095153"/>
                </a:cubicBezTo>
                <a:cubicBezTo>
                  <a:pt x="332302" y="3084098"/>
                  <a:pt x="335340" y="3074407"/>
                  <a:pt x="336555" y="3064034"/>
                </a:cubicBezTo>
                <a:cubicBezTo>
                  <a:pt x="336608" y="3057934"/>
                  <a:pt x="336078" y="3053970"/>
                  <a:pt x="331321" y="3050779"/>
                </a:cubicBezTo>
                <a:cubicBezTo>
                  <a:pt x="327408" y="3047434"/>
                  <a:pt x="324554" y="3052014"/>
                  <a:pt x="322281" y="3054460"/>
                </a:cubicBezTo>
                <a:cubicBezTo>
                  <a:pt x="301428" y="3073496"/>
                  <a:pt x="280708" y="3093522"/>
                  <a:pt x="259009" y="3112712"/>
                </a:cubicBezTo>
                <a:cubicBezTo>
                  <a:pt x="235750" y="3133201"/>
                  <a:pt x="211117" y="3149882"/>
                  <a:pt x="182756" y="3158108"/>
                </a:cubicBezTo>
                <a:cubicBezTo>
                  <a:pt x="179374" y="3158725"/>
                  <a:pt x="174563" y="3161635"/>
                  <a:pt x="172474" y="3158970"/>
                </a:cubicBezTo>
                <a:cubicBezTo>
                  <a:pt x="170253" y="3155316"/>
                  <a:pt x="172130" y="3149897"/>
                  <a:pt x="173292" y="3145626"/>
                </a:cubicBezTo>
                <a:cubicBezTo>
                  <a:pt x="174719" y="3143334"/>
                  <a:pt x="175300" y="3141198"/>
                  <a:pt x="176728" y="3138907"/>
                </a:cubicBezTo>
                <a:cubicBezTo>
                  <a:pt x="178471" y="3132498"/>
                  <a:pt x="182039" y="3126771"/>
                  <a:pt x="181959" y="3119679"/>
                </a:cubicBezTo>
                <a:cubicBezTo>
                  <a:pt x="162374" y="3122243"/>
                  <a:pt x="143289" y="3115577"/>
                  <a:pt x="124232" y="3122105"/>
                </a:cubicBezTo>
                <a:cubicBezTo>
                  <a:pt x="120135" y="3123868"/>
                  <a:pt x="116355" y="3121513"/>
                  <a:pt x="119791" y="3114794"/>
                </a:cubicBezTo>
                <a:cubicBezTo>
                  <a:pt x="121799" y="3110368"/>
                  <a:pt x="121851" y="3104267"/>
                  <a:pt x="120344" y="3099467"/>
                </a:cubicBezTo>
                <a:cubicBezTo>
                  <a:pt x="114315" y="3080266"/>
                  <a:pt x="117407" y="3064476"/>
                  <a:pt x="127264" y="3047449"/>
                </a:cubicBezTo>
                <a:cubicBezTo>
                  <a:pt x="142698" y="3020267"/>
                  <a:pt x="154352" y="2990731"/>
                  <a:pt x="172852" y="2967051"/>
                </a:cubicBezTo>
                <a:cubicBezTo>
                  <a:pt x="186093" y="2949407"/>
                  <a:pt x="198621" y="2932907"/>
                  <a:pt x="209905" y="2913588"/>
                </a:cubicBezTo>
                <a:cubicBezTo>
                  <a:pt x="219181" y="2898699"/>
                  <a:pt x="230679" y="2887462"/>
                  <a:pt x="245109" y="2878736"/>
                </a:cubicBezTo>
                <a:cubicBezTo>
                  <a:pt x="254598" y="2871929"/>
                  <a:pt x="263955" y="2864128"/>
                  <a:pt x="270376" y="2853820"/>
                </a:cubicBezTo>
                <a:lnTo>
                  <a:pt x="279898" y="2844104"/>
                </a:lnTo>
                <a:lnTo>
                  <a:pt x="278558" y="2844794"/>
                </a:lnTo>
                <a:cubicBezTo>
                  <a:pt x="265925" y="2848916"/>
                  <a:pt x="256853" y="2843358"/>
                  <a:pt x="247119" y="2824235"/>
                </a:cubicBezTo>
                <a:cubicBezTo>
                  <a:pt x="240478" y="2809989"/>
                  <a:pt x="230414" y="2812919"/>
                  <a:pt x="224132" y="2827459"/>
                </a:cubicBezTo>
                <a:cubicBezTo>
                  <a:pt x="218514" y="2835836"/>
                  <a:pt x="217032" y="2846669"/>
                  <a:pt x="207276" y="2852591"/>
                </a:cubicBezTo>
                <a:cubicBezTo>
                  <a:pt x="192407" y="2821286"/>
                  <a:pt x="167118" y="2802069"/>
                  <a:pt x="146325" y="2776149"/>
                </a:cubicBezTo>
                <a:cubicBezTo>
                  <a:pt x="122670" y="2747595"/>
                  <a:pt x="109078" y="2716112"/>
                  <a:pt x="124246" y="2674521"/>
                </a:cubicBezTo>
                <a:cubicBezTo>
                  <a:pt x="131039" y="2652321"/>
                  <a:pt x="137831" y="2630120"/>
                  <a:pt x="146053" y="2609234"/>
                </a:cubicBezTo>
                <a:cubicBezTo>
                  <a:pt x="152335" y="2594694"/>
                  <a:pt x="162755" y="2582608"/>
                  <a:pt x="176343" y="2576149"/>
                </a:cubicBezTo>
                <a:cubicBezTo>
                  <a:pt x="178542" y="2584947"/>
                  <a:pt x="177878" y="2591110"/>
                  <a:pt x="181199" y="2598233"/>
                </a:cubicBezTo>
                <a:cubicBezTo>
                  <a:pt x="200254" y="2581900"/>
                  <a:pt x="206842" y="2570351"/>
                  <a:pt x="210774" y="2545516"/>
                </a:cubicBezTo>
                <a:cubicBezTo>
                  <a:pt x="214501" y="2531333"/>
                  <a:pt x="219813" y="2519963"/>
                  <a:pt x="232431" y="2516675"/>
                </a:cubicBezTo>
                <a:cubicBezTo>
                  <a:pt x="246326" y="2513208"/>
                  <a:pt x="258330" y="2503934"/>
                  <a:pt x="269363" y="2497833"/>
                </a:cubicBezTo>
                <a:cubicBezTo>
                  <a:pt x="281520" y="2490057"/>
                  <a:pt x="294138" y="2486768"/>
                  <a:pt x="305940" y="2488148"/>
                </a:cubicBezTo>
                <a:cubicBezTo>
                  <a:pt x="328264" y="2491087"/>
                  <a:pt x="336743" y="2485344"/>
                  <a:pt x="338121" y="2460867"/>
                </a:cubicBezTo>
                <a:cubicBezTo>
                  <a:pt x="338834" y="2442553"/>
                  <a:pt x="345576" y="2432501"/>
                  <a:pt x="357581" y="2423228"/>
                </a:cubicBezTo>
                <a:cubicBezTo>
                  <a:pt x="363813" y="2420835"/>
                  <a:pt x="369739" y="2415451"/>
                  <a:pt x="375664" y="2410067"/>
                </a:cubicBezTo>
                <a:cubicBezTo>
                  <a:pt x="408152" y="2385778"/>
                  <a:pt x="447742" y="2380223"/>
                  <a:pt x="482274" y="2363235"/>
                </a:cubicBezTo>
                <a:cubicBezTo>
                  <a:pt x="492184" y="2358810"/>
                  <a:pt x="502248" y="2355880"/>
                  <a:pt x="513895" y="2355764"/>
                </a:cubicBezTo>
                <a:cubicBezTo>
                  <a:pt x="545977" y="2352779"/>
                  <a:pt x="555273" y="2342368"/>
                  <a:pt x="561808" y="2305026"/>
                </a:cubicBezTo>
                <a:cubicBezTo>
                  <a:pt x="564107" y="2289526"/>
                  <a:pt x="569265" y="2276661"/>
                  <a:pt x="578560" y="2266250"/>
                </a:cubicBezTo>
                <a:cubicBezTo>
                  <a:pt x="593630" y="2248959"/>
                  <a:pt x="598685" y="2222446"/>
                  <a:pt x="591275" y="2200721"/>
                </a:cubicBezTo>
                <a:cubicBezTo>
                  <a:pt x="589538" y="2196411"/>
                  <a:pt x="587954" y="2193597"/>
                  <a:pt x="584123" y="2194135"/>
                </a:cubicBezTo>
                <a:cubicBezTo>
                  <a:pt x="580139" y="2193177"/>
                  <a:pt x="576614" y="2196706"/>
                  <a:pt x="577073" y="2201196"/>
                </a:cubicBezTo>
                <a:cubicBezTo>
                  <a:pt x="576257" y="2205863"/>
                  <a:pt x="576564" y="2208856"/>
                  <a:pt x="577024" y="2213343"/>
                </a:cubicBezTo>
                <a:cubicBezTo>
                  <a:pt x="582185" y="2238422"/>
                  <a:pt x="577537" y="2243627"/>
                  <a:pt x="557257" y="2247990"/>
                </a:cubicBezTo>
                <a:cubicBezTo>
                  <a:pt x="539531" y="2251996"/>
                  <a:pt x="522008" y="2245348"/>
                  <a:pt x="504281" y="2249351"/>
                </a:cubicBezTo>
                <a:cubicBezTo>
                  <a:pt x="509440" y="2236486"/>
                  <a:pt x="513322" y="2223801"/>
                  <a:pt x="518480" y="2210933"/>
                </a:cubicBezTo>
                <a:cubicBezTo>
                  <a:pt x="519297" y="2206266"/>
                  <a:pt x="521237" y="2199924"/>
                  <a:pt x="517099" y="2197468"/>
                </a:cubicBezTo>
                <a:cubicBezTo>
                  <a:pt x="512961" y="2195013"/>
                  <a:pt x="508313" y="2200219"/>
                  <a:pt x="506065" y="2203570"/>
                </a:cubicBezTo>
                <a:cubicBezTo>
                  <a:pt x="502848" y="2210092"/>
                  <a:pt x="499630" y="2216615"/>
                  <a:pt x="493550" y="2220502"/>
                </a:cubicBezTo>
                <a:cubicBezTo>
                  <a:pt x="482824" y="2229596"/>
                  <a:pt x="477409" y="2227321"/>
                  <a:pt x="474597" y="2212539"/>
                </a:cubicBezTo>
                <a:cubicBezTo>
                  <a:pt x="471327" y="2193266"/>
                  <a:pt x="467188" y="2190811"/>
                  <a:pt x="450739" y="2194637"/>
                </a:cubicBezTo>
                <a:cubicBezTo>
                  <a:pt x="440675" y="2197566"/>
                  <a:pt x="436384" y="2193616"/>
                  <a:pt x="437711" y="2181288"/>
                </a:cubicBezTo>
                <a:cubicBezTo>
                  <a:pt x="438529" y="2176620"/>
                  <a:pt x="439498" y="2173448"/>
                  <a:pt x="440469" y="2170276"/>
                </a:cubicBezTo>
                <a:cubicBezTo>
                  <a:pt x="441949" y="2159445"/>
                  <a:pt x="438628" y="2152322"/>
                  <a:pt x="428258" y="2152259"/>
                </a:cubicBezTo>
                <a:cubicBezTo>
                  <a:pt x="403994" y="2155663"/>
                  <a:pt x="383149" y="2141893"/>
                  <a:pt x="360518" y="2135962"/>
                </a:cubicBezTo>
                <a:cubicBezTo>
                  <a:pt x="355102" y="2133686"/>
                  <a:pt x="350810" y="2129735"/>
                  <a:pt x="346365" y="2124288"/>
                </a:cubicBezTo>
                <a:cubicBezTo>
                  <a:pt x="333337" y="2110938"/>
                  <a:pt x="333080" y="2095797"/>
                  <a:pt x="347486" y="2084669"/>
                </a:cubicBezTo>
                <a:cubicBezTo>
                  <a:pt x="359336" y="2073899"/>
                  <a:pt x="371340" y="2064627"/>
                  <a:pt x="384776" y="2056671"/>
                </a:cubicBezTo>
                <a:cubicBezTo>
                  <a:pt x="427327" y="2029452"/>
                  <a:pt x="469572" y="1999240"/>
                  <a:pt x="508802" y="1964899"/>
                </a:cubicBezTo>
                <a:cubicBezTo>
                  <a:pt x="518406" y="1957481"/>
                  <a:pt x="529286" y="1949883"/>
                  <a:pt x="535875" y="1938334"/>
                </a:cubicBezTo>
                <a:cubicBezTo>
                  <a:pt x="561261" y="1895312"/>
                  <a:pt x="595842" y="1866175"/>
                  <a:pt x="636606" y="1846796"/>
                </a:cubicBezTo>
                <a:cubicBezTo>
                  <a:pt x="640284" y="1844762"/>
                  <a:pt x="645240" y="1842549"/>
                  <a:pt x="644780" y="1838061"/>
                </a:cubicBezTo>
                <a:cubicBezTo>
                  <a:pt x="644369" y="1821423"/>
                  <a:pt x="649373" y="1807061"/>
                  <a:pt x="651672" y="1791561"/>
                </a:cubicBezTo>
                <a:cubicBezTo>
                  <a:pt x="652028" y="1782404"/>
                  <a:pt x="651415" y="1776419"/>
                  <a:pt x="644415" y="1771331"/>
                </a:cubicBezTo>
                <a:cubicBezTo>
                  <a:pt x="638694" y="1766064"/>
                  <a:pt x="634199" y="1772765"/>
                  <a:pt x="630674" y="1776295"/>
                </a:cubicBezTo>
                <a:cubicBezTo>
                  <a:pt x="598493" y="1803576"/>
                  <a:pt x="566466" y="1832354"/>
                  <a:pt x="533006" y="1859814"/>
                </a:cubicBezTo>
                <a:cubicBezTo>
                  <a:pt x="497148" y="1889130"/>
                  <a:pt x="459398" y="1912640"/>
                  <a:pt x="416436" y="1923220"/>
                </a:cubicBezTo>
                <a:cubicBezTo>
                  <a:pt x="411327" y="1923937"/>
                  <a:pt x="403972" y="1928005"/>
                  <a:pt x="400957" y="1923875"/>
                </a:cubicBezTo>
                <a:cubicBezTo>
                  <a:pt x="397789" y="1918247"/>
                  <a:pt x="400854" y="1910230"/>
                  <a:pt x="402795" y="1903885"/>
                </a:cubicBezTo>
                <a:cubicBezTo>
                  <a:pt x="405043" y="1900535"/>
                  <a:pt x="406012" y="1897363"/>
                  <a:pt x="408260" y="1894012"/>
                </a:cubicBezTo>
                <a:cubicBezTo>
                  <a:pt x="411171" y="1884497"/>
                  <a:pt x="416789" y="1876119"/>
                  <a:pt x="416993" y="1865468"/>
                </a:cubicBezTo>
                <a:cubicBezTo>
                  <a:pt x="387466" y="1868093"/>
                  <a:pt x="359113" y="1856894"/>
                  <a:pt x="330199" y="1865504"/>
                </a:cubicBezTo>
                <a:cubicBezTo>
                  <a:pt x="323967" y="1867895"/>
                  <a:pt x="318398" y="1864124"/>
                  <a:pt x="323863" y="1854250"/>
                </a:cubicBezTo>
                <a:cubicBezTo>
                  <a:pt x="327082" y="1847728"/>
                  <a:pt x="327438" y="1838572"/>
                  <a:pt x="325394" y="1831270"/>
                </a:cubicBezTo>
                <a:cubicBezTo>
                  <a:pt x="317218" y="1802062"/>
                  <a:pt x="322578" y="1778542"/>
                  <a:pt x="338158" y="1753591"/>
                </a:cubicBezTo>
                <a:cubicBezTo>
                  <a:pt x="362573" y="1713740"/>
                  <a:pt x="381419" y="1670116"/>
                  <a:pt x="410280" y="1635711"/>
                </a:cubicBezTo>
                <a:cubicBezTo>
                  <a:pt x="430966" y="1610043"/>
                  <a:pt x="450529" y="1586050"/>
                  <a:pt x="468357" y="1557746"/>
                </a:cubicBezTo>
                <a:cubicBezTo>
                  <a:pt x="482965" y="1535967"/>
                  <a:pt x="500741" y="1519812"/>
                  <a:pt x="522809" y="1507610"/>
                </a:cubicBezTo>
                <a:cubicBezTo>
                  <a:pt x="537367" y="1497979"/>
                  <a:pt x="551772" y="1486851"/>
                  <a:pt x="561886" y="1471771"/>
                </a:cubicBezTo>
                <a:cubicBezTo>
                  <a:pt x="585790" y="1439581"/>
                  <a:pt x="613784" y="1421993"/>
                  <a:pt x="649696" y="1418472"/>
                </a:cubicBezTo>
                <a:cubicBezTo>
                  <a:pt x="677792" y="1414530"/>
                  <a:pt x="699554" y="1399335"/>
                  <a:pt x="713242" y="1368577"/>
                </a:cubicBezTo>
                <a:cubicBezTo>
                  <a:pt x="721618" y="1349189"/>
                  <a:pt x="731271" y="1329622"/>
                  <a:pt x="740771" y="1308558"/>
                </a:cubicBezTo>
                <a:cubicBezTo>
                  <a:pt x="753642" y="1282469"/>
                  <a:pt x="766513" y="1256378"/>
                  <a:pt x="786385" y="1235378"/>
                </a:cubicBezTo>
                <a:cubicBezTo>
                  <a:pt x="791185" y="1231669"/>
                  <a:pt x="793739" y="1231310"/>
                  <a:pt x="798032" y="1235262"/>
                </a:cubicBezTo>
                <a:cubicBezTo>
                  <a:pt x="809322" y="1244301"/>
                  <a:pt x="820306" y="1250349"/>
                  <a:pt x="832413" y="1254721"/>
                </a:cubicBezTo>
                <a:cubicBezTo>
                  <a:pt x="853614" y="1259335"/>
                  <a:pt x="868326" y="1251199"/>
                  <a:pt x="879103" y="1229957"/>
                </a:cubicBezTo>
                <a:cubicBezTo>
                  <a:pt x="883138" y="1218767"/>
                  <a:pt x="885896" y="1207755"/>
                  <a:pt x="888654" y="1196745"/>
                </a:cubicBezTo>
                <a:cubicBezTo>
                  <a:pt x="896262" y="1169875"/>
                  <a:pt x="904742" y="1164131"/>
                  <a:pt x="926709" y="1176227"/>
                </a:cubicBezTo>
                <a:cubicBezTo>
                  <a:pt x="926709" y="1176227"/>
                  <a:pt x="927833" y="1174552"/>
                  <a:pt x="929110" y="1174373"/>
                </a:cubicBezTo>
                <a:cubicBezTo>
                  <a:pt x="929928" y="1169705"/>
                  <a:pt x="930897" y="1166533"/>
                  <a:pt x="931714" y="1161865"/>
                </a:cubicBezTo>
                <a:cubicBezTo>
                  <a:pt x="935952" y="1140022"/>
                  <a:pt x="940600" y="1134817"/>
                  <a:pt x="957000" y="1143140"/>
                </a:cubicBezTo>
                <a:cubicBezTo>
                  <a:pt x="986938" y="1157152"/>
                  <a:pt x="1016004" y="1150039"/>
                  <a:pt x="1044458" y="1136940"/>
                </a:cubicBezTo>
                <a:cubicBezTo>
                  <a:pt x="1075158" y="1120491"/>
                  <a:pt x="1100290" y="1100268"/>
                  <a:pt x="1109074" y="1059575"/>
                </a:cubicBezTo>
                <a:cubicBezTo>
                  <a:pt x="1111678" y="1047067"/>
                  <a:pt x="1116836" y="1034202"/>
                  <a:pt x="1123426" y="1022654"/>
                </a:cubicBezTo>
                <a:cubicBezTo>
                  <a:pt x="1135326" y="999736"/>
                  <a:pt x="1153869" y="991063"/>
                  <a:pt x="1176193" y="994002"/>
                </a:cubicBezTo>
                <a:cubicBezTo>
                  <a:pt x="1187995" y="995381"/>
                  <a:pt x="1196780" y="992630"/>
                  <a:pt x="1204954" y="983895"/>
                </a:cubicBezTo>
                <a:cubicBezTo>
                  <a:pt x="1217774" y="969955"/>
                  <a:pt x="1230748" y="957510"/>
                  <a:pt x="1244029" y="948057"/>
                </a:cubicBezTo>
                <a:cubicBezTo>
                  <a:pt x="1285305" y="921018"/>
                  <a:pt x="1323411" y="888352"/>
                  <a:pt x="1356921" y="848742"/>
                </a:cubicBezTo>
                <a:cubicBezTo>
                  <a:pt x="1369586" y="833305"/>
                  <a:pt x="1385269" y="821998"/>
                  <a:pt x="1404426" y="819310"/>
                </a:cubicBezTo>
                <a:cubicBezTo>
                  <a:pt x="1436201" y="813335"/>
                  <a:pt x="1459903" y="791795"/>
                  <a:pt x="1480437" y="764631"/>
                </a:cubicBezTo>
                <a:cubicBezTo>
                  <a:pt x="1488456" y="754398"/>
                  <a:pt x="1497906" y="745485"/>
                  <a:pt x="1510677" y="743693"/>
                </a:cubicBezTo>
                <a:cubicBezTo>
                  <a:pt x="1515785" y="742975"/>
                  <a:pt x="1519463" y="740942"/>
                  <a:pt x="1522835" y="735916"/>
                </a:cubicBezTo>
                <a:cubicBezTo>
                  <a:pt x="1545462" y="703903"/>
                  <a:pt x="1577134" y="684282"/>
                  <a:pt x="1610848" y="671964"/>
                </a:cubicBezTo>
                <a:cubicBezTo>
                  <a:pt x="1620759" y="667537"/>
                  <a:pt x="1629698" y="666282"/>
                  <a:pt x="1635881" y="676040"/>
                </a:cubicBezTo>
                <a:cubicBezTo>
                  <a:pt x="1644924" y="688431"/>
                  <a:pt x="1632305" y="691718"/>
                  <a:pt x="1629088" y="698241"/>
                </a:cubicBezTo>
                <a:cubicBezTo>
                  <a:pt x="1626178" y="707756"/>
                  <a:pt x="1618821" y="711822"/>
                  <a:pt x="1609421" y="708589"/>
                </a:cubicBezTo>
                <a:cubicBezTo>
                  <a:pt x="1591899" y="701942"/>
                  <a:pt x="1591899" y="701942"/>
                  <a:pt x="1584799" y="721150"/>
                </a:cubicBezTo>
                <a:cubicBezTo>
                  <a:pt x="1582858" y="727494"/>
                  <a:pt x="1579640" y="734016"/>
                  <a:pt x="1576423" y="740538"/>
                </a:cubicBezTo>
                <a:cubicBezTo>
                  <a:pt x="1575453" y="743710"/>
                  <a:pt x="1574636" y="748378"/>
                  <a:pt x="1577497" y="751013"/>
                </a:cubicBezTo>
                <a:cubicBezTo>
                  <a:pt x="1580358" y="753647"/>
                  <a:pt x="1583219" y="756281"/>
                  <a:pt x="1586743" y="752750"/>
                </a:cubicBezTo>
                <a:cubicBezTo>
                  <a:pt x="1595223" y="747008"/>
                  <a:pt x="1604777" y="751738"/>
                  <a:pt x="1612592" y="752159"/>
                </a:cubicBezTo>
                <a:cubicBezTo>
                  <a:pt x="1620409" y="752580"/>
                  <a:pt x="1629502" y="752821"/>
                  <a:pt x="1635428" y="747436"/>
                </a:cubicBezTo>
                <a:cubicBezTo>
                  <a:pt x="1668425" y="715487"/>
                  <a:pt x="1708526" y="702273"/>
                  <a:pt x="1749087" y="693547"/>
                </a:cubicBezTo>
                <a:cubicBezTo>
                  <a:pt x="1761705" y="690258"/>
                  <a:pt x="1770337" y="686011"/>
                  <a:pt x="1775343" y="671650"/>
                </a:cubicBezTo>
                <a:cubicBezTo>
                  <a:pt x="1778100" y="660638"/>
                  <a:pt x="1783209" y="659922"/>
                  <a:pt x="1790515" y="668003"/>
                </a:cubicBezTo>
                <a:cubicBezTo>
                  <a:pt x="1795113" y="674946"/>
                  <a:pt x="1800835" y="680214"/>
                  <a:pt x="1809315" y="674471"/>
                </a:cubicBezTo>
                <a:cubicBezTo>
                  <a:pt x="1818917" y="667053"/>
                  <a:pt x="1827092" y="658318"/>
                  <a:pt x="1831126" y="647127"/>
                </a:cubicBezTo>
                <a:cubicBezTo>
                  <a:pt x="1834037" y="637612"/>
                  <a:pt x="1838837" y="633903"/>
                  <a:pt x="1847778" y="632649"/>
                </a:cubicBezTo>
                <a:cubicBezTo>
                  <a:pt x="1851609" y="632112"/>
                  <a:pt x="1855441" y="631573"/>
                  <a:pt x="1859119" y="629540"/>
                </a:cubicBezTo>
                <a:cubicBezTo>
                  <a:pt x="1882618" y="618655"/>
                  <a:pt x="1906116" y="607768"/>
                  <a:pt x="1931044" y="598199"/>
                </a:cubicBezTo>
                <a:cubicBezTo>
                  <a:pt x="1941108" y="595270"/>
                  <a:pt x="1949741" y="591024"/>
                  <a:pt x="1955052" y="579654"/>
                </a:cubicBezTo>
                <a:cubicBezTo>
                  <a:pt x="1959548" y="572953"/>
                  <a:pt x="1964349" y="569243"/>
                  <a:pt x="1971347" y="574332"/>
                </a:cubicBezTo>
                <a:cubicBezTo>
                  <a:pt x="1989485" y="586964"/>
                  <a:pt x="2005780" y="581643"/>
                  <a:pt x="2024477" y="574466"/>
                </a:cubicBezTo>
                <a:cubicBezTo>
                  <a:pt x="2071626" y="554191"/>
                  <a:pt x="2118266" y="541576"/>
                  <a:pt x="2168484" y="551225"/>
                </a:cubicBezTo>
                <a:cubicBezTo>
                  <a:pt x="2186977" y="554701"/>
                  <a:pt x="2205011" y="553690"/>
                  <a:pt x="2222429" y="546692"/>
                </a:cubicBezTo>
                <a:cubicBezTo>
                  <a:pt x="2251190" y="536586"/>
                  <a:pt x="2280103" y="527976"/>
                  <a:pt x="2309324" y="522358"/>
                </a:cubicBezTo>
                <a:cubicBezTo>
                  <a:pt x="2348760" y="515307"/>
                  <a:pt x="2388505" y="511248"/>
                  <a:pt x="2426561" y="490731"/>
                </a:cubicBezTo>
                <a:cubicBezTo>
                  <a:pt x="2457108" y="472785"/>
                  <a:pt x="2489853" y="463638"/>
                  <a:pt x="2524029" y="455807"/>
                </a:cubicBezTo>
                <a:cubicBezTo>
                  <a:pt x="2555804" y="449832"/>
                  <a:pt x="2587732" y="445351"/>
                  <a:pt x="2618585" y="430397"/>
                </a:cubicBezTo>
                <a:cubicBezTo>
                  <a:pt x="2640806" y="419691"/>
                  <a:pt x="2663488" y="413474"/>
                  <a:pt x="2686169" y="407256"/>
                </a:cubicBezTo>
                <a:cubicBezTo>
                  <a:pt x="2781186" y="386335"/>
                  <a:pt x="2874159" y="358114"/>
                  <a:pt x="2966161" y="333063"/>
                </a:cubicBezTo>
                <a:cubicBezTo>
                  <a:pt x="3068072" y="303587"/>
                  <a:pt x="3168555" y="272792"/>
                  <a:pt x="3270774" y="246308"/>
                </a:cubicBezTo>
                <a:cubicBezTo>
                  <a:pt x="3367885" y="220541"/>
                  <a:pt x="3465456" y="199262"/>
                  <a:pt x="3563794" y="185465"/>
                </a:cubicBezTo>
                <a:cubicBezTo>
                  <a:pt x="3639144" y="174893"/>
                  <a:pt x="3714033" y="159832"/>
                  <a:pt x="3788615" y="141779"/>
                </a:cubicBezTo>
                <a:cubicBezTo>
                  <a:pt x="3845473" y="127730"/>
                  <a:pt x="3902330" y="113682"/>
                  <a:pt x="3959493" y="102625"/>
                </a:cubicBezTo>
                <a:cubicBezTo>
                  <a:pt x="4000207" y="95395"/>
                  <a:pt x="4040921" y="88165"/>
                  <a:pt x="4082759" y="79260"/>
                </a:cubicBezTo>
                <a:cubicBezTo>
                  <a:pt x="4108301" y="75676"/>
                  <a:pt x="4135121" y="71912"/>
                  <a:pt x="4160510" y="66832"/>
                </a:cubicBezTo>
                <a:cubicBezTo>
                  <a:pt x="4169449" y="65578"/>
                  <a:pt x="4177112" y="64503"/>
                  <a:pt x="4184775" y="63429"/>
                </a:cubicBezTo>
                <a:cubicBezTo>
                  <a:pt x="4187328" y="63069"/>
                  <a:pt x="4188760" y="64386"/>
                  <a:pt x="4190037" y="64206"/>
                </a:cubicBezTo>
                <a:cubicBezTo>
                  <a:pt x="4312129" y="54664"/>
                  <a:pt x="4432689" y="30161"/>
                  <a:pt x="4555241" y="25108"/>
                </a:cubicBezTo>
                <a:cubicBezTo>
                  <a:pt x="4587476" y="23621"/>
                  <a:pt x="4619404" y="19141"/>
                  <a:pt x="4651792" y="19150"/>
                </a:cubicBezTo>
                <a:cubicBezTo>
                  <a:pt x="4722954" y="18273"/>
                  <a:pt x="4792532" y="14580"/>
                  <a:pt x="4863232" y="9214"/>
                </a:cubicBezTo>
                <a:cubicBezTo>
                  <a:pt x="4918456" y="4500"/>
                  <a:pt x="4973678" y="-212"/>
                  <a:pt x="5029821" y="4053"/>
                </a:cubicBezTo>
                <a:cubicBezTo>
                  <a:pt x="5082133" y="8855"/>
                  <a:pt x="5134138" y="10664"/>
                  <a:pt x="5184916" y="504"/>
                </a:cubicBezTo>
                <a:cubicBezTo>
                  <a:pt x="5187471" y="146"/>
                  <a:pt x="5189705" y="-168"/>
                  <a:pt x="5191838" y="103"/>
                </a:cubicBezTo>
                <a:cubicBezTo>
                  <a:pt x="5193970" y="372"/>
                  <a:pt x="5196002" y="1226"/>
                  <a:pt x="5198148" y="3202"/>
                </a:cubicBezTo>
                <a:cubicBezTo>
                  <a:pt x="5223590" y="23915"/>
                  <a:pt x="5250715" y="23145"/>
                  <a:pt x="5279936" y="17527"/>
                </a:cubicBezTo>
                <a:cubicBezTo>
                  <a:pt x="5307879" y="12089"/>
                  <a:pt x="5335976" y="8147"/>
                  <a:pt x="5364685" y="10190"/>
                </a:cubicBezTo>
                <a:cubicBezTo>
                  <a:pt x="5413014" y="14032"/>
                  <a:pt x="5460370" y="21048"/>
                  <a:pt x="5509053" y="1573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416460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5FE335-68BE-7369-602C-917571EA6F48}"/>
              </a:ext>
            </a:extLst>
          </p:cNvPr>
          <p:cNvSpPr>
            <a:spLocks noGrp="1"/>
          </p:cNvSpPr>
          <p:nvPr>
            <p:ph idx="1"/>
          </p:nvPr>
        </p:nvSpPr>
        <p:spPr>
          <a:xfrm>
            <a:off x="1106252" y="1491132"/>
            <a:ext cx="10515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Alt Bilgi Yer Tutucusu 4">
            <a:extLst>
              <a:ext uri="{FF2B5EF4-FFF2-40B4-BE49-F238E27FC236}">
                <a16:creationId xmlns:a16="http://schemas.microsoft.com/office/drawing/2014/main" id="{2357E7D3-EF8B-5028-FA93-5857B1F044D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432496E6-87B1-EC34-C0FC-1AC834D31337}"/>
              </a:ext>
            </a:extLst>
          </p:cNvPr>
          <p:cNvSpPr>
            <a:spLocks noGrp="1"/>
          </p:cNvSpPr>
          <p:nvPr>
            <p:ph type="sldNum" sz="quarter" idx="12"/>
          </p:nvPr>
        </p:nvSpPr>
        <p:spPr>
          <a:xfrm>
            <a:off x="8714775" y="6356350"/>
            <a:ext cx="2743200" cy="365125"/>
          </a:xfrm>
          <a:prstGeom prst="rect">
            <a:avLst/>
          </a:prstGeom>
        </p:spPr>
        <p:txBody>
          <a:bodyPr/>
          <a:lstStyle/>
          <a:p>
            <a:pPr algn="r"/>
            <a:fld id="{2C5FD505-0640-4297-96C3-CE09E46F03BF}" type="slidenum">
              <a:rPr lang="tr-TR" smtClean="0"/>
              <a:pPr algn="r"/>
              <a:t>‹#›</a:t>
            </a:fld>
            <a:endParaRPr lang="tr-TR" dirty="0"/>
          </a:p>
        </p:txBody>
      </p:sp>
      <p:grpSp>
        <p:nvGrpSpPr>
          <p:cNvPr id="7" name="Grup 6">
            <a:extLst>
              <a:ext uri="{FF2B5EF4-FFF2-40B4-BE49-F238E27FC236}">
                <a16:creationId xmlns:a16="http://schemas.microsoft.com/office/drawing/2014/main" id="{A65E30A2-6493-E6CD-A0C9-EF1C717ABD37}"/>
              </a:ext>
            </a:extLst>
          </p:cNvPr>
          <p:cNvGrpSpPr/>
          <p:nvPr/>
        </p:nvGrpSpPr>
        <p:grpSpPr>
          <a:xfrm>
            <a:off x="9114" y="266288"/>
            <a:ext cx="12182886" cy="987765"/>
            <a:chOff x="120523" y="147216"/>
            <a:chExt cx="12182886" cy="987765"/>
          </a:xfrm>
        </p:grpSpPr>
        <p:sp>
          <p:nvSpPr>
            <p:cNvPr id="8" name="Serbest Form: Şekil 7">
              <a:extLst>
                <a:ext uri="{FF2B5EF4-FFF2-40B4-BE49-F238E27FC236}">
                  <a16:creationId xmlns:a16="http://schemas.microsoft.com/office/drawing/2014/main" id="{F20B0224-261A-E988-5E7D-6BD01BF983D8}"/>
                </a:ext>
              </a:extLst>
            </p:cNvPr>
            <p:cNvSpPr/>
            <p:nvPr/>
          </p:nvSpPr>
          <p:spPr>
            <a:xfrm>
              <a:off x="708473" y="147216"/>
              <a:ext cx="11594936"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0D1A3C"/>
            </a:solidFill>
            <a:ln w="12700">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pic>
          <p:nvPicPr>
            <p:cNvPr id="9" name="Resim 8" descr="logo içeren bir resim&#10;&#10;Açıklama otomatik olarak oluşturuldu">
              <a:extLst>
                <a:ext uri="{FF2B5EF4-FFF2-40B4-BE49-F238E27FC236}">
                  <a16:creationId xmlns:a16="http://schemas.microsoft.com/office/drawing/2014/main" id="{EDB95149-76BA-3B7E-54A9-6C5670403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3" y="152910"/>
              <a:ext cx="972000" cy="972000"/>
            </a:xfrm>
            <a:prstGeom prst="rect">
              <a:avLst/>
            </a:prstGeom>
          </p:spPr>
        </p:pic>
      </p:grpSp>
      <p:sp>
        <p:nvSpPr>
          <p:cNvPr id="2" name="Başlık 1">
            <a:extLst>
              <a:ext uri="{FF2B5EF4-FFF2-40B4-BE49-F238E27FC236}">
                <a16:creationId xmlns:a16="http://schemas.microsoft.com/office/drawing/2014/main" id="{9B8C6806-7AE1-19A1-E102-80A6FC1A58C5}"/>
              </a:ext>
            </a:extLst>
          </p:cNvPr>
          <p:cNvSpPr>
            <a:spLocks noGrp="1"/>
          </p:cNvSpPr>
          <p:nvPr>
            <p:ph type="title"/>
          </p:nvPr>
        </p:nvSpPr>
        <p:spPr>
          <a:xfrm>
            <a:off x="1136732" y="317991"/>
            <a:ext cx="10515600" cy="884358"/>
          </a:xfrm>
          <a:prstGeom prst="rect">
            <a:avLst/>
          </a:prstGeom>
        </p:spPr>
        <p:txBody>
          <a:bodyPr/>
          <a:lstStyle>
            <a:lvl1pPr>
              <a:defRPr baseline="0">
                <a:solidFill>
                  <a:schemeClr val="bg1"/>
                </a:solidFill>
              </a:defRPr>
            </a:lvl1pPr>
          </a:lstStyle>
          <a:p>
            <a:r>
              <a:rPr lang="tr-TR"/>
              <a:t>Asıl başlık stilini düzenlemek için tıklayın</a:t>
            </a:r>
            <a:endParaRPr lang="tr-TR" dirty="0"/>
          </a:p>
        </p:txBody>
      </p:sp>
    </p:spTree>
    <p:extLst>
      <p:ext uri="{BB962C8B-B14F-4D97-AF65-F5344CB8AC3E}">
        <p14:creationId xmlns:p14="http://schemas.microsoft.com/office/powerpoint/2010/main" val="160319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B89029-5CB2-D221-546C-153087AA7BD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E68C46D-D6DC-2B15-749B-4DDBD298529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C578A35-1DF2-9D51-4A0A-AC51E325984C}"/>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5" name="Alt Bilgi Yer Tutucusu 4">
            <a:extLst>
              <a:ext uri="{FF2B5EF4-FFF2-40B4-BE49-F238E27FC236}">
                <a16:creationId xmlns:a16="http://schemas.microsoft.com/office/drawing/2014/main" id="{42BA5282-6982-F452-D63D-5A7F0DCE75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59FB533F-D3FE-0CC2-39A9-6BB5ADD7AF77}"/>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394364943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61BFF2-92F1-0863-D1B2-05B8B311BAEF}"/>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5FA1C10-99D6-7D74-6A6A-3C27DBD9C1AD}"/>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371E27E-D935-BF38-5AEE-583C8E7253CD}"/>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3CB99D2-E297-5460-9AF1-46F9C0D04736}"/>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6" name="Alt Bilgi Yer Tutucusu 5">
            <a:extLst>
              <a:ext uri="{FF2B5EF4-FFF2-40B4-BE49-F238E27FC236}">
                <a16:creationId xmlns:a16="http://schemas.microsoft.com/office/drawing/2014/main" id="{72AA3880-6573-B6BE-8392-A5B257B225D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3A2B45A8-E4C3-B3E6-79A0-D721EB18B701}"/>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18681883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FBB3B7-B5AE-E62A-04B2-D2A973F03C65}"/>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37B01B4-CA96-82BA-E9B6-7A2E3D4A5A1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48A8F09-EC72-7DAA-C05A-A885D4AE88A1}"/>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B650395-48B3-37E8-A9BE-55F7948382D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EAEEEBE-6652-707D-3780-3282D445F2BD}"/>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0CAE68E-D31D-0FDC-C138-5E610BCBDD13}"/>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8" name="Alt Bilgi Yer Tutucusu 7">
            <a:extLst>
              <a:ext uri="{FF2B5EF4-FFF2-40B4-BE49-F238E27FC236}">
                <a16:creationId xmlns:a16="http://schemas.microsoft.com/office/drawing/2014/main" id="{998093FF-17C5-6453-1B5B-E9B6F3B7160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3F834685-FD87-55E4-3613-F0A8F92BBC34}"/>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38722531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DBF91D-6990-0F2C-3A6A-97FDB713C69E}"/>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472278C-C27A-D422-62E4-932BBC9E3D8E}"/>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4" name="Alt Bilgi Yer Tutucusu 3">
            <a:extLst>
              <a:ext uri="{FF2B5EF4-FFF2-40B4-BE49-F238E27FC236}">
                <a16:creationId xmlns:a16="http://schemas.microsoft.com/office/drawing/2014/main" id="{B849D401-1E19-50CE-2798-75C885D0EA0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43BBDC8A-CB21-BF88-391E-21BE53DC8902}"/>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2218775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4E6958E-BF4A-B74A-CDB0-97220D716CDE}"/>
              </a:ext>
            </a:extLst>
          </p:cNvPr>
          <p:cNvSpPr>
            <a:spLocks noGrp="1"/>
          </p:cNvSpPr>
          <p:nvPr>
            <p:ph type="dt" sz="half" idx="10"/>
          </p:nvPr>
        </p:nvSpPr>
        <p:spPr>
          <a:xfrm>
            <a:off x="838200" y="6356350"/>
            <a:ext cx="2743200" cy="365125"/>
          </a:xfrm>
          <a:prstGeom prst="rect">
            <a:avLst/>
          </a:prstGeom>
        </p:spPr>
        <p:txBody>
          <a:bodyPr/>
          <a:lstStyle/>
          <a:p>
            <a:fld id="{F7DD37A8-FFFE-46C1-93EA-62AB7A529EBA}" type="datetime1">
              <a:rPr lang="tr-TR" smtClean="0"/>
              <a:t>28.06.2024</a:t>
            </a:fld>
            <a:endParaRPr lang="tr-TR"/>
          </a:p>
        </p:txBody>
      </p:sp>
      <p:sp>
        <p:nvSpPr>
          <p:cNvPr id="3" name="Alt Bilgi Yer Tutucusu 2">
            <a:extLst>
              <a:ext uri="{FF2B5EF4-FFF2-40B4-BE49-F238E27FC236}">
                <a16:creationId xmlns:a16="http://schemas.microsoft.com/office/drawing/2014/main" id="{F4C57DA8-BFAA-F3BD-9863-6597252F557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079765AF-F1FB-2975-DC6E-B979D5D7E4CC}"/>
              </a:ext>
            </a:extLst>
          </p:cNvPr>
          <p:cNvSpPr>
            <a:spLocks noGrp="1"/>
          </p:cNvSpPr>
          <p:nvPr>
            <p:ph type="sldNum" sz="quarter" idx="12"/>
          </p:nvPr>
        </p:nvSpPr>
        <p:spPr>
          <a:xfrm>
            <a:off x="8610600" y="6356350"/>
            <a:ext cx="2743200" cy="365125"/>
          </a:xfrm>
          <a:prstGeom prst="rect">
            <a:avLst/>
          </a:prstGeom>
        </p:spPr>
        <p:txBody>
          <a:bodyPr/>
          <a:lstStyle/>
          <a:p>
            <a:fld id="{2C5FD505-0640-4297-96C3-CE09E46F03BF}" type="slidenum">
              <a:rPr lang="tr-TR" smtClean="0"/>
              <a:t>‹#›</a:t>
            </a:fld>
            <a:endParaRPr lang="tr-TR"/>
          </a:p>
        </p:txBody>
      </p:sp>
    </p:spTree>
    <p:extLst>
      <p:ext uri="{BB962C8B-B14F-4D97-AF65-F5344CB8AC3E}">
        <p14:creationId xmlns:p14="http://schemas.microsoft.com/office/powerpoint/2010/main" val="153438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EABC96-9F3A-A9CA-4063-9100C0DD1E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FFCA17F-DDE1-9F19-85FD-F64E7E56DB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EFDB430-959A-6505-EE51-21BABA3C7E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E0EB395-4CC7-329F-EC13-EA684313DE14}"/>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6" name="Alt Bilgi Yer Tutucusu 5">
            <a:extLst>
              <a:ext uri="{FF2B5EF4-FFF2-40B4-BE49-F238E27FC236}">
                <a16:creationId xmlns:a16="http://schemas.microsoft.com/office/drawing/2014/main" id="{9FBAC439-0CF6-2069-D010-8CDAAF1A43F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90BDED2B-05BA-854A-82A5-4CCEE00FFC7E}"/>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11202331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3802C-7D19-095D-3033-E28E441BAF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BFCF044-A965-BA97-16DC-6E6AA74CA4D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1A1D0626-ACEF-67C9-4262-C72530BD1F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0EDEB9D-0CD8-4E2C-1168-3F912127843A}"/>
              </a:ext>
            </a:extLst>
          </p:cNvPr>
          <p:cNvSpPr>
            <a:spLocks noGrp="1"/>
          </p:cNvSpPr>
          <p:nvPr>
            <p:ph type="dt" sz="half" idx="10"/>
          </p:nvPr>
        </p:nvSpPr>
        <p:spPr>
          <a:xfrm>
            <a:off x="838200" y="6356350"/>
            <a:ext cx="2743200" cy="365125"/>
          </a:xfrm>
          <a:prstGeom prst="rect">
            <a:avLst/>
          </a:prstGeom>
        </p:spPr>
        <p:txBody>
          <a:bodyPr/>
          <a:lstStyle/>
          <a:p>
            <a:fld id="{10DBB0FA-9499-46C8-B606-8FDDE9AB5350}" type="datetimeFigureOut">
              <a:rPr lang="tr-TR" smtClean="0"/>
              <a:t>28.06.2024</a:t>
            </a:fld>
            <a:endParaRPr lang="tr-TR"/>
          </a:p>
        </p:txBody>
      </p:sp>
      <p:sp>
        <p:nvSpPr>
          <p:cNvPr id="6" name="Alt Bilgi Yer Tutucusu 5">
            <a:extLst>
              <a:ext uri="{FF2B5EF4-FFF2-40B4-BE49-F238E27FC236}">
                <a16:creationId xmlns:a16="http://schemas.microsoft.com/office/drawing/2014/main" id="{CA8DF286-A78E-84D7-1BAC-ECFBEEB2AB8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6CA6E4C0-583B-4AC8-A9C0-C035478783AA}"/>
              </a:ext>
            </a:extLst>
          </p:cNvPr>
          <p:cNvSpPr>
            <a:spLocks noGrp="1"/>
          </p:cNvSpPr>
          <p:nvPr>
            <p:ph type="sldNum" sz="quarter" idx="12"/>
          </p:nvPr>
        </p:nvSpPr>
        <p:spPr>
          <a:xfrm>
            <a:off x="8610600" y="6356350"/>
            <a:ext cx="2743200" cy="365125"/>
          </a:xfrm>
          <a:prstGeom prst="rect">
            <a:avLst/>
          </a:prstGeom>
        </p:spPr>
        <p:txBody>
          <a:bodyPr/>
          <a:lstStyle/>
          <a:p>
            <a:fld id="{67E4801F-51D4-49E2-B3E7-94367A568D63}" type="slidenum">
              <a:rPr lang="tr-TR" smtClean="0"/>
              <a:t>‹#›</a:t>
            </a:fld>
            <a:endParaRPr lang="tr-TR"/>
          </a:p>
        </p:txBody>
      </p:sp>
    </p:spTree>
    <p:extLst>
      <p:ext uri="{BB962C8B-B14F-4D97-AF65-F5344CB8AC3E}">
        <p14:creationId xmlns:p14="http://schemas.microsoft.com/office/powerpoint/2010/main" val="15002136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Resim 16">
            <a:extLst>
              <a:ext uri="{FF2B5EF4-FFF2-40B4-BE49-F238E27FC236}">
                <a16:creationId xmlns:a16="http://schemas.microsoft.com/office/drawing/2014/main" id="{BE259DF6-5346-D804-A0AD-B19852DBF2B0}"/>
              </a:ext>
            </a:extLst>
          </p:cNvPr>
          <p:cNvPicPr>
            <a:picLocks noChangeAspect="1"/>
          </p:cNvPicPr>
          <p:nvPr/>
        </p:nvPicPr>
        <p:blipFill>
          <a:blip r:embed="rId18"/>
          <a:stretch>
            <a:fillRect/>
          </a:stretch>
        </p:blipFill>
        <p:spPr>
          <a:xfrm>
            <a:off x="-528" y="0"/>
            <a:ext cx="12192000" cy="6858000"/>
          </a:xfrm>
          <a:prstGeom prst="rect">
            <a:avLst/>
          </a:prstGeom>
        </p:spPr>
      </p:pic>
      <p:sp>
        <p:nvSpPr>
          <p:cNvPr id="18" name="Dikdörtgen 17">
            <a:extLst>
              <a:ext uri="{FF2B5EF4-FFF2-40B4-BE49-F238E27FC236}">
                <a16:creationId xmlns:a16="http://schemas.microsoft.com/office/drawing/2014/main" id="{930DF28B-9522-B00C-DE0A-F608614B4F84}"/>
              </a:ext>
            </a:extLst>
          </p:cNvPr>
          <p:cNvSpPr/>
          <p:nvPr/>
        </p:nvSpPr>
        <p:spPr>
          <a:xfrm>
            <a:off x="-528" y="-1"/>
            <a:ext cx="12192528" cy="6858001"/>
          </a:xfrm>
          <a:prstGeom prst="rect">
            <a:avLst/>
          </a:prstGeom>
          <a:noFill/>
          <a:ln w="19050">
            <a:solidFill>
              <a:srgbClr val="0D1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9" name="Grup 18">
            <a:extLst>
              <a:ext uri="{FF2B5EF4-FFF2-40B4-BE49-F238E27FC236}">
                <a16:creationId xmlns:a16="http://schemas.microsoft.com/office/drawing/2014/main" id="{045B9BC0-90A5-5016-3E82-023729D57860}"/>
              </a:ext>
            </a:extLst>
          </p:cNvPr>
          <p:cNvGrpSpPr/>
          <p:nvPr/>
        </p:nvGrpSpPr>
        <p:grpSpPr>
          <a:xfrm>
            <a:off x="1414" y="6353617"/>
            <a:ext cx="2053507" cy="400110"/>
            <a:chOff x="1426210" y="3719384"/>
            <a:chExt cx="2084146" cy="400110"/>
          </a:xfrm>
        </p:grpSpPr>
        <p:grpSp>
          <p:nvGrpSpPr>
            <p:cNvPr id="20" name="Grup 19">
              <a:extLst>
                <a:ext uri="{FF2B5EF4-FFF2-40B4-BE49-F238E27FC236}">
                  <a16:creationId xmlns:a16="http://schemas.microsoft.com/office/drawing/2014/main" id="{4397B45F-D6D2-9735-7A77-F07FFA69F3F4}"/>
                </a:ext>
              </a:extLst>
            </p:cNvPr>
            <p:cNvGrpSpPr/>
            <p:nvPr/>
          </p:nvGrpSpPr>
          <p:grpSpPr>
            <a:xfrm>
              <a:off x="1426210" y="3758700"/>
              <a:ext cx="1957477" cy="326747"/>
              <a:chOff x="1426210" y="3758700"/>
              <a:chExt cx="1957477" cy="326747"/>
            </a:xfrm>
          </p:grpSpPr>
          <p:sp>
            <p:nvSpPr>
              <p:cNvPr id="22" name="Yamuk 21">
                <a:extLst>
                  <a:ext uri="{FF2B5EF4-FFF2-40B4-BE49-F238E27FC236}">
                    <a16:creationId xmlns:a16="http://schemas.microsoft.com/office/drawing/2014/main" id="{866762CB-D289-8DC9-C5DE-D42E41A568C8}"/>
                  </a:ext>
                </a:extLst>
              </p:cNvPr>
              <p:cNvSpPr/>
              <p:nvPr/>
            </p:nvSpPr>
            <p:spPr>
              <a:xfrm>
                <a:off x="2900211" y="3765047"/>
                <a:ext cx="483476" cy="320400"/>
              </a:xfrm>
              <a:prstGeom prst="trapezoid">
                <a:avLst>
                  <a:gd name="adj" fmla="val 53595"/>
                </a:avLst>
              </a:prstGeom>
              <a:solidFill>
                <a:srgbClr val="E3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Serbest Form: Şekil 22">
                <a:extLst>
                  <a:ext uri="{FF2B5EF4-FFF2-40B4-BE49-F238E27FC236}">
                    <a16:creationId xmlns:a16="http://schemas.microsoft.com/office/drawing/2014/main" id="{4584C96D-3E66-C716-CEFE-7DBE7D3E33D2}"/>
                  </a:ext>
                </a:extLst>
              </p:cNvPr>
              <p:cNvSpPr/>
              <p:nvPr/>
            </p:nvSpPr>
            <p:spPr>
              <a:xfrm>
                <a:off x="1426210" y="3758700"/>
                <a:ext cx="1885906" cy="321478"/>
              </a:xfrm>
              <a:custGeom>
                <a:avLst/>
                <a:gdLst>
                  <a:gd name="connsiteX0" fmla="*/ 0 w 1885906"/>
                  <a:gd name="connsiteY0" fmla="*/ 0 h 321478"/>
                  <a:gd name="connsiteX1" fmla="*/ 1717040 w 1885906"/>
                  <a:gd name="connsiteY1" fmla="*/ 0 h 321478"/>
                  <a:gd name="connsiteX2" fmla="*/ 1885906 w 1885906"/>
                  <a:gd name="connsiteY2" fmla="*/ 321475 h 321478"/>
                  <a:gd name="connsiteX3" fmla="*/ 1717040 w 1885906"/>
                  <a:gd name="connsiteY3" fmla="*/ 321475 h 321478"/>
                  <a:gd name="connsiteX4" fmla="*/ 1717040 w 1885906"/>
                  <a:gd name="connsiteY4" fmla="*/ 321478 h 321478"/>
                  <a:gd name="connsiteX5" fmla="*/ 0 w 1885906"/>
                  <a:gd name="connsiteY5" fmla="*/ 321478 h 3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06" h="321478">
                    <a:moveTo>
                      <a:pt x="0" y="0"/>
                    </a:moveTo>
                    <a:lnTo>
                      <a:pt x="1717040" y="0"/>
                    </a:lnTo>
                    <a:lnTo>
                      <a:pt x="1885906" y="321475"/>
                    </a:lnTo>
                    <a:lnTo>
                      <a:pt x="1717040" y="321475"/>
                    </a:lnTo>
                    <a:lnTo>
                      <a:pt x="1717040" y="321478"/>
                    </a:lnTo>
                    <a:lnTo>
                      <a:pt x="0" y="321478"/>
                    </a:lnTo>
                    <a:close/>
                  </a:path>
                </a:pathLst>
              </a:custGeom>
              <a:solidFill>
                <a:srgbClr val="0D1A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grpSp>
        <p:sp>
          <p:nvSpPr>
            <p:cNvPr id="21" name="Metin kutusu 20">
              <a:extLst>
                <a:ext uri="{FF2B5EF4-FFF2-40B4-BE49-F238E27FC236}">
                  <a16:creationId xmlns:a16="http://schemas.microsoft.com/office/drawing/2014/main" id="{F25A96D7-9B6E-5414-FE59-C5F0D9B17540}"/>
                </a:ext>
              </a:extLst>
            </p:cNvPr>
            <p:cNvSpPr txBox="1"/>
            <p:nvPr/>
          </p:nvSpPr>
          <p:spPr>
            <a:xfrm>
              <a:off x="1530301" y="3719384"/>
              <a:ext cx="1980055" cy="400110"/>
            </a:xfrm>
            <a:prstGeom prst="rect">
              <a:avLst/>
            </a:prstGeom>
            <a:noFill/>
          </p:spPr>
          <p:txBody>
            <a:bodyPr wrap="square" rtlCol="0">
              <a:spAutoFit/>
            </a:bodyPr>
            <a:lstStyle/>
            <a:p>
              <a:r>
                <a:rPr lang="tr-TR" sz="2000" b="1" dirty="0">
                  <a:solidFill>
                    <a:schemeClr val="bg1"/>
                  </a:solidFill>
                </a:rPr>
                <a:t>ankara</a:t>
              </a:r>
              <a:r>
                <a:rPr lang="tr-TR" sz="2000" dirty="0">
                  <a:solidFill>
                    <a:schemeClr val="bg1"/>
                  </a:solidFill>
                </a:rPr>
                <a:t>.edu.tr</a:t>
              </a:r>
            </a:p>
          </p:txBody>
        </p:sp>
      </p:grpSp>
    </p:spTree>
    <p:extLst>
      <p:ext uri="{BB962C8B-B14F-4D97-AF65-F5344CB8AC3E}">
        <p14:creationId xmlns:p14="http://schemas.microsoft.com/office/powerpoint/2010/main" val="1041374121"/>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5" r:id="rId14"/>
    <p:sldLayoutId id="2147484029" r:id="rId15"/>
    <p:sldLayoutId id="214748403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europa.eu/youth/home_t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ebgate.ec.europa.eu/app-forms/af-ui-opportunities/#/european-solidarity-corps" TargetMode="External"/><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s://www.youtube.com/watch?v=DUmkv0qSbh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h.europa.eu/solidarity/projects/" TargetMode="Externa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20.png"/><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slide" Target="slide47.xml"/><Relationship Id="rId4" Type="http://schemas.openxmlformats.org/officeDocument/2006/relationships/slide" Target="slide4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 Target="slide39.xml"/><Relationship Id="rId7" Type="http://schemas.openxmlformats.org/officeDocument/2006/relationships/image" Target="../media/image20.png"/><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slide" Target="slide47.xml"/><Relationship Id="rId4" Type="http://schemas.openxmlformats.org/officeDocument/2006/relationships/slide" Target="slide43.xml"/></Relationships>
</file>

<file path=ppt/slides/_rels/slide3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jpeg"/><Relationship Id="rId4" Type="http://schemas.openxmlformats.org/officeDocument/2006/relationships/slide" Target="slide47.xml"/></Relationships>
</file>

<file path=ppt/slides/_rels/slide3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jpeg"/><Relationship Id="rId4" Type="http://schemas.openxmlformats.org/officeDocument/2006/relationships/slide" Target="slide47.xml"/></Relationships>
</file>

<file path=ppt/slides/_rels/slide3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jpeg"/><Relationship Id="rId4" Type="http://schemas.openxmlformats.org/officeDocument/2006/relationships/slide" Target="slide47.xml"/></Relationships>
</file>

<file path=ppt/slides/_rels/slide38.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image" Target="../media/image38.jpeg"/><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jpeg"/><Relationship Id="rId4" Type="http://schemas.openxmlformats.org/officeDocument/2006/relationships/slide" Target="slide47.xml"/></Relationships>
</file>

<file path=ppt/slides/_rels/slide39.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image" Target="../media/image39.jpeg"/><Relationship Id="rId2" Type="http://schemas.openxmlformats.org/officeDocument/2006/relationships/slide" Target="slide29.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34.jpeg"/><Relationship Id="rId4" Type="http://schemas.openxmlformats.org/officeDocument/2006/relationships/slide" Target="slide4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20.pn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2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hyperlink" Target="mailto:yalcinfiliz3@gmail.com" TargetMode="External"/><Relationship Id="rId1" Type="http://schemas.openxmlformats.org/officeDocument/2006/relationships/slideLayout" Target="../slideLayouts/slideLayout1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1E595E01-8458-E39B-D72E-0538105151E5}"/>
              </a:ext>
            </a:extLst>
          </p:cNvPr>
          <p:cNvSpPr txBox="1">
            <a:spLocks/>
          </p:cNvSpPr>
          <p:nvPr/>
        </p:nvSpPr>
        <p:spPr>
          <a:xfrm>
            <a:off x="3261476" y="5902576"/>
            <a:ext cx="5680953" cy="821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37690" marR="1850390">
              <a:spcBef>
                <a:spcPts val="380"/>
              </a:spcBef>
            </a:pPr>
            <a:br>
              <a:rPr lang="tr-TR" sz="1800">
                <a:solidFill>
                  <a:schemeClr val="bg1"/>
                </a:solidFill>
                <a:latin typeface="Times New Roman" panose="02020603050405020304" pitchFamily="18" charset="0"/>
                <a:ea typeface="Times New Roman" panose="02020603050405020304" pitchFamily="18" charset="0"/>
              </a:rPr>
            </a:br>
            <a:endParaRPr lang="tr-TR" dirty="0">
              <a:solidFill>
                <a:schemeClr val="bg1"/>
              </a:solidFill>
            </a:endParaRPr>
          </a:p>
        </p:txBody>
      </p:sp>
      <p:grpSp>
        <p:nvGrpSpPr>
          <p:cNvPr id="128" name="Grup 127">
            <a:extLst>
              <a:ext uri="{FF2B5EF4-FFF2-40B4-BE49-F238E27FC236}">
                <a16:creationId xmlns:a16="http://schemas.microsoft.com/office/drawing/2014/main" id="{C1780139-1DEE-C8DF-AF81-F2D29FB15131}"/>
              </a:ext>
            </a:extLst>
          </p:cNvPr>
          <p:cNvGrpSpPr>
            <a:grpSpLocks noChangeAspect="1"/>
          </p:cNvGrpSpPr>
          <p:nvPr/>
        </p:nvGrpSpPr>
        <p:grpSpPr>
          <a:xfrm>
            <a:off x="6928605" y="2310755"/>
            <a:ext cx="5143522" cy="4212875"/>
            <a:chOff x="6086006" y="181302"/>
            <a:chExt cx="7167737" cy="6485408"/>
          </a:xfrm>
        </p:grpSpPr>
        <p:grpSp>
          <p:nvGrpSpPr>
            <p:cNvPr id="5" name="Grup 4">
              <a:extLst>
                <a:ext uri="{FF2B5EF4-FFF2-40B4-BE49-F238E27FC236}">
                  <a16:creationId xmlns:a16="http://schemas.microsoft.com/office/drawing/2014/main" id="{38B7507D-95A5-8381-3C22-AF1558ADD118}"/>
                </a:ext>
              </a:extLst>
            </p:cNvPr>
            <p:cNvGrpSpPr>
              <a:grpSpLocks noChangeAspect="1"/>
            </p:cNvGrpSpPr>
            <p:nvPr/>
          </p:nvGrpSpPr>
          <p:grpSpPr>
            <a:xfrm rot="784990">
              <a:off x="8347928" y="2455554"/>
              <a:ext cx="812802" cy="812802"/>
              <a:chOff x="1567956" y="1567955"/>
              <a:chExt cx="1796394" cy="1796394"/>
            </a:xfrm>
          </p:grpSpPr>
          <p:grpSp>
            <p:nvGrpSpPr>
              <p:cNvPr id="6" name="Grup 5">
                <a:extLst>
                  <a:ext uri="{FF2B5EF4-FFF2-40B4-BE49-F238E27FC236}">
                    <a16:creationId xmlns:a16="http://schemas.microsoft.com/office/drawing/2014/main" id="{E38ACA9C-551A-C823-6393-CC0DF5B36417}"/>
                  </a:ext>
                </a:extLst>
              </p:cNvPr>
              <p:cNvGrpSpPr>
                <a:grpSpLocks noChangeAspect="1"/>
              </p:cNvGrpSpPr>
              <p:nvPr/>
            </p:nvGrpSpPr>
            <p:grpSpPr>
              <a:xfrm>
                <a:off x="1567956" y="1567955"/>
                <a:ext cx="1796394" cy="1796394"/>
                <a:chOff x="1567956" y="1567955"/>
                <a:chExt cx="1796394" cy="1796394"/>
              </a:xfrm>
            </p:grpSpPr>
            <p:sp>
              <p:nvSpPr>
                <p:cNvPr id="9" name="Serbest Form: Şekil 8">
                  <a:extLst>
                    <a:ext uri="{FF2B5EF4-FFF2-40B4-BE49-F238E27FC236}">
                      <a16:creationId xmlns:a16="http://schemas.microsoft.com/office/drawing/2014/main" id="{2E3371F2-D822-C303-663A-E624CDF59F73}"/>
                    </a:ext>
                  </a:extLst>
                </p:cNvPr>
                <p:cNvSpPr>
                  <a:spLocks noChangeAspect="1"/>
                </p:cNvSpPr>
                <p:nvPr/>
              </p:nvSpPr>
              <p:spPr>
                <a:xfrm>
                  <a:off x="1567956" y="1567955"/>
                  <a:ext cx="862492" cy="862492"/>
                </a:xfrm>
                <a:custGeom>
                  <a:avLst/>
                  <a:gdLst>
                    <a:gd name="connsiteX0" fmla="*/ 862492 w 862492"/>
                    <a:gd name="connsiteY0" fmla="*/ 0 h 862492"/>
                    <a:gd name="connsiteX1" fmla="*/ 862492 w 862492"/>
                    <a:gd name="connsiteY1" fmla="*/ 862492 h 862492"/>
                    <a:gd name="connsiteX2" fmla="*/ 0 w 862492"/>
                    <a:gd name="connsiteY2" fmla="*/ 862492 h 862492"/>
                    <a:gd name="connsiteX3" fmla="*/ 2844 w 862492"/>
                    <a:gd name="connsiteY3" fmla="*/ 806177 h 862492"/>
                    <a:gd name="connsiteX4" fmla="*/ 806177 w 862492"/>
                    <a:gd name="connsiteY4" fmla="*/ 2844 h 862492"/>
                    <a:gd name="connsiteX5" fmla="*/ 862492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862492" y="0"/>
                      </a:moveTo>
                      <a:lnTo>
                        <a:pt x="862492" y="862492"/>
                      </a:lnTo>
                      <a:lnTo>
                        <a:pt x="0" y="862492"/>
                      </a:lnTo>
                      <a:lnTo>
                        <a:pt x="2844" y="806177"/>
                      </a:lnTo>
                      <a:cubicBezTo>
                        <a:pt x="45860" y="382602"/>
                        <a:pt x="382602" y="45860"/>
                        <a:pt x="806177" y="2844"/>
                      </a:cubicBezTo>
                      <a:lnTo>
                        <a:pt x="862492" y="0"/>
                      </a:ln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solidFill>
                      <a:srgbClr val="FFC000"/>
                    </a:solidFill>
                  </a:endParaRPr>
                </a:p>
              </p:txBody>
            </p:sp>
            <p:sp>
              <p:nvSpPr>
                <p:cNvPr id="10" name="Serbest Form: Şekil 9">
                  <a:extLst>
                    <a:ext uri="{FF2B5EF4-FFF2-40B4-BE49-F238E27FC236}">
                      <a16:creationId xmlns:a16="http://schemas.microsoft.com/office/drawing/2014/main" id="{B338E371-9AC2-1703-4E70-CECA8804DCB4}"/>
                    </a:ext>
                  </a:extLst>
                </p:cNvPr>
                <p:cNvSpPr>
                  <a:spLocks noChangeAspect="1"/>
                </p:cNvSpPr>
                <p:nvPr/>
              </p:nvSpPr>
              <p:spPr>
                <a:xfrm>
                  <a:off x="2501858" y="1567955"/>
                  <a:ext cx="862492" cy="862492"/>
                </a:xfrm>
                <a:custGeom>
                  <a:avLst/>
                  <a:gdLst>
                    <a:gd name="connsiteX0" fmla="*/ 0 w 862492"/>
                    <a:gd name="connsiteY0" fmla="*/ 0 h 862492"/>
                    <a:gd name="connsiteX1" fmla="*/ 56315 w 862492"/>
                    <a:gd name="connsiteY1" fmla="*/ 2844 h 862492"/>
                    <a:gd name="connsiteX2" fmla="*/ 859648 w 862492"/>
                    <a:gd name="connsiteY2" fmla="*/ 806177 h 862492"/>
                    <a:gd name="connsiteX3" fmla="*/ 862492 w 862492"/>
                    <a:gd name="connsiteY3" fmla="*/ 862492 h 862492"/>
                    <a:gd name="connsiteX4" fmla="*/ 0 w 862492"/>
                    <a:gd name="connsiteY4" fmla="*/ 862492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56315" y="2844"/>
                      </a:lnTo>
                      <a:cubicBezTo>
                        <a:pt x="479890" y="45860"/>
                        <a:pt x="816632" y="382602"/>
                        <a:pt x="859648" y="806177"/>
                      </a:cubicBezTo>
                      <a:lnTo>
                        <a:pt x="862492" y="862492"/>
                      </a:lnTo>
                      <a:lnTo>
                        <a:pt x="0" y="862492"/>
                      </a:lnTo>
                      <a:lnTo>
                        <a:pt x="0" y="0"/>
                      </a:lnTo>
                      <a:close/>
                    </a:path>
                  </a:pathLst>
                </a:custGeom>
                <a:solidFill>
                  <a:srgbClr val="57C3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11" name="Serbest Form: Şekil 10">
                  <a:extLst>
                    <a:ext uri="{FF2B5EF4-FFF2-40B4-BE49-F238E27FC236}">
                      <a16:creationId xmlns:a16="http://schemas.microsoft.com/office/drawing/2014/main" id="{6BBB5F6D-A228-13A9-11A1-3EE0DDBD3A81}"/>
                    </a:ext>
                  </a:extLst>
                </p:cNvPr>
                <p:cNvSpPr>
                  <a:spLocks noChangeAspect="1"/>
                </p:cNvSpPr>
                <p:nvPr/>
              </p:nvSpPr>
              <p:spPr>
                <a:xfrm>
                  <a:off x="1567956" y="2501857"/>
                  <a:ext cx="862492" cy="862492"/>
                </a:xfrm>
                <a:custGeom>
                  <a:avLst/>
                  <a:gdLst>
                    <a:gd name="connsiteX0" fmla="*/ 0 w 862492"/>
                    <a:gd name="connsiteY0" fmla="*/ 0 h 862492"/>
                    <a:gd name="connsiteX1" fmla="*/ 862492 w 862492"/>
                    <a:gd name="connsiteY1" fmla="*/ 0 h 862492"/>
                    <a:gd name="connsiteX2" fmla="*/ 862492 w 862492"/>
                    <a:gd name="connsiteY2" fmla="*/ 862492 h 862492"/>
                    <a:gd name="connsiteX3" fmla="*/ 806177 w 862492"/>
                    <a:gd name="connsiteY3" fmla="*/ 859648 h 862492"/>
                    <a:gd name="connsiteX4" fmla="*/ 2844 w 862492"/>
                    <a:gd name="connsiteY4" fmla="*/ 56315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862492" y="0"/>
                      </a:lnTo>
                      <a:lnTo>
                        <a:pt x="862492" y="862492"/>
                      </a:lnTo>
                      <a:lnTo>
                        <a:pt x="806177" y="859648"/>
                      </a:lnTo>
                      <a:cubicBezTo>
                        <a:pt x="382602" y="816632"/>
                        <a:pt x="45860" y="479890"/>
                        <a:pt x="2844" y="56315"/>
                      </a:cubicBezTo>
                      <a:lnTo>
                        <a:pt x="0" y="0"/>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12" name="Serbest Form: Şekil 11">
                  <a:extLst>
                    <a:ext uri="{FF2B5EF4-FFF2-40B4-BE49-F238E27FC236}">
                      <a16:creationId xmlns:a16="http://schemas.microsoft.com/office/drawing/2014/main" id="{9E29FA2A-5187-A1A1-D411-9F54265C50DB}"/>
                    </a:ext>
                  </a:extLst>
                </p:cNvPr>
                <p:cNvSpPr>
                  <a:spLocks noChangeAspect="1"/>
                </p:cNvSpPr>
                <p:nvPr/>
              </p:nvSpPr>
              <p:spPr>
                <a:xfrm>
                  <a:off x="2501858" y="2501857"/>
                  <a:ext cx="862492" cy="862492"/>
                </a:xfrm>
                <a:custGeom>
                  <a:avLst/>
                  <a:gdLst>
                    <a:gd name="connsiteX0" fmla="*/ 0 w 862492"/>
                    <a:gd name="connsiteY0" fmla="*/ 0 h 862492"/>
                    <a:gd name="connsiteX1" fmla="*/ 862492 w 862492"/>
                    <a:gd name="connsiteY1" fmla="*/ 0 h 862492"/>
                    <a:gd name="connsiteX2" fmla="*/ 859648 w 862492"/>
                    <a:gd name="connsiteY2" fmla="*/ 56315 h 862492"/>
                    <a:gd name="connsiteX3" fmla="*/ 56315 w 862492"/>
                    <a:gd name="connsiteY3" fmla="*/ 859648 h 862492"/>
                    <a:gd name="connsiteX4" fmla="*/ 0 w 862492"/>
                    <a:gd name="connsiteY4" fmla="*/ 862492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862492" y="0"/>
                      </a:lnTo>
                      <a:lnTo>
                        <a:pt x="859648" y="56315"/>
                      </a:lnTo>
                      <a:cubicBezTo>
                        <a:pt x="816632" y="479890"/>
                        <a:pt x="479890" y="816632"/>
                        <a:pt x="56315" y="859648"/>
                      </a:cubicBezTo>
                      <a:lnTo>
                        <a:pt x="0" y="862492"/>
                      </a:lnTo>
                      <a:lnTo>
                        <a:pt x="0" y="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13" name="Oval 21">
                  <a:extLst>
                    <a:ext uri="{FF2B5EF4-FFF2-40B4-BE49-F238E27FC236}">
                      <a16:creationId xmlns:a16="http://schemas.microsoft.com/office/drawing/2014/main" id="{AF178F76-77A5-FF71-4777-33C196EFD7FD}"/>
                    </a:ext>
                  </a:extLst>
                </p:cNvPr>
                <p:cNvSpPr>
                  <a:spLocks noChangeAspect="1"/>
                </p:cNvSpPr>
                <p:nvPr/>
              </p:nvSpPr>
              <p:spPr>
                <a:xfrm>
                  <a:off x="2678876" y="1975500"/>
                  <a:ext cx="324000" cy="32670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14" name="Grafik 13" descr="Tokalaşma düz dolguyla">
                  <a:extLst>
                    <a:ext uri="{FF2B5EF4-FFF2-40B4-BE49-F238E27FC236}">
                      <a16:creationId xmlns:a16="http://schemas.microsoft.com/office/drawing/2014/main" id="{EBCB91B1-82C4-2D2F-2F0F-7831B9071B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1738" y="2632959"/>
                  <a:ext cx="468000" cy="468000"/>
                </a:xfrm>
                <a:prstGeom prst="rect">
                  <a:avLst/>
                </a:prstGeom>
              </p:spPr>
            </p:pic>
          </p:grpSp>
          <p:pic>
            <p:nvPicPr>
              <p:cNvPr id="7" name="Grafik 6" descr="Pano işaretli düz dolguyla">
                <a:extLst>
                  <a:ext uri="{FF2B5EF4-FFF2-40B4-BE49-F238E27FC236}">
                    <a16:creationId xmlns:a16="http://schemas.microsoft.com/office/drawing/2014/main" id="{43DBE888-AF36-450F-F0DE-6EB08D45F2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0608" y="2643335"/>
                <a:ext cx="432000" cy="432000"/>
              </a:xfrm>
              <a:prstGeom prst="rect">
                <a:avLst/>
              </a:prstGeom>
            </p:spPr>
          </p:pic>
          <p:pic>
            <p:nvPicPr>
              <p:cNvPr id="8" name="Grafik 7" descr="Şema düz dolguyla">
                <a:extLst>
                  <a:ext uri="{FF2B5EF4-FFF2-40B4-BE49-F238E27FC236}">
                    <a16:creationId xmlns:a16="http://schemas.microsoft.com/office/drawing/2014/main" id="{F6875F71-7BF1-E88C-42C1-5D9E5E7A81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39738" y="1884457"/>
                <a:ext cx="432000" cy="432000"/>
              </a:xfrm>
              <a:prstGeom prst="rect">
                <a:avLst/>
              </a:prstGeom>
            </p:spPr>
          </p:pic>
        </p:grpSp>
        <p:grpSp>
          <p:nvGrpSpPr>
            <p:cNvPr id="16" name="Grup 15">
              <a:extLst>
                <a:ext uri="{FF2B5EF4-FFF2-40B4-BE49-F238E27FC236}">
                  <a16:creationId xmlns:a16="http://schemas.microsoft.com/office/drawing/2014/main" id="{4DDFD845-2EBE-11FD-EBCA-200C92166CD9}"/>
                </a:ext>
              </a:extLst>
            </p:cNvPr>
            <p:cNvGrpSpPr>
              <a:grpSpLocks noChangeAspect="1"/>
            </p:cNvGrpSpPr>
            <p:nvPr/>
          </p:nvGrpSpPr>
          <p:grpSpPr>
            <a:xfrm rot="784990">
              <a:off x="9538759" y="2528620"/>
              <a:ext cx="751614" cy="751613"/>
              <a:chOff x="1567955" y="1567955"/>
              <a:chExt cx="1796395" cy="1796394"/>
            </a:xfrm>
          </p:grpSpPr>
          <p:sp>
            <p:nvSpPr>
              <p:cNvPr id="19" name="Serbest Form: Şekil 18">
                <a:extLst>
                  <a:ext uri="{FF2B5EF4-FFF2-40B4-BE49-F238E27FC236}">
                    <a16:creationId xmlns:a16="http://schemas.microsoft.com/office/drawing/2014/main" id="{0C46D2D2-A953-42C5-3FF0-01D2209E8A7B}"/>
                  </a:ext>
                </a:extLst>
              </p:cNvPr>
              <p:cNvSpPr>
                <a:spLocks noChangeAspect="1"/>
              </p:cNvSpPr>
              <p:nvPr/>
            </p:nvSpPr>
            <p:spPr>
              <a:xfrm>
                <a:off x="1567955" y="1567955"/>
                <a:ext cx="862492" cy="862492"/>
              </a:xfrm>
              <a:custGeom>
                <a:avLst/>
                <a:gdLst>
                  <a:gd name="connsiteX0" fmla="*/ 862492 w 862492"/>
                  <a:gd name="connsiteY0" fmla="*/ 0 h 862492"/>
                  <a:gd name="connsiteX1" fmla="*/ 862492 w 862492"/>
                  <a:gd name="connsiteY1" fmla="*/ 862492 h 862492"/>
                  <a:gd name="connsiteX2" fmla="*/ 0 w 862492"/>
                  <a:gd name="connsiteY2" fmla="*/ 862492 h 862492"/>
                  <a:gd name="connsiteX3" fmla="*/ 2844 w 862492"/>
                  <a:gd name="connsiteY3" fmla="*/ 806177 h 862492"/>
                  <a:gd name="connsiteX4" fmla="*/ 806177 w 862492"/>
                  <a:gd name="connsiteY4" fmla="*/ 2844 h 862492"/>
                  <a:gd name="connsiteX5" fmla="*/ 862492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862492" y="0"/>
                    </a:moveTo>
                    <a:lnTo>
                      <a:pt x="862492" y="862492"/>
                    </a:lnTo>
                    <a:lnTo>
                      <a:pt x="0" y="862492"/>
                    </a:lnTo>
                    <a:lnTo>
                      <a:pt x="2844" y="806177"/>
                    </a:lnTo>
                    <a:cubicBezTo>
                      <a:pt x="45860" y="382602"/>
                      <a:pt x="382602" y="45860"/>
                      <a:pt x="806177" y="2844"/>
                    </a:cubicBezTo>
                    <a:lnTo>
                      <a:pt x="862492" y="0"/>
                    </a:ln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tr-TR" dirty="0">
                    <a:solidFill>
                      <a:srgbClr val="FFC000"/>
                    </a:solidFill>
                  </a:rPr>
                  <a:t> </a:t>
                </a:r>
                <a:endParaRPr lang="tr-TR" b="1" dirty="0">
                  <a:solidFill>
                    <a:schemeClr val="bg1"/>
                  </a:solidFill>
                </a:endParaRPr>
              </a:p>
            </p:txBody>
          </p:sp>
          <p:sp>
            <p:nvSpPr>
              <p:cNvPr id="20" name="Serbest Form: Şekil 19">
                <a:extLst>
                  <a:ext uri="{FF2B5EF4-FFF2-40B4-BE49-F238E27FC236}">
                    <a16:creationId xmlns:a16="http://schemas.microsoft.com/office/drawing/2014/main" id="{326DB2E1-7ADD-C33F-2B13-390BEFE3C1B9}"/>
                  </a:ext>
                </a:extLst>
              </p:cNvPr>
              <p:cNvSpPr>
                <a:spLocks noChangeAspect="1"/>
              </p:cNvSpPr>
              <p:nvPr/>
            </p:nvSpPr>
            <p:spPr>
              <a:xfrm>
                <a:off x="2501858" y="1567955"/>
                <a:ext cx="862492" cy="862492"/>
              </a:xfrm>
              <a:custGeom>
                <a:avLst/>
                <a:gdLst>
                  <a:gd name="connsiteX0" fmla="*/ 0 w 862492"/>
                  <a:gd name="connsiteY0" fmla="*/ 0 h 862492"/>
                  <a:gd name="connsiteX1" fmla="*/ 56315 w 862492"/>
                  <a:gd name="connsiteY1" fmla="*/ 2844 h 862492"/>
                  <a:gd name="connsiteX2" fmla="*/ 859648 w 862492"/>
                  <a:gd name="connsiteY2" fmla="*/ 806177 h 862492"/>
                  <a:gd name="connsiteX3" fmla="*/ 862492 w 862492"/>
                  <a:gd name="connsiteY3" fmla="*/ 862492 h 862492"/>
                  <a:gd name="connsiteX4" fmla="*/ 0 w 862492"/>
                  <a:gd name="connsiteY4" fmla="*/ 862492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56315" y="2844"/>
                    </a:lnTo>
                    <a:cubicBezTo>
                      <a:pt x="479890" y="45860"/>
                      <a:pt x="816632" y="382602"/>
                      <a:pt x="859648" y="806177"/>
                    </a:cubicBezTo>
                    <a:lnTo>
                      <a:pt x="862492" y="862492"/>
                    </a:lnTo>
                    <a:lnTo>
                      <a:pt x="0" y="862492"/>
                    </a:lnTo>
                    <a:lnTo>
                      <a:pt x="0" y="0"/>
                    </a:lnTo>
                    <a:close/>
                  </a:path>
                </a:pathLst>
              </a:custGeom>
              <a:solidFill>
                <a:srgbClr val="57C3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b="1" dirty="0">
                  <a:solidFill>
                    <a:schemeClr val="bg1"/>
                  </a:solidFill>
                </a:endParaRPr>
              </a:p>
            </p:txBody>
          </p:sp>
          <p:sp>
            <p:nvSpPr>
              <p:cNvPr id="21" name="Serbest Form: Şekil 20">
                <a:extLst>
                  <a:ext uri="{FF2B5EF4-FFF2-40B4-BE49-F238E27FC236}">
                    <a16:creationId xmlns:a16="http://schemas.microsoft.com/office/drawing/2014/main" id="{D9BB2169-696D-82C7-AA6C-C31087ED75B6}"/>
                  </a:ext>
                </a:extLst>
              </p:cNvPr>
              <p:cNvSpPr>
                <a:spLocks noChangeAspect="1"/>
              </p:cNvSpPr>
              <p:nvPr/>
            </p:nvSpPr>
            <p:spPr>
              <a:xfrm>
                <a:off x="1567956" y="2501857"/>
                <a:ext cx="862492" cy="862492"/>
              </a:xfrm>
              <a:custGeom>
                <a:avLst/>
                <a:gdLst>
                  <a:gd name="connsiteX0" fmla="*/ 0 w 862492"/>
                  <a:gd name="connsiteY0" fmla="*/ 0 h 862492"/>
                  <a:gd name="connsiteX1" fmla="*/ 862492 w 862492"/>
                  <a:gd name="connsiteY1" fmla="*/ 0 h 862492"/>
                  <a:gd name="connsiteX2" fmla="*/ 862492 w 862492"/>
                  <a:gd name="connsiteY2" fmla="*/ 862492 h 862492"/>
                  <a:gd name="connsiteX3" fmla="*/ 806177 w 862492"/>
                  <a:gd name="connsiteY3" fmla="*/ 859648 h 862492"/>
                  <a:gd name="connsiteX4" fmla="*/ 2844 w 862492"/>
                  <a:gd name="connsiteY4" fmla="*/ 56315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862492" y="0"/>
                    </a:lnTo>
                    <a:lnTo>
                      <a:pt x="862492" y="862492"/>
                    </a:lnTo>
                    <a:lnTo>
                      <a:pt x="806177" y="859648"/>
                    </a:lnTo>
                    <a:cubicBezTo>
                      <a:pt x="382602" y="816632"/>
                      <a:pt x="45860" y="479890"/>
                      <a:pt x="2844" y="56315"/>
                    </a:cubicBezTo>
                    <a:lnTo>
                      <a:pt x="0" y="0"/>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b="1" dirty="0"/>
              </a:p>
            </p:txBody>
          </p:sp>
          <p:sp>
            <p:nvSpPr>
              <p:cNvPr id="22" name="Serbest Form: Şekil 21">
                <a:extLst>
                  <a:ext uri="{FF2B5EF4-FFF2-40B4-BE49-F238E27FC236}">
                    <a16:creationId xmlns:a16="http://schemas.microsoft.com/office/drawing/2014/main" id="{EDB1792D-EF15-E148-A098-7D118BEE543D}"/>
                  </a:ext>
                </a:extLst>
              </p:cNvPr>
              <p:cNvSpPr>
                <a:spLocks noChangeAspect="1"/>
              </p:cNvSpPr>
              <p:nvPr/>
            </p:nvSpPr>
            <p:spPr>
              <a:xfrm>
                <a:off x="2501858" y="2501857"/>
                <a:ext cx="862492" cy="862492"/>
              </a:xfrm>
              <a:custGeom>
                <a:avLst/>
                <a:gdLst>
                  <a:gd name="connsiteX0" fmla="*/ 0 w 862492"/>
                  <a:gd name="connsiteY0" fmla="*/ 0 h 862492"/>
                  <a:gd name="connsiteX1" fmla="*/ 862492 w 862492"/>
                  <a:gd name="connsiteY1" fmla="*/ 0 h 862492"/>
                  <a:gd name="connsiteX2" fmla="*/ 859648 w 862492"/>
                  <a:gd name="connsiteY2" fmla="*/ 56315 h 862492"/>
                  <a:gd name="connsiteX3" fmla="*/ 56315 w 862492"/>
                  <a:gd name="connsiteY3" fmla="*/ 859648 h 862492"/>
                  <a:gd name="connsiteX4" fmla="*/ 0 w 862492"/>
                  <a:gd name="connsiteY4" fmla="*/ 862492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862492" y="0"/>
                    </a:lnTo>
                    <a:lnTo>
                      <a:pt x="859648" y="56315"/>
                    </a:lnTo>
                    <a:cubicBezTo>
                      <a:pt x="816632" y="479890"/>
                      <a:pt x="479890" y="816632"/>
                      <a:pt x="56315" y="859648"/>
                    </a:cubicBezTo>
                    <a:lnTo>
                      <a:pt x="0" y="862492"/>
                    </a:lnTo>
                    <a:lnTo>
                      <a:pt x="0" y="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sz="1600" b="1" dirty="0"/>
              </a:p>
            </p:txBody>
          </p:sp>
        </p:grpSp>
        <p:sp>
          <p:nvSpPr>
            <p:cNvPr id="25" name="Metin kutusu 24">
              <a:extLst>
                <a:ext uri="{FF2B5EF4-FFF2-40B4-BE49-F238E27FC236}">
                  <a16:creationId xmlns:a16="http://schemas.microsoft.com/office/drawing/2014/main" id="{F8803E8B-6678-5856-9224-9BB9A4A2EC83}"/>
                </a:ext>
              </a:extLst>
            </p:cNvPr>
            <p:cNvSpPr txBox="1"/>
            <p:nvPr/>
          </p:nvSpPr>
          <p:spPr>
            <a:xfrm>
              <a:off x="6086006" y="2971800"/>
              <a:ext cx="914400" cy="914400"/>
            </a:xfrm>
            <a:prstGeom prst="rect">
              <a:avLst/>
            </a:prstGeom>
            <a:noFill/>
          </p:spPr>
          <p:txBody>
            <a:bodyPr wrap="square" rtlCol="0">
              <a:spAutoFit/>
            </a:bodyPr>
            <a:lstStyle/>
            <a:p>
              <a:endParaRPr lang="tr-TR" dirty="0"/>
            </a:p>
          </p:txBody>
        </p:sp>
        <p:grpSp>
          <p:nvGrpSpPr>
            <p:cNvPr id="27" name="Grup 26">
              <a:extLst>
                <a:ext uri="{FF2B5EF4-FFF2-40B4-BE49-F238E27FC236}">
                  <a16:creationId xmlns:a16="http://schemas.microsoft.com/office/drawing/2014/main" id="{2633A382-64C2-7D22-DA9B-1E40CD6F1CC5}"/>
                </a:ext>
              </a:extLst>
            </p:cNvPr>
            <p:cNvGrpSpPr>
              <a:grpSpLocks noChangeAspect="1"/>
            </p:cNvGrpSpPr>
            <p:nvPr/>
          </p:nvGrpSpPr>
          <p:grpSpPr>
            <a:xfrm rot="784990">
              <a:off x="10580419" y="3093989"/>
              <a:ext cx="756037" cy="744015"/>
              <a:chOff x="1557383" y="1567955"/>
              <a:chExt cx="1806967" cy="1778234"/>
            </a:xfrm>
          </p:grpSpPr>
          <p:sp>
            <p:nvSpPr>
              <p:cNvPr id="28" name="Serbest Form: Şekil 27">
                <a:extLst>
                  <a:ext uri="{FF2B5EF4-FFF2-40B4-BE49-F238E27FC236}">
                    <a16:creationId xmlns:a16="http://schemas.microsoft.com/office/drawing/2014/main" id="{AE70436F-60CD-3A40-086D-734B603C2BF7}"/>
                  </a:ext>
                </a:extLst>
              </p:cNvPr>
              <p:cNvSpPr>
                <a:spLocks noChangeAspect="1"/>
              </p:cNvSpPr>
              <p:nvPr/>
            </p:nvSpPr>
            <p:spPr>
              <a:xfrm>
                <a:off x="1567955" y="1567955"/>
                <a:ext cx="862492" cy="862492"/>
              </a:xfrm>
              <a:custGeom>
                <a:avLst/>
                <a:gdLst>
                  <a:gd name="connsiteX0" fmla="*/ 862492 w 862492"/>
                  <a:gd name="connsiteY0" fmla="*/ 0 h 862492"/>
                  <a:gd name="connsiteX1" fmla="*/ 862492 w 862492"/>
                  <a:gd name="connsiteY1" fmla="*/ 862492 h 862492"/>
                  <a:gd name="connsiteX2" fmla="*/ 0 w 862492"/>
                  <a:gd name="connsiteY2" fmla="*/ 862492 h 862492"/>
                  <a:gd name="connsiteX3" fmla="*/ 2844 w 862492"/>
                  <a:gd name="connsiteY3" fmla="*/ 806177 h 862492"/>
                  <a:gd name="connsiteX4" fmla="*/ 806177 w 862492"/>
                  <a:gd name="connsiteY4" fmla="*/ 2844 h 862492"/>
                  <a:gd name="connsiteX5" fmla="*/ 862492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862492" y="0"/>
                    </a:moveTo>
                    <a:lnTo>
                      <a:pt x="862492" y="862492"/>
                    </a:lnTo>
                    <a:lnTo>
                      <a:pt x="0" y="862492"/>
                    </a:lnTo>
                    <a:lnTo>
                      <a:pt x="2844" y="806177"/>
                    </a:lnTo>
                    <a:cubicBezTo>
                      <a:pt x="45860" y="382602"/>
                      <a:pt x="382602" y="45860"/>
                      <a:pt x="806177" y="2844"/>
                    </a:cubicBezTo>
                    <a:lnTo>
                      <a:pt x="862492" y="0"/>
                    </a:ln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tr-TR" dirty="0">
                    <a:solidFill>
                      <a:srgbClr val="FFC000"/>
                    </a:solidFill>
                  </a:rPr>
                  <a:t> </a:t>
                </a:r>
                <a:endParaRPr lang="tr-TR" b="1" dirty="0">
                  <a:solidFill>
                    <a:schemeClr val="bg1"/>
                  </a:solidFill>
                </a:endParaRPr>
              </a:p>
            </p:txBody>
          </p:sp>
          <p:sp>
            <p:nvSpPr>
              <p:cNvPr id="29" name="Serbest Form: Şekil 28">
                <a:extLst>
                  <a:ext uri="{FF2B5EF4-FFF2-40B4-BE49-F238E27FC236}">
                    <a16:creationId xmlns:a16="http://schemas.microsoft.com/office/drawing/2014/main" id="{69D0DA16-31D3-8B09-31D1-14D1AD24F65B}"/>
                  </a:ext>
                </a:extLst>
              </p:cNvPr>
              <p:cNvSpPr>
                <a:spLocks noChangeAspect="1"/>
              </p:cNvSpPr>
              <p:nvPr/>
            </p:nvSpPr>
            <p:spPr>
              <a:xfrm>
                <a:off x="2501858" y="1567955"/>
                <a:ext cx="862492" cy="862492"/>
              </a:xfrm>
              <a:custGeom>
                <a:avLst/>
                <a:gdLst>
                  <a:gd name="connsiteX0" fmla="*/ 0 w 862492"/>
                  <a:gd name="connsiteY0" fmla="*/ 0 h 862492"/>
                  <a:gd name="connsiteX1" fmla="*/ 56315 w 862492"/>
                  <a:gd name="connsiteY1" fmla="*/ 2844 h 862492"/>
                  <a:gd name="connsiteX2" fmla="*/ 859648 w 862492"/>
                  <a:gd name="connsiteY2" fmla="*/ 806177 h 862492"/>
                  <a:gd name="connsiteX3" fmla="*/ 862492 w 862492"/>
                  <a:gd name="connsiteY3" fmla="*/ 862492 h 862492"/>
                  <a:gd name="connsiteX4" fmla="*/ 0 w 862492"/>
                  <a:gd name="connsiteY4" fmla="*/ 862492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56315" y="2844"/>
                    </a:lnTo>
                    <a:cubicBezTo>
                      <a:pt x="479890" y="45860"/>
                      <a:pt x="816632" y="382602"/>
                      <a:pt x="859648" y="806177"/>
                    </a:cubicBezTo>
                    <a:lnTo>
                      <a:pt x="862492" y="862492"/>
                    </a:lnTo>
                    <a:lnTo>
                      <a:pt x="0" y="862492"/>
                    </a:lnTo>
                    <a:lnTo>
                      <a:pt x="0" y="0"/>
                    </a:lnTo>
                    <a:close/>
                  </a:path>
                </a:pathLst>
              </a:custGeom>
              <a:solidFill>
                <a:srgbClr val="57C3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b="1" dirty="0">
                  <a:solidFill>
                    <a:schemeClr val="bg1"/>
                  </a:solidFill>
                </a:endParaRPr>
              </a:p>
            </p:txBody>
          </p:sp>
          <p:sp>
            <p:nvSpPr>
              <p:cNvPr id="30" name="Serbest Form: Şekil 29">
                <a:extLst>
                  <a:ext uri="{FF2B5EF4-FFF2-40B4-BE49-F238E27FC236}">
                    <a16:creationId xmlns:a16="http://schemas.microsoft.com/office/drawing/2014/main" id="{CCB869B0-3DA7-8524-C30F-A165B3384B17}"/>
                  </a:ext>
                </a:extLst>
              </p:cNvPr>
              <p:cNvSpPr>
                <a:spLocks noChangeAspect="1"/>
              </p:cNvSpPr>
              <p:nvPr/>
            </p:nvSpPr>
            <p:spPr>
              <a:xfrm>
                <a:off x="1557383" y="2483698"/>
                <a:ext cx="862493" cy="862491"/>
              </a:xfrm>
              <a:custGeom>
                <a:avLst/>
                <a:gdLst>
                  <a:gd name="connsiteX0" fmla="*/ 0 w 862492"/>
                  <a:gd name="connsiteY0" fmla="*/ 0 h 862492"/>
                  <a:gd name="connsiteX1" fmla="*/ 862492 w 862492"/>
                  <a:gd name="connsiteY1" fmla="*/ 0 h 862492"/>
                  <a:gd name="connsiteX2" fmla="*/ 862492 w 862492"/>
                  <a:gd name="connsiteY2" fmla="*/ 862492 h 862492"/>
                  <a:gd name="connsiteX3" fmla="*/ 806177 w 862492"/>
                  <a:gd name="connsiteY3" fmla="*/ 859648 h 862492"/>
                  <a:gd name="connsiteX4" fmla="*/ 2844 w 862492"/>
                  <a:gd name="connsiteY4" fmla="*/ 56315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862492" y="0"/>
                    </a:lnTo>
                    <a:lnTo>
                      <a:pt x="862492" y="862492"/>
                    </a:lnTo>
                    <a:lnTo>
                      <a:pt x="806177" y="859648"/>
                    </a:lnTo>
                    <a:cubicBezTo>
                      <a:pt x="382602" y="816632"/>
                      <a:pt x="45860" y="479890"/>
                      <a:pt x="2844" y="56315"/>
                    </a:cubicBezTo>
                    <a:lnTo>
                      <a:pt x="0" y="0"/>
                    </a:lnTo>
                    <a:close/>
                  </a:path>
                </a:pathLst>
              </a:cu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b="1" dirty="0"/>
              </a:p>
            </p:txBody>
          </p:sp>
          <p:sp>
            <p:nvSpPr>
              <p:cNvPr id="31" name="Serbest Form: Şekil 30">
                <a:extLst>
                  <a:ext uri="{FF2B5EF4-FFF2-40B4-BE49-F238E27FC236}">
                    <a16:creationId xmlns:a16="http://schemas.microsoft.com/office/drawing/2014/main" id="{5288DEF0-60CA-ACAD-E727-F6BA39E73862}"/>
                  </a:ext>
                </a:extLst>
              </p:cNvPr>
              <p:cNvSpPr>
                <a:spLocks noChangeAspect="1"/>
              </p:cNvSpPr>
              <p:nvPr/>
            </p:nvSpPr>
            <p:spPr>
              <a:xfrm>
                <a:off x="2498945" y="2489312"/>
                <a:ext cx="862493" cy="786936"/>
              </a:xfrm>
              <a:custGeom>
                <a:avLst/>
                <a:gdLst>
                  <a:gd name="connsiteX0" fmla="*/ 0 w 862492"/>
                  <a:gd name="connsiteY0" fmla="*/ 0 h 862492"/>
                  <a:gd name="connsiteX1" fmla="*/ 862492 w 862492"/>
                  <a:gd name="connsiteY1" fmla="*/ 0 h 862492"/>
                  <a:gd name="connsiteX2" fmla="*/ 859648 w 862492"/>
                  <a:gd name="connsiteY2" fmla="*/ 56315 h 862492"/>
                  <a:gd name="connsiteX3" fmla="*/ 56315 w 862492"/>
                  <a:gd name="connsiteY3" fmla="*/ 859648 h 862492"/>
                  <a:gd name="connsiteX4" fmla="*/ 0 w 862492"/>
                  <a:gd name="connsiteY4" fmla="*/ 862492 h 862492"/>
                  <a:gd name="connsiteX5" fmla="*/ 0 w 862492"/>
                  <a:gd name="connsiteY5" fmla="*/ 0 h 8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492" h="862492">
                    <a:moveTo>
                      <a:pt x="0" y="0"/>
                    </a:moveTo>
                    <a:lnTo>
                      <a:pt x="862492" y="0"/>
                    </a:lnTo>
                    <a:lnTo>
                      <a:pt x="859648" y="56315"/>
                    </a:lnTo>
                    <a:cubicBezTo>
                      <a:pt x="816632" y="479890"/>
                      <a:pt x="479890" y="816632"/>
                      <a:pt x="56315" y="859648"/>
                    </a:cubicBezTo>
                    <a:lnTo>
                      <a:pt x="0" y="862492"/>
                    </a:lnTo>
                    <a:lnTo>
                      <a:pt x="0" y="0"/>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sz="1600" b="1" dirty="0"/>
              </a:p>
            </p:txBody>
          </p:sp>
        </p:grpSp>
        <p:grpSp>
          <p:nvGrpSpPr>
            <p:cNvPr id="34" name="Grup 33">
              <a:extLst>
                <a:ext uri="{FF2B5EF4-FFF2-40B4-BE49-F238E27FC236}">
                  <a16:creationId xmlns:a16="http://schemas.microsoft.com/office/drawing/2014/main" id="{D68FB5F7-7BDB-05AB-9FE2-35B19098EF2F}"/>
                </a:ext>
              </a:extLst>
            </p:cNvPr>
            <p:cNvGrpSpPr/>
            <p:nvPr/>
          </p:nvGrpSpPr>
          <p:grpSpPr>
            <a:xfrm>
              <a:off x="8829523" y="3522821"/>
              <a:ext cx="526686" cy="550665"/>
              <a:chOff x="8829524" y="3522208"/>
              <a:chExt cx="526686" cy="550665"/>
            </a:xfrm>
          </p:grpSpPr>
          <p:sp>
            <p:nvSpPr>
              <p:cNvPr id="32" name="Dik Üçgen 31">
                <a:extLst>
                  <a:ext uri="{FF2B5EF4-FFF2-40B4-BE49-F238E27FC236}">
                    <a16:creationId xmlns:a16="http://schemas.microsoft.com/office/drawing/2014/main" id="{927B988E-B145-6CA4-93D8-2EDD1EBD46CE}"/>
                  </a:ext>
                </a:extLst>
              </p:cNvPr>
              <p:cNvSpPr/>
              <p:nvPr/>
            </p:nvSpPr>
            <p:spPr>
              <a:xfrm rot="19629278">
                <a:off x="8829524" y="3522208"/>
                <a:ext cx="526686" cy="550665"/>
              </a:xfrm>
              <a:prstGeom prst="rtTriangl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3" name="Metin kutusu 32">
                <a:extLst>
                  <a:ext uri="{FF2B5EF4-FFF2-40B4-BE49-F238E27FC236}">
                    <a16:creationId xmlns:a16="http://schemas.microsoft.com/office/drawing/2014/main" id="{F7BB12FA-C04A-512C-44CD-B7835BEE0D8F}"/>
                  </a:ext>
                </a:extLst>
              </p:cNvPr>
              <p:cNvSpPr txBox="1"/>
              <p:nvPr/>
            </p:nvSpPr>
            <p:spPr>
              <a:xfrm rot="568092">
                <a:off x="8929888" y="3791504"/>
                <a:ext cx="322245" cy="276999"/>
              </a:xfrm>
              <a:prstGeom prst="rect">
                <a:avLst/>
              </a:prstGeom>
              <a:noFill/>
              <a:ln>
                <a:noFill/>
              </a:ln>
            </p:spPr>
            <p:txBody>
              <a:bodyPr wrap="square" rtlCol="0">
                <a:spAutoFit/>
              </a:bodyPr>
              <a:lstStyle/>
              <a:p>
                <a:r>
                  <a:rPr lang="tr-TR" sz="1200" b="1" dirty="0">
                    <a:solidFill>
                      <a:schemeClr val="bg1"/>
                    </a:solidFill>
                  </a:rPr>
                  <a:t>S</a:t>
                </a:r>
                <a:endParaRPr lang="tr-TR" b="1" dirty="0">
                  <a:solidFill>
                    <a:schemeClr val="bg1"/>
                  </a:solidFill>
                </a:endParaRPr>
              </a:p>
            </p:txBody>
          </p:sp>
        </p:grpSp>
        <p:grpSp>
          <p:nvGrpSpPr>
            <p:cNvPr id="40" name="Grup 39">
              <a:extLst>
                <a:ext uri="{FF2B5EF4-FFF2-40B4-BE49-F238E27FC236}">
                  <a16:creationId xmlns:a16="http://schemas.microsoft.com/office/drawing/2014/main" id="{86E5B095-C2AA-1EB7-47AC-8F2D097F6CA1}"/>
                </a:ext>
              </a:extLst>
            </p:cNvPr>
            <p:cNvGrpSpPr/>
            <p:nvPr/>
          </p:nvGrpSpPr>
          <p:grpSpPr>
            <a:xfrm rot="16669972">
              <a:off x="8318495" y="3803758"/>
              <a:ext cx="526686" cy="589047"/>
              <a:chOff x="8829524" y="3522208"/>
              <a:chExt cx="526686" cy="589047"/>
            </a:xfrm>
            <a:solidFill>
              <a:srgbClr val="0070C0"/>
            </a:solidFill>
          </p:grpSpPr>
          <p:sp>
            <p:nvSpPr>
              <p:cNvPr id="41" name="Dik Üçgen 40">
                <a:extLst>
                  <a:ext uri="{FF2B5EF4-FFF2-40B4-BE49-F238E27FC236}">
                    <a16:creationId xmlns:a16="http://schemas.microsoft.com/office/drawing/2014/main" id="{1A464F8B-E5CA-6CB1-1B36-B8330104719C}"/>
                  </a:ext>
                </a:extLst>
              </p:cNvPr>
              <p:cNvSpPr/>
              <p:nvPr/>
            </p:nvSpPr>
            <p:spPr>
              <a:xfrm rot="19629278">
                <a:off x="8829524" y="3522208"/>
                <a:ext cx="526686" cy="550665"/>
              </a:xfrm>
              <a:prstGeom prst="rtTriangle">
                <a:avLst/>
              </a:prstGeom>
              <a:gr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2" name="Metin kutusu 41">
                <a:extLst>
                  <a:ext uri="{FF2B5EF4-FFF2-40B4-BE49-F238E27FC236}">
                    <a16:creationId xmlns:a16="http://schemas.microsoft.com/office/drawing/2014/main" id="{2EDD0917-B1C1-A3E2-151C-4F9FB1A2AFF8}"/>
                  </a:ext>
                </a:extLst>
              </p:cNvPr>
              <p:cNvSpPr txBox="1"/>
              <p:nvPr/>
            </p:nvSpPr>
            <p:spPr>
              <a:xfrm rot="5402874">
                <a:off x="8932657" y="3811633"/>
                <a:ext cx="322245" cy="276999"/>
              </a:xfrm>
              <a:prstGeom prst="rect">
                <a:avLst/>
              </a:prstGeom>
              <a:noFill/>
              <a:ln>
                <a:noFill/>
              </a:ln>
            </p:spPr>
            <p:txBody>
              <a:bodyPr wrap="square" rtlCol="0">
                <a:spAutoFit/>
              </a:bodyPr>
              <a:lstStyle/>
              <a:p>
                <a:r>
                  <a:rPr lang="tr-TR" sz="1200" b="1" dirty="0">
                    <a:solidFill>
                      <a:schemeClr val="bg1"/>
                    </a:solidFill>
                  </a:rPr>
                  <a:t>T</a:t>
                </a:r>
                <a:endParaRPr lang="tr-TR" b="1" dirty="0">
                  <a:solidFill>
                    <a:schemeClr val="bg1"/>
                  </a:solidFill>
                </a:endParaRPr>
              </a:p>
            </p:txBody>
          </p:sp>
        </p:grpSp>
        <p:grpSp>
          <p:nvGrpSpPr>
            <p:cNvPr id="43" name="Grup 42">
              <a:extLst>
                <a:ext uri="{FF2B5EF4-FFF2-40B4-BE49-F238E27FC236}">
                  <a16:creationId xmlns:a16="http://schemas.microsoft.com/office/drawing/2014/main" id="{167D5CCA-C54B-E55C-A25C-A1E9D56355B9}"/>
                </a:ext>
              </a:extLst>
            </p:cNvPr>
            <p:cNvGrpSpPr/>
            <p:nvPr/>
          </p:nvGrpSpPr>
          <p:grpSpPr>
            <a:xfrm rot="5400000">
              <a:off x="9184407" y="3970420"/>
              <a:ext cx="526686" cy="640320"/>
              <a:chOff x="8829524" y="3522208"/>
              <a:chExt cx="526686" cy="640320"/>
            </a:xfrm>
          </p:grpSpPr>
          <p:sp>
            <p:nvSpPr>
              <p:cNvPr id="44" name="Dik Üçgen 43">
                <a:extLst>
                  <a:ext uri="{FF2B5EF4-FFF2-40B4-BE49-F238E27FC236}">
                    <a16:creationId xmlns:a16="http://schemas.microsoft.com/office/drawing/2014/main" id="{010D2D0F-80BD-4880-DB67-7360988E0000}"/>
                  </a:ext>
                </a:extLst>
              </p:cNvPr>
              <p:cNvSpPr/>
              <p:nvPr/>
            </p:nvSpPr>
            <p:spPr>
              <a:xfrm rot="19629278">
                <a:off x="8829524" y="3522208"/>
                <a:ext cx="526686" cy="550665"/>
              </a:xfrm>
              <a:prstGeom prst="rtTriangle">
                <a:avLst/>
              </a:prstGeom>
              <a:solidFill>
                <a:srgbClr val="57C3A7"/>
              </a:solidFill>
              <a:ln w="38100">
                <a:solidFill>
                  <a:srgbClr val="57C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5" name="Metin kutusu 44">
                <a:extLst>
                  <a:ext uri="{FF2B5EF4-FFF2-40B4-BE49-F238E27FC236}">
                    <a16:creationId xmlns:a16="http://schemas.microsoft.com/office/drawing/2014/main" id="{F409B92C-FF65-15E6-D675-A2F5768514CD}"/>
                  </a:ext>
                </a:extLst>
              </p:cNvPr>
              <p:cNvSpPr txBox="1"/>
              <p:nvPr/>
            </p:nvSpPr>
            <p:spPr>
              <a:xfrm rot="16992792">
                <a:off x="8906729" y="3862906"/>
                <a:ext cx="322245" cy="276999"/>
              </a:xfrm>
              <a:prstGeom prst="rect">
                <a:avLst/>
              </a:prstGeom>
              <a:noFill/>
              <a:ln>
                <a:noFill/>
              </a:ln>
            </p:spPr>
            <p:txBody>
              <a:bodyPr wrap="square" rtlCol="0">
                <a:spAutoFit/>
              </a:bodyPr>
              <a:lstStyle/>
              <a:p>
                <a:r>
                  <a:rPr lang="tr-TR" sz="1200" b="1" dirty="0">
                    <a:solidFill>
                      <a:schemeClr val="bg1"/>
                    </a:solidFill>
                  </a:rPr>
                  <a:t>W</a:t>
                </a:r>
                <a:endParaRPr lang="tr-TR" b="1" dirty="0">
                  <a:solidFill>
                    <a:schemeClr val="bg1"/>
                  </a:solidFill>
                </a:endParaRPr>
              </a:p>
            </p:txBody>
          </p:sp>
        </p:grpSp>
        <p:grpSp>
          <p:nvGrpSpPr>
            <p:cNvPr id="49" name="Grup 48">
              <a:extLst>
                <a:ext uri="{FF2B5EF4-FFF2-40B4-BE49-F238E27FC236}">
                  <a16:creationId xmlns:a16="http://schemas.microsoft.com/office/drawing/2014/main" id="{C588DFD5-8ADC-94DE-F6DD-B1766806848D}"/>
                </a:ext>
              </a:extLst>
            </p:cNvPr>
            <p:cNvGrpSpPr/>
            <p:nvPr/>
          </p:nvGrpSpPr>
          <p:grpSpPr>
            <a:xfrm rot="10960237">
              <a:off x="8656340" y="4320677"/>
              <a:ext cx="526686" cy="550665"/>
              <a:chOff x="8829524" y="3522208"/>
              <a:chExt cx="526686" cy="550665"/>
            </a:xfrm>
            <a:solidFill>
              <a:srgbClr val="FFC000"/>
            </a:solidFill>
          </p:grpSpPr>
          <p:sp>
            <p:nvSpPr>
              <p:cNvPr id="50" name="Dik Üçgen 49">
                <a:extLst>
                  <a:ext uri="{FF2B5EF4-FFF2-40B4-BE49-F238E27FC236}">
                    <a16:creationId xmlns:a16="http://schemas.microsoft.com/office/drawing/2014/main" id="{B7056DBD-E0A4-3FD7-AC94-2B291176C51F}"/>
                  </a:ext>
                </a:extLst>
              </p:cNvPr>
              <p:cNvSpPr/>
              <p:nvPr/>
            </p:nvSpPr>
            <p:spPr>
              <a:xfrm rot="19629278">
                <a:off x="8829524" y="3522208"/>
                <a:ext cx="526686" cy="550665"/>
              </a:xfrm>
              <a:prstGeom prst="rtTriangl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1" name="Metin kutusu 50">
                <a:extLst>
                  <a:ext uri="{FF2B5EF4-FFF2-40B4-BE49-F238E27FC236}">
                    <a16:creationId xmlns:a16="http://schemas.microsoft.com/office/drawing/2014/main" id="{F2E2635C-7693-739D-7A42-389F4416C684}"/>
                  </a:ext>
                </a:extLst>
              </p:cNvPr>
              <p:cNvSpPr txBox="1"/>
              <p:nvPr/>
            </p:nvSpPr>
            <p:spPr>
              <a:xfrm rot="11382572">
                <a:off x="8883896" y="3792423"/>
                <a:ext cx="322245" cy="276999"/>
              </a:xfrm>
              <a:prstGeom prst="rect">
                <a:avLst/>
              </a:prstGeom>
              <a:noFill/>
            </p:spPr>
            <p:txBody>
              <a:bodyPr wrap="square" rtlCol="0">
                <a:spAutoFit/>
              </a:bodyPr>
              <a:lstStyle/>
              <a:p>
                <a:r>
                  <a:rPr lang="tr-TR" sz="1200" b="1" dirty="0">
                    <a:solidFill>
                      <a:schemeClr val="bg1"/>
                    </a:solidFill>
                  </a:rPr>
                  <a:t>O</a:t>
                </a:r>
                <a:endParaRPr lang="tr-TR" b="1" dirty="0">
                  <a:solidFill>
                    <a:schemeClr val="bg1"/>
                  </a:solidFill>
                </a:endParaRPr>
              </a:p>
            </p:txBody>
          </p:sp>
        </p:grpSp>
        <p:sp>
          <p:nvSpPr>
            <p:cNvPr id="64" name="Dik Üçgen 63">
              <a:extLst>
                <a:ext uri="{FF2B5EF4-FFF2-40B4-BE49-F238E27FC236}">
                  <a16:creationId xmlns:a16="http://schemas.microsoft.com/office/drawing/2014/main" id="{FD5FEEE5-BFA3-9347-3810-8C989B72B207}"/>
                </a:ext>
              </a:extLst>
            </p:cNvPr>
            <p:cNvSpPr/>
            <p:nvPr/>
          </p:nvSpPr>
          <p:spPr>
            <a:xfrm rot="14179932">
              <a:off x="7329602" y="3630242"/>
              <a:ext cx="487530" cy="306905"/>
            </a:xfrm>
            <a:prstGeom prst="rtTriangle">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2" name="Dik Üçgen 61">
              <a:extLst>
                <a:ext uri="{FF2B5EF4-FFF2-40B4-BE49-F238E27FC236}">
                  <a16:creationId xmlns:a16="http://schemas.microsoft.com/office/drawing/2014/main" id="{50485F4E-3337-ADA0-BF7A-A3646ADD693E}"/>
                </a:ext>
              </a:extLst>
            </p:cNvPr>
            <p:cNvSpPr/>
            <p:nvPr/>
          </p:nvSpPr>
          <p:spPr>
            <a:xfrm rot="3429278">
              <a:off x="8095293" y="3734756"/>
              <a:ext cx="526686" cy="550665"/>
            </a:xfrm>
            <a:prstGeom prst="rtTriangle">
              <a:avLst/>
            </a:prstGeom>
            <a:solidFill>
              <a:srgbClr val="57C3A7"/>
            </a:solidFill>
            <a:ln w="38100">
              <a:solidFill>
                <a:srgbClr val="57C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0" name="Dik Üçgen 59">
              <a:extLst>
                <a:ext uri="{FF2B5EF4-FFF2-40B4-BE49-F238E27FC236}">
                  <a16:creationId xmlns:a16="http://schemas.microsoft.com/office/drawing/2014/main" id="{CC4CC00C-3D34-8830-39B5-5D3CAB090931}"/>
                </a:ext>
              </a:extLst>
            </p:cNvPr>
            <p:cNvSpPr/>
            <p:nvPr/>
          </p:nvSpPr>
          <p:spPr>
            <a:xfrm rot="19629278">
              <a:off x="7729711" y="3261832"/>
              <a:ext cx="526686" cy="550665"/>
            </a:xfrm>
            <a:prstGeom prst="rtTriangl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8" name="Dik Üçgen 57">
              <a:extLst>
                <a:ext uri="{FF2B5EF4-FFF2-40B4-BE49-F238E27FC236}">
                  <a16:creationId xmlns:a16="http://schemas.microsoft.com/office/drawing/2014/main" id="{653D76DE-3729-7562-40B8-1E0C3F086D88}"/>
                </a:ext>
              </a:extLst>
            </p:cNvPr>
            <p:cNvSpPr/>
            <p:nvPr/>
          </p:nvSpPr>
          <p:spPr>
            <a:xfrm rot="8989515">
              <a:off x="7522398" y="4040185"/>
              <a:ext cx="526686" cy="550665"/>
            </a:xfrm>
            <a:prstGeom prst="rtTriangl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7" name="Dik Üçgen 66">
              <a:extLst>
                <a:ext uri="{FF2B5EF4-FFF2-40B4-BE49-F238E27FC236}">
                  <a16:creationId xmlns:a16="http://schemas.microsoft.com/office/drawing/2014/main" id="{6E4EB1BC-0D9B-6ABD-1F1B-787D97FCB67C}"/>
                </a:ext>
              </a:extLst>
            </p:cNvPr>
            <p:cNvSpPr/>
            <p:nvPr/>
          </p:nvSpPr>
          <p:spPr>
            <a:xfrm rot="14352468">
              <a:off x="9303797" y="4097154"/>
              <a:ext cx="526686" cy="550665"/>
            </a:xfrm>
            <a:prstGeom prst="rtTriangle">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8" name="Dik Üçgen 67">
              <a:extLst>
                <a:ext uri="{FF2B5EF4-FFF2-40B4-BE49-F238E27FC236}">
                  <a16:creationId xmlns:a16="http://schemas.microsoft.com/office/drawing/2014/main" id="{25775622-83D0-A836-3BE6-57BCB144A399}"/>
                </a:ext>
              </a:extLst>
            </p:cNvPr>
            <p:cNvSpPr/>
            <p:nvPr/>
          </p:nvSpPr>
          <p:spPr>
            <a:xfrm rot="3429278">
              <a:off x="10205079" y="4402914"/>
              <a:ext cx="524856" cy="464505"/>
            </a:xfrm>
            <a:prstGeom prst="rtTriangle">
              <a:avLst/>
            </a:prstGeom>
            <a:solidFill>
              <a:srgbClr val="57C3A7"/>
            </a:solidFill>
            <a:ln w="38100">
              <a:solidFill>
                <a:srgbClr val="57C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9" name="Dik Üçgen 68">
              <a:extLst>
                <a:ext uri="{FF2B5EF4-FFF2-40B4-BE49-F238E27FC236}">
                  <a16:creationId xmlns:a16="http://schemas.microsoft.com/office/drawing/2014/main" id="{A32BF725-5D25-B783-3DE0-E232653BC029}"/>
                </a:ext>
              </a:extLst>
            </p:cNvPr>
            <p:cNvSpPr/>
            <p:nvPr/>
          </p:nvSpPr>
          <p:spPr>
            <a:xfrm rot="19629278">
              <a:off x="9911927" y="3830776"/>
              <a:ext cx="526686" cy="550665"/>
            </a:xfrm>
            <a:prstGeom prst="rtTriangl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0" name="Dik Üçgen 69">
              <a:extLst>
                <a:ext uri="{FF2B5EF4-FFF2-40B4-BE49-F238E27FC236}">
                  <a16:creationId xmlns:a16="http://schemas.microsoft.com/office/drawing/2014/main" id="{EFBAB322-8876-7BE1-69D9-4B2ED8CA55EE}"/>
                </a:ext>
              </a:extLst>
            </p:cNvPr>
            <p:cNvSpPr/>
            <p:nvPr/>
          </p:nvSpPr>
          <p:spPr>
            <a:xfrm rot="9470615">
              <a:off x="9603275" y="4620517"/>
              <a:ext cx="517564" cy="461280"/>
            </a:xfrm>
            <a:prstGeom prst="rtTriangl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2" name="Dik Üçgen 71">
              <a:extLst>
                <a:ext uri="{FF2B5EF4-FFF2-40B4-BE49-F238E27FC236}">
                  <a16:creationId xmlns:a16="http://schemas.microsoft.com/office/drawing/2014/main" id="{691A6049-561C-06B6-4D81-B7F0EA733A55}"/>
                </a:ext>
              </a:extLst>
            </p:cNvPr>
            <p:cNvSpPr/>
            <p:nvPr/>
          </p:nvSpPr>
          <p:spPr>
            <a:xfrm rot="14699250">
              <a:off x="10436749" y="4493228"/>
              <a:ext cx="366835" cy="403493"/>
            </a:xfrm>
            <a:prstGeom prst="rtTriangle">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3" name="Dik Üçgen 72">
              <a:extLst>
                <a:ext uri="{FF2B5EF4-FFF2-40B4-BE49-F238E27FC236}">
                  <a16:creationId xmlns:a16="http://schemas.microsoft.com/office/drawing/2014/main" id="{0710FD81-5D75-3931-358E-C684CDDF55A3}"/>
                </a:ext>
              </a:extLst>
            </p:cNvPr>
            <p:cNvSpPr/>
            <p:nvPr/>
          </p:nvSpPr>
          <p:spPr>
            <a:xfrm rot="3429278">
              <a:off x="11281520" y="4559660"/>
              <a:ext cx="364476" cy="582996"/>
            </a:xfrm>
            <a:prstGeom prst="rtTriangle">
              <a:avLst/>
            </a:prstGeom>
            <a:solidFill>
              <a:srgbClr val="57C3A7"/>
            </a:solidFill>
            <a:ln w="38100">
              <a:solidFill>
                <a:srgbClr val="57C3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4" name="Dik Üçgen 73">
              <a:extLst>
                <a:ext uri="{FF2B5EF4-FFF2-40B4-BE49-F238E27FC236}">
                  <a16:creationId xmlns:a16="http://schemas.microsoft.com/office/drawing/2014/main" id="{FFFC8D5B-3A27-ECD8-D407-55852E946EB8}"/>
                </a:ext>
              </a:extLst>
            </p:cNvPr>
            <p:cNvSpPr/>
            <p:nvPr/>
          </p:nvSpPr>
          <p:spPr>
            <a:xfrm rot="19629278">
              <a:off x="10856909" y="4069596"/>
              <a:ext cx="526686" cy="550665"/>
            </a:xfrm>
            <a:prstGeom prst="rtTriangl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5" name="Dik Üçgen 74">
              <a:extLst>
                <a:ext uri="{FF2B5EF4-FFF2-40B4-BE49-F238E27FC236}">
                  <a16:creationId xmlns:a16="http://schemas.microsoft.com/office/drawing/2014/main" id="{F493486E-95A1-6518-340A-FB7F3B253AA5}"/>
                </a:ext>
              </a:extLst>
            </p:cNvPr>
            <p:cNvSpPr/>
            <p:nvPr/>
          </p:nvSpPr>
          <p:spPr>
            <a:xfrm rot="8989515">
              <a:off x="10618427" y="4996441"/>
              <a:ext cx="454209" cy="390017"/>
            </a:xfrm>
            <a:prstGeom prst="rtTriangl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6" name="Rectangle 7">
              <a:extLst>
                <a:ext uri="{FF2B5EF4-FFF2-40B4-BE49-F238E27FC236}">
                  <a16:creationId xmlns:a16="http://schemas.microsoft.com/office/drawing/2014/main" id="{EE815AB6-E89E-2E69-3C03-12A8943D8D42}"/>
                </a:ext>
              </a:extLst>
            </p:cNvPr>
            <p:cNvSpPr>
              <a:spLocks noChangeAspect="1"/>
            </p:cNvSpPr>
            <p:nvPr/>
          </p:nvSpPr>
          <p:spPr>
            <a:xfrm rot="3187113">
              <a:off x="11029786" y="3609951"/>
              <a:ext cx="72000" cy="14735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Parallelogram 15">
              <a:extLst>
                <a:ext uri="{FF2B5EF4-FFF2-40B4-BE49-F238E27FC236}">
                  <a16:creationId xmlns:a16="http://schemas.microsoft.com/office/drawing/2014/main" id="{FAF5D11E-E6C1-5E1C-6899-BB61E327EBF1}"/>
                </a:ext>
              </a:extLst>
            </p:cNvPr>
            <p:cNvSpPr>
              <a:spLocks noChangeAspect="1"/>
            </p:cNvSpPr>
            <p:nvPr/>
          </p:nvSpPr>
          <p:spPr>
            <a:xfrm rot="16503203">
              <a:off x="11078561" y="3267926"/>
              <a:ext cx="144000" cy="190503"/>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ectangle 9">
              <a:extLst>
                <a:ext uri="{FF2B5EF4-FFF2-40B4-BE49-F238E27FC236}">
                  <a16:creationId xmlns:a16="http://schemas.microsoft.com/office/drawing/2014/main" id="{2C547F6B-C9D1-880B-1B45-E787CF549579}"/>
                </a:ext>
              </a:extLst>
            </p:cNvPr>
            <p:cNvSpPr>
              <a:spLocks noChangeAspect="1"/>
            </p:cNvSpPr>
            <p:nvPr/>
          </p:nvSpPr>
          <p:spPr>
            <a:xfrm rot="959347">
              <a:off x="10766875" y="3223965"/>
              <a:ext cx="144000" cy="14510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79" name="Grafik 78" descr="Bakım düz dolguyla">
              <a:extLst>
                <a:ext uri="{FF2B5EF4-FFF2-40B4-BE49-F238E27FC236}">
                  <a16:creationId xmlns:a16="http://schemas.microsoft.com/office/drawing/2014/main" id="{A2BBA2DA-DF81-0CE7-CAE3-A621449A8B56}"/>
                </a:ext>
              </a:extLst>
            </p:cNvPr>
            <p:cNvPicPr preferRelativeResize="0">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01362">
              <a:off x="10669296" y="3503179"/>
              <a:ext cx="180000" cy="180000"/>
            </a:xfrm>
            <a:prstGeom prst="rect">
              <a:avLst/>
            </a:prstGeom>
          </p:spPr>
        </p:pic>
        <p:sp>
          <p:nvSpPr>
            <p:cNvPr id="80" name="Metin kutusu 79">
              <a:extLst>
                <a:ext uri="{FF2B5EF4-FFF2-40B4-BE49-F238E27FC236}">
                  <a16:creationId xmlns:a16="http://schemas.microsoft.com/office/drawing/2014/main" id="{4C47A94C-E164-FBBB-35D1-ED74C49539C0}"/>
                </a:ext>
              </a:extLst>
            </p:cNvPr>
            <p:cNvSpPr txBox="1"/>
            <p:nvPr/>
          </p:nvSpPr>
          <p:spPr>
            <a:xfrm rot="846146">
              <a:off x="9674754" y="2565488"/>
              <a:ext cx="322245" cy="276999"/>
            </a:xfrm>
            <a:prstGeom prst="rect">
              <a:avLst/>
            </a:prstGeom>
            <a:noFill/>
            <a:ln>
              <a:noFill/>
            </a:ln>
          </p:spPr>
          <p:txBody>
            <a:bodyPr wrap="square" rtlCol="0">
              <a:spAutoFit/>
            </a:bodyPr>
            <a:lstStyle/>
            <a:p>
              <a:r>
                <a:rPr lang="tr-TR" sz="1200" b="1" dirty="0">
                  <a:solidFill>
                    <a:schemeClr val="bg1"/>
                  </a:solidFill>
                </a:rPr>
                <a:t>P</a:t>
              </a:r>
              <a:endParaRPr lang="tr-TR" b="1" dirty="0">
                <a:solidFill>
                  <a:schemeClr val="bg1"/>
                </a:solidFill>
              </a:endParaRPr>
            </a:p>
          </p:txBody>
        </p:sp>
        <p:sp>
          <p:nvSpPr>
            <p:cNvPr id="81" name="Metin kutusu 80">
              <a:extLst>
                <a:ext uri="{FF2B5EF4-FFF2-40B4-BE49-F238E27FC236}">
                  <a16:creationId xmlns:a16="http://schemas.microsoft.com/office/drawing/2014/main" id="{9E02F92A-5200-D7C4-9FA4-3D4C7ED7A0A4}"/>
                </a:ext>
              </a:extLst>
            </p:cNvPr>
            <p:cNvSpPr txBox="1"/>
            <p:nvPr/>
          </p:nvSpPr>
          <p:spPr>
            <a:xfrm rot="846146">
              <a:off x="9976876" y="2640558"/>
              <a:ext cx="322245" cy="276999"/>
            </a:xfrm>
            <a:prstGeom prst="rect">
              <a:avLst/>
            </a:prstGeom>
            <a:noFill/>
            <a:ln>
              <a:noFill/>
            </a:ln>
          </p:spPr>
          <p:txBody>
            <a:bodyPr wrap="square" rtlCol="0">
              <a:spAutoFit/>
            </a:bodyPr>
            <a:lstStyle/>
            <a:p>
              <a:r>
                <a:rPr lang="tr-TR" sz="1200" b="1" dirty="0">
                  <a:solidFill>
                    <a:schemeClr val="bg1"/>
                  </a:solidFill>
                </a:rPr>
                <a:t>U</a:t>
              </a:r>
              <a:endParaRPr lang="tr-TR" b="1" dirty="0">
                <a:solidFill>
                  <a:schemeClr val="bg1"/>
                </a:solidFill>
              </a:endParaRPr>
            </a:p>
          </p:txBody>
        </p:sp>
        <p:sp>
          <p:nvSpPr>
            <p:cNvPr id="82" name="Metin kutusu 81">
              <a:extLst>
                <a:ext uri="{FF2B5EF4-FFF2-40B4-BE49-F238E27FC236}">
                  <a16:creationId xmlns:a16="http://schemas.microsoft.com/office/drawing/2014/main" id="{C5ED453A-57BF-F173-6451-0F1EDEBBC90A}"/>
                </a:ext>
              </a:extLst>
            </p:cNvPr>
            <p:cNvSpPr txBox="1"/>
            <p:nvPr/>
          </p:nvSpPr>
          <p:spPr>
            <a:xfrm rot="846146">
              <a:off x="9881008" y="2997779"/>
              <a:ext cx="322245" cy="276999"/>
            </a:xfrm>
            <a:prstGeom prst="rect">
              <a:avLst/>
            </a:prstGeom>
            <a:noFill/>
            <a:ln>
              <a:noFill/>
            </a:ln>
          </p:spPr>
          <p:txBody>
            <a:bodyPr wrap="square" rtlCol="0">
              <a:spAutoFit/>
            </a:bodyPr>
            <a:lstStyle/>
            <a:p>
              <a:r>
                <a:rPr lang="tr-TR" sz="1200" b="1" dirty="0">
                  <a:solidFill>
                    <a:schemeClr val="bg1"/>
                  </a:solidFill>
                </a:rPr>
                <a:t>K</a:t>
              </a:r>
              <a:endParaRPr lang="tr-TR" b="1" dirty="0">
                <a:solidFill>
                  <a:schemeClr val="bg1"/>
                </a:solidFill>
              </a:endParaRPr>
            </a:p>
          </p:txBody>
        </p:sp>
        <p:sp>
          <p:nvSpPr>
            <p:cNvPr id="83" name="Metin kutusu 82">
              <a:extLst>
                <a:ext uri="{FF2B5EF4-FFF2-40B4-BE49-F238E27FC236}">
                  <a16:creationId xmlns:a16="http://schemas.microsoft.com/office/drawing/2014/main" id="{B56BFBCE-41E6-7201-0033-3B119AC22E51}"/>
                </a:ext>
              </a:extLst>
            </p:cNvPr>
            <p:cNvSpPr txBox="1"/>
            <p:nvPr/>
          </p:nvSpPr>
          <p:spPr>
            <a:xfrm rot="846146">
              <a:off x="9557291" y="2912037"/>
              <a:ext cx="322245" cy="276999"/>
            </a:xfrm>
            <a:prstGeom prst="rect">
              <a:avLst/>
            </a:prstGeom>
            <a:noFill/>
            <a:ln>
              <a:noFill/>
            </a:ln>
          </p:spPr>
          <p:txBody>
            <a:bodyPr wrap="square" rtlCol="0">
              <a:spAutoFit/>
            </a:bodyPr>
            <a:lstStyle/>
            <a:p>
              <a:r>
                <a:rPr lang="tr-TR" sz="1200" b="1" dirty="0">
                  <a:solidFill>
                    <a:schemeClr val="bg1"/>
                  </a:solidFill>
                </a:rPr>
                <a:t>Ö</a:t>
              </a:r>
              <a:endParaRPr lang="tr-TR" b="1" dirty="0">
                <a:solidFill>
                  <a:schemeClr val="bg1"/>
                </a:solidFill>
              </a:endParaRPr>
            </a:p>
          </p:txBody>
        </p:sp>
        <p:sp>
          <p:nvSpPr>
            <p:cNvPr id="92" name="Trapezoid 28">
              <a:extLst>
                <a:ext uri="{FF2B5EF4-FFF2-40B4-BE49-F238E27FC236}">
                  <a16:creationId xmlns:a16="http://schemas.microsoft.com/office/drawing/2014/main" id="{467A15F1-2F85-8A6D-5F8B-8F6C8A73C1F9}"/>
                </a:ext>
              </a:extLst>
            </p:cNvPr>
            <p:cNvSpPr>
              <a:spLocks noChangeAspect="1"/>
            </p:cNvSpPr>
            <p:nvPr/>
          </p:nvSpPr>
          <p:spPr>
            <a:xfrm rot="820149">
              <a:off x="10271975" y="4490557"/>
              <a:ext cx="148528" cy="18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3" name="Oval 50">
              <a:extLst>
                <a:ext uri="{FF2B5EF4-FFF2-40B4-BE49-F238E27FC236}">
                  <a16:creationId xmlns:a16="http://schemas.microsoft.com/office/drawing/2014/main" id="{FE4A888B-8427-B3EE-394E-A86EE5770F1B}"/>
                </a:ext>
              </a:extLst>
            </p:cNvPr>
            <p:cNvSpPr>
              <a:spLocks noChangeAspect="1"/>
            </p:cNvSpPr>
            <p:nvPr/>
          </p:nvSpPr>
          <p:spPr>
            <a:xfrm>
              <a:off x="9811561" y="4617427"/>
              <a:ext cx="180000" cy="203298"/>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4" name="Oval 25">
              <a:extLst>
                <a:ext uri="{FF2B5EF4-FFF2-40B4-BE49-F238E27FC236}">
                  <a16:creationId xmlns:a16="http://schemas.microsoft.com/office/drawing/2014/main" id="{F52E0A56-8103-67DB-4492-17CA7DE6D1C6}"/>
                </a:ext>
              </a:extLst>
            </p:cNvPr>
            <p:cNvSpPr>
              <a:spLocks noChangeAspect="1"/>
            </p:cNvSpPr>
            <p:nvPr/>
          </p:nvSpPr>
          <p:spPr>
            <a:xfrm>
              <a:off x="8181938" y="3933218"/>
              <a:ext cx="144000" cy="14419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31">
              <a:extLst>
                <a:ext uri="{FF2B5EF4-FFF2-40B4-BE49-F238E27FC236}">
                  <a16:creationId xmlns:a16="http://schemas.microsoft.com/office/drawing/2014/main" id="{F45F6728-7087-B72A-F766-86C3FE93A0E3}"/>
                </a:ext>
              </a:extLst>
            </p:cNvPr>
            <p:cNvSpPr>
              <a:spLocks noChangeAspect="1"/>
            </p:cNvSpPr>
            <p:nvPr/>
          </p:nvSpPr>
          <p:spPr>
            <a:xfrm rot="941283">
              <a:off x="9620338" y="4264789"/>
              <a:ext cx="108000" cy="15355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Isosceles Triangle 4">
              <a:extLst>
                <a:ext uri="{FF2B5EF4-FFF2-40B4-BE49-F238E27FC236}">
                  <a16:creationId xmlns:a16="http://schemas.microsoft.com/office/drawing/2014/main" id="{EDACB3A7-1185-893C-300E-9E685101F71A}"/>
                </a:ext>
              </a:extLst>
            </p:cNvPr>
            <p:cNvSpPr>
              <a:spLocks noChangeAspect="1"/>
            </p:cNvSpPr>
            <p:nvPr/>
          </p:nvSpPr>
          <p:spPr>
            <a:xfrm rot="850312">
              <a:off x="7966238" y="3575064"/>
              <a:ext cx="144000" cy="144000"/>
            </a:xfrm>
            <a:custGeom>
              <a:avLst/>
              <a:gdLst/>
              <a:ahLst/>
              <a:cxnLst/>
              <a:rect l="l" t="t" r="r" b="b"/>
              <a:pathLst>
                <a:path w="3987707" h="3954396">
                  <a:moveTo>
                    <a:pt x="0" y="3714088"/>
                  </a:moveTo>
                  <a:lnTo>
                    <a:pt x="3972024" y="3714088"/>
                  </a:lnTo>
                  <a:lnTo>
                    <a:pt x="3972024" y="3954396"/>
                  </a:lnTo>
                  <a:lnTo>
                    <a:pt x="0" y="3954396"/>
                  </a:lnTo>
                  <a:close/>
                  <a:moveTo>
                    <a:pt x="3443318" y="3230893"/>
                  </a:moveTo>
                  <a:lnTo>
                    <a:pt x="3443318" y="3518925"/>
                  </a:lnTo>
                  <a:lnTo>
                    <a:pt x="3731350" y="3518925"/>
                  </a:lnTo>
                  <a:lnTo>
                    <a:pt x="3731350" y="3230893"/>
                  </a:lnTo>
                  <a:close/>
                  <a:moveTo>
                    <a:pt x="2956963" y="3230893"/>
                  </a:moveTo>
                  <a:lnTo>
                    <a:pt x="2956963" y="3518925"/>
                  </a:lnTo>
                  <a:lnTo>
                    <a:pt x="3244995" y="3518925"/>
                  </a:lnTo>
                  <a:lnTo>
                    <a:pt x="3244995" y="3230893"/>
                  </a:lnTo>
                  <a:close/>
                  <a:moveTo>
                    <a:pt x="764148" y="3208865"/>
                  </a:moveTo>
                  <a:lnTo>
                    <a:pt x="764148" y="3496897"/>
                  </a:lnTo>
                  <a:lnTo>
                    <a:pt x="1052180" y="3496897"/>
                  </a:lnTo>
                  <a:lnTo>
                    <a:pt x="1052180" y="3208865"/>
                  </a:lnTo>
                  <a:close/>
                  <a:moveTo>
                    <a:pt x="277793" y="3208865"/>
                  </a:moveTo>
                  <a:lnTo>
                    <a:pt x="277793" y="3496897"/>
                  </a:lnTo>
                  <a:lnTo>
                    <a:pt x="565825" y="3496897"/>
                  </a:lnTo>
                  <a:lnTo>
                    <a:pt x="565825" y="3208865"/>
                  </a:lnTo>
                  <a:close/>
                  <a:moveTo>
                    <a:pt x="3434934" y="2803592"/>
                  </a:moveTo>
                  <a:lnTo>
                    <a:pt x="3434934" y="3091624"/>
                  </a:lnTo>
                  <a:lnTo>
                    <a:pt x="3722966" y="3091624"/>
                  </a:lnTo>
                  <a:lnTo>
                    <a:pt x="3722966" y="2803592"/>
                  </a:lnTo>
                  <a:close/>
                  <a:moveTo>
                    <a:pt x="2948579" y="2803592"/>
                  </a:moveTo>
                  <a:lnTo>
                    <a:pt x="2948579" y="3091624"/>
                  </a:lnTo>
                  <a:lnTo>
                    <a:pt x="3236611" y="3091624"/>
                  </a:lnTo>
                  <a:lnTo>
                    <a:pt x="3236611" y="2803592"/>
                  </a:lnTo>
                  <a:close/>
                  <a:moveTo>
                    <a:pt x="755764" y="2781564"/>
                  </a:moveTo>
                  <a:lnTo>
                    <a:pt x="755764" y="3069596"/>
                  </a:lnTo>
                  <a:lnTo>
                    <a:pt x="1043796" y="3069596"/>
                  </a:lnTo>
                  <a:lnTo>
                    <a:pt x="1043796" y="2781564"/>
                  </a:lnTo>
                  <a:close/>
                  <a:moveTo>
                    <a:pt x="269409" y="2781564"/>
                  </a:moveTo>
                  <a:lnTo>
                    <a:pt x="269409" y="3069596"/>
                  </a:lnTo>
                  <a:lnTo>
                    <a:pt x="557441" y="3069596"/>
                  </a:lnTo>
                  <a:lnTo>
                    <a:pt x="557441" y="2781564"/>
                  </a:lnTo>
                  <a:close/>
                  <a:moveTo>
                    <a:pt x="1967773" y="2776576"/>
                  </a:moveTo>
                  <a:cubicBezTo>
                    <a:pt x="1895109" y="2776576"/>
                    <a:pt x="1836204" y="2835481"/>
                    <a:pt x="1836204" y="2908145"/>
                  </a:cubicBezTo>
                  <a:lnTo>
                    <a:pt x="1836204" y="3521808"/>
                  </a:lnTo>
                  <a:lnTo>
                    <a:pt x="2196244" y="3521808"/>
                  </a:lnTo>
                  <a:lnTo>
                    <a:pt x="2196244" y="2908145"/>
                  </a:lnTo>
                  <a:cubicBezTo>
                    <a:pt x="2196244" y="2835481"/>
                    <a:pt x="2137339" y="2776576"/>
                    <a:pt x="2064675" y="2776576"/>
                  </a:cubicBezTo>
                  <a:close/>
                  <a:moveTo>
                    <a:pt x="3425319" y="2363160"/>
                  </a:moveTo>
                  <a:lnTo>
                    <a:pt x="3425319" y="2651192"/>
                  </a:lnTo>
                  <a:lnTo>
                    <a:pt x="3713351" y="2651192"/>
                  </a:lnTo>
                  <a:lnTo>
                    <a:pt x="3713351" y="2363160"/>
                  </a:lnTo>
                  <a:close/>
                  <a:moveTo>
                    <a:pt x="2938964" y="2363160"/>
                  </a:moveTo>
                  <a:lnTo>
                    <a:pt x="2938964" y="2651192"/>
                  </a:lnTo>
                  <a:lnTo>
                    <a:pt x="3226996" y="2651192"/>
                  </a:lnTo>
                  <a:lnTo>
                    <a:pt x="3226996" y="2363160"/>
                  </a:lnTo>
                  <a:close/>
                  <a:moveTo>
                    <a:pt x="746149" y="2341132"/>
                  </a:moveTo>
                  <a:lnTo>
                    <a:pt x="746149" y="2629164"/>
                  </a:lnTo>
                  <a:lnTo>
                    <a:pt x="1034181" y="2629164"/>
                  </a:lnTo>
                  <a:lnTo>
                    <a:pt x="1034181" y="2341132"/>
                  </a:lnTo>
                  <a:close/>
                  <a:moveTo>
                    <a:pt x="259794" y="2341132"/>
                  </a:moveTo>
                  <a:lnTo>
                    <a:pt x="259794" y="2629164"/>
                  </a:lnTo>
                  <a:lnTo>
                    <a:pt x="547826" y="2629164"/>
                  </a:lnTo>
                  <a:lnTo>
                    <a:pt x="547826" y="2341132"/>
                  </a:lnTo>
                  <a:close/>
                  <a:moveTo>
                    <a:pt x="2120268" y="2332748"/>
                  </a:moveTo>
                  <a:lnTo>
                    <a:pt x="2120268" y="2620780"/>
                  </a:lnTo>
                  <a:lnTo>
                    <a:pt x="2408300" y="2620780"/>
                  </a:lnTo>
                  <a:lnTo>
                    <a:pt x="2408300" y="2332748"/>
                  </a:lnTo>
                  <a:close/>
                  <a:moveTo>
                    <a:pt x="1633913" y="2332748"/>
                  </a:moveTo>
                  <a:lnTo>
                    <a:pt x="1633913" y="2620780"/>
                  </a:lnTo>
                  <a:lnTo>
                    <a:pt x="1921945" y="2620780"/>
                  </a:lnTo>
                  <a:lnTo>
                    <a:pt x="1921945" y="2332748"/>
                  </a:lnTo>
                  <a:close/>
                  <a:moveTo>
                    <a:pt x="0" y="2180348"/>
                  </a:moveTo>
                  <a:lnTo>
                    <a:pt x="1368152" y="2180348"/>
                  </a:lnTo>
                  <a:lnTo>
                    <a:pt x="1368152" y="3644362"/>
                  </a:lnTo>
                  <a:lnTo>
                    <a:pt x="0" y="3644362"/>
                  </a:lnTo>
                  <a:close/>
                  <a:moveTo>
                    <a:pt x="2630373" y="2177473"/>
                  </a:moveTo>
                  <a:lnTo>
                    <a:pt x="3987707" y="2177473"/>
                  </a:lnTo>
                  <a:lnTo>
                    <a:pt x="3987707" y="3641487"/>
                  </a:lnTo>
                  <a:lnTo>
                    <a:pt x="2630373" y="3641487"/>
                  </a:lnTo>
                  <a:close/>
                  <a:moveTo>
                    <a:pt x="2110653" y="1892316"/>
                  </a:moveTo>
                  <a:lnTo>
                    <a:pt x="2110653" y="2180348"/>
                  </a:lnTo>
                  <a:lnTo>
                    <a:pt x="2398685" y="2180348"/>
                  </a:lnTo>
                  <a:lnTo>
                    <a:pt x="2398685" y="1892316"/>
                  </a:lnTo>
                  <a:close/>
                  <a:moveTo>
                    <a:pt x="1624298" y="1892316"/>
                  </a:moveTo>
                  <a:lnTo>
                    <a:pt x="1624298" y="2180348"/>
                  </a:lnTo>
                  <a:lnTo>
                    <a:pt x="1912330" y="2180348"/>
                  </a:lnTo>
                  <a:lnTo>
                    <a:pt x="1912330" y="1892316"/>
                  </a:lnTo>
                  <a:close/>
                  <a:moveTo>
                    <a:pt x="1485872" y="1700146"/>
                  </a:moveTo>
                  <a:lnTo>
                    <a:pt x="2546576" y="1700146"/>
                  </a:lnTo>
                  <a:lnTo>
                    <a:pt x="2546576" y="3644362"/>
                  </a:lnTo>
                  <a:lnTo>
                    <a:pt x="1485872" y="3644362"/>
                  </a:lnTo>
                  <a:close/>
                  <a:moveTo>
                    <a:pt x="2630373" y="1700145"/>
                  </a:moveTo>
                  <a:lnTo>
                    <a:pt x="3987707" y="1700145"/>
                  </a:lnTo>
                  <a:lnTo>
                    <a:pt x="3987707" y="2106166"/>
                  </a:lnTo>
                  <a:lnTo>
                    <a:pt x="2630373" y="2106166"/>
                  </a:lnTo>
                  <a:close/>
                  <a:moveTo>
                    <a:pt x="0" y="1700145"/>
                  </a:moveTo>
                  <a:lnTo>
                    <a:pt x="1368152" y="1700145"/>
                  </a:lnTo>
                  <a:lnTo>
                    <a:pt x="1368152" y="2106166"/>
                  </a:lnTo>
                  <a:lnTo>
                    <a:pt x="0" y="2106166"/>
                  </a:lnTo>
                  <a:close/>
                  <a:moveTo>
                    <a:pt x="1980063" y="1146448"/>
                  </a:moveTo>
                  <a:lnTo>
                    <a:pt x="2036694" y="1146448"/>
                  </a:lnTo>
                  <a:lnTo>
                    <a:pt x="2036694" y="1344772"/>
                  </a:lnTo>
                  <a:lnTo>
                    <a:pt x="1838370" y="1344772"/>
                  </a:lnTo>
                  <a:lnTo>
                    <a:pt x="1838370" y="1286838"/>
                  </a:lnTo>
                  <a:lnTo>
                    <a:pt x="1980063" y="1286838"/>
                  </a:lnTo>
                  <a:close/>
                  <a:moveTo>
                    <a:pt x="2016223" y="1083949"/>
                  </a:moveTo>
                  <a:cubicBezTo>
                    <a:pt x="1889971" y="1083949"/>
                    <a:pt x="1787623" y="1186297"/>
                    <a:pt x="1787623" y="1312549"/>
                  </a:cubicBezTo>
                  <a:cubicBezTo>
                    <a:pt x="1787623" y="1438801"/>
                    <a:pt x="1889971" y="1541149"/>
                    <a:pt x="2016223" y="1541149"/>
                  </a:cubicBezTo>
                  <a:cubicBezTo>
                    <a:pt x="2142475" y="1541149"/>
                    <a:pt x="2244823" y="1438801"/>
                    <a:pt x="2244823" y="1312549"/>
                  </a:cubicBezTo>
                  <a:cubicBezTo>
                    <a:pt x="2244823" y="1186297"/>
                    <a:pt x="2142475" y="1083949"/>
                    <a:pt x="2016223" y="1083949"/>
                  </a:cubicBezTo>
                  <a:close/>
                  <a:moveTo>
                    <a:pt x="2016222" y="697169"/>
                  </a:moveTo>
                  <a:lnTo>
                    <a:pt x="2722296" y="1611569"/>
                  </a:lnTo>
                  <a:lnTo>
                    <a:pt x="1310147" y="1611569"/>
                  </a:lnTo>
                  <a:close/>
                  <a:moveTo>
                    <a:pt x="2120268" y="0"/>
                  </a:moveTo>
                  <a:lnTo>
                    <a:pt x="2722296" y="0"/>
                  </a:lnTo>
                  <a:lnTo>
                    <a:pt x="2722296" y="328314"/>
                  </a:lnTo>
                  <a:lnTo>
                    <a:pt x="2120268" y="328314"/>
                  </a:lnTo>
                  <a:close/>
                  <a:moveTo>
                    <a:pt x="1966643" y="0"/>
                  </a:moveTo>
                  <a:lnTo>
                    <a:pt x="2065805" y="0"/>
                  </a:lnTo>
                  <a:lnTo>
                    <a:pt x="2065805" y="656629"/>
                  </a:lnTo>
                  <a:lnTo>
                    <a:pt x="1966643" y="656629"/>
                  </a:lnTo>
                  <a:close/>
                </a:path>
              </a:pathLst>
            </a:custGeom>
            <a:solidFill>
              <a:schemeClr val="bg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97" name="Frame 1">
              <a:extLst>
                <a:ext uri="{FF2B5EF4-FFF2-40B4-BE49-F238E27FC236}">
                  <a16:creationId xmlns:a16="http://schemas.microsoft.com/office/drawing/2014/main" id="{C6305A6F-E6CF-648B-9E77-20C1B8C2231B}"/>
                </a:ext>
              </a:extLst>
            </p:cNvPr>
            <p:cNvSpPr>
              <a:spLocks noChangeAspect="1"/>
            </p:cNvSpPr>
            <p:nvPr/>
          </p:nvSpPr>
          <p:spPr>
            <a:xfrm>
              <a:off x="7608208" y="3758276"/>
              <a:ext cx="108000" cy="151561"/>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a typeface="Arial Unicode MS"/>
                <a:cs typeface="+mn-cs"/>
              </a:endParaRPr>
            </a:p>
          </p:txBody>
        </p:sp>
        <p:sp>
          <p:nvSpPr>
            <p:cNvPr id="98" name="Oval 1">
              <a:extLst>
                <a:ext uri="{FF2B5EF4-FFF2-40B4-BE49-F238E27FC236}">
                  <a16:creationId xmlns:a16="http://schemas.microsoft.com/office/drawing/2014/main" id="{AEF46DCC-B262-43A0-31FD-C92E1306932B}"/>
                </a:ext>
              </a:extLst>
            </p:cNvPr>
            <p:cNvSpPr>
              <a:spLocks noChangeAspect="1"/>
            </p:cNvSpPr>
            <p:nvPr/>
          </p:nvSpPr>
          <p:spPr>
            <a:xfrm rot="1182896">
              <a:off x="10865646" y="4995336"/>
              <a:ext cx="108000" cy="138026"/>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99" name="Rectangle 5">
              <a:extLst>
                <a:ext uri="{FF2B5EF4-FFF2-40B4-BE49-F238E27FC236}">
                  <a16:creationId xmlns:a16="http://schemas.microsoft.com/office/drawing/2014/main" id="{1DDDD68C-646B-786F-8365-ED8BAB7D9270}"/>
                </a:ext>
              </a:extLst>
            </p:cNvPr>
            <p:cNvSpPr>
              <a:spLocks noChangeAspect="1"/>
            </p:cNvSpPr>
            <p:nvPr/>
          </p:nvSpPr>
          <p:spPr>
            <a:xfrm rot="940061">
              <a:off x="7837006" y="4112433"/>
              <a:ext cx="144000" cy="144086"/>
            </a:xfrm>
            <a:custGeom>
              <a:avLst/>
              <a:gdLst/>
              <a:ahLst/>
              <a:cxnLst/>
              <a:rect l="l" t="t" r="r" b="b"/>
              <a:pathLst>
                <a:path w="3944785" h="3947111">
                  <a:moveTo>
                    <a:pt x="172192" y="3407667"/>
                  </a:moveTo>
                  <a:lnTo>
                    <a:pt x="3772592" y="3407667"/>
                  </a:lnTo>
                  <a:lnTo>
                    <a:pt x="3772592" y="3947111"/>
                  </a:lnTo>
                  <a:lnTo>
                    <a:pt x="172192" y="3947111"/>
                  </a:lnTo>
                  <a:close/>
                  <a:moveTo>
                    <a:pt x="48006" y="2975619"/>
                  </a:moveTo>
                  <a:lnTo>
                    <a:pt x="3896779" y="2975619"/>
                  </a:lnTo>
                  <a:cubicBezTo>
                    <a:pt x="3923292" y="2975619"/>
                    <a:pt x="3944785" y="2997112"/>
                    <a:pt x="3944785" y="3023625"/>
                  </a:cubicBezTo>
                  <a:lnTo>
                    <a:pt x="3944785" y="3215645"/>
                  </a:lnTo>
                  <a:cubicBezTo>
                    <a:pt x="3944785" y="3242158"/>
                    <a:pt x="3923292" y="3263651"/>
                    <a:pt x="3896779" y="3263651"/>
                  </a:cubicBezTo>
                  <a:lnTo>
                    <a:pt x="48006" y="3263651"/>
                  </a:lnTo>
                  <a:cubicBezTo>
                    <a:pt x="21493" y="3263651"/>
                    <a:pt x="0" y="3242158"/>
                    <a:pt x="0" y="3215645"/>
                  </a:cubicBezTo>
                  <a:lnTo>
                    <a:pt x="0" y="3023625"/>
                  </a:lnTo>
                  <a:cubicBezTo>
                    <a:pt x="0" y="2997112"/>
                    <a:pt x="21493" y="2975619"/>
                    <a:pt x="48006" y="2975619"/>
                  </a:cubicBezTo>
                  <a:close/>
                  <a:moveTo>
                    <a:pt x="3322863" y="2173367"/>
                  </a:moveTo>
                  <a:cubicBezTo>
                    <a:pt x="3481939" y="2173367"/>
                    <a:pt x="3610895" y="2302323"/>
                    <a:pt x="3610895" y="2461399"/>
                  </a:cubicBezTo>
                  <a:cubicBezTo>
                    <a:pt x="3610895" y="2620475"/>
                    <a:pt x="3481939" y="2749431"/>
                    <a:pt x="3322863" y="2749431"/>
                  </a:cubicBezTo>
                  <a:cubicBezTo>
                    <a:pt x="3163787" y="2749431"/>
                    <a:pt x="3034831" y="2620475"/>
                    <a:pt x="3034831" y="2461399"/>
                  </a:cubicBezTo>
                  <a:cubicBezTo>
                    <a:pt x="3034831" y="2302323"/>
                    <a:pt x="3163787" y="2173367"/>
                    <a:pt x="3322863" y="2173367"/>
                  </a:cubicBezTo>
                  <a:close/>
                  <a:moveTo>
                    <a:pt x="623915" y="2173367"/>
                  </a:moveTo>
                  <a:cubicBezTo>
                    <a:pt x="782991" y="2173367"/>
                    <a:pt x="911947" y="2302323"/>
                    <a:pt x="911947" y="2461399"/>
                  </a:cubicBezTo>
                  <a:cubicBezTo>
                    <a:pt x="911947" y="2620475"/>
                    <a:pt x="782991" y="2749431"/>
                    <a:pt x="623915" y="2749431"/>
                  </a:cubicBezTo>
                  <a:cubicBezTo>
                    <a:pt x="464839" y="2749431"/>
                    <a:pt x="335883" y="2620475"/>
                    <a:pt x="335883" y="2461399"/>
                  </a:cubicBezTo>
                  <a:cubicBezTo>
                    <a:pt x="335883" y="2302323"/>
                    <a:pt x="464839" y="2173367"/>
                    <a:pt x="623915" y="2173367"/>
                  </a:cubicBezTo>
                  <a:close/>
                  <a:moveTo>
                    <a:pt x="955861" y="1460181"/>
                  </a:moveTo>
                  <a:lnTo>
                    <a:pt x="962165" y="2349615"/>
                  </a:lnTo>
                  <a:cubicBezTo>
                    <a:pt x="913419" y="2214511"/>
                    <a:pt x="789164" y="2116019"/>
                    <a:pt x="640244" y="2104834"/>
                  </a:cubicBezTo>
                  <a:lnTo>
                    <a:pt x="640244" y="1976798"/>
                  </a:lnTo>
                  <a:cubicBezTo>
                    <a:pt x="640244" y="1751294"/>
                    <a:pt x="767760" y="1555572"/>
                    <a:pt x="955861" y="1460181"/>
                  </a:cubicBezTo>
                  <a:close/>
                  <a:moveTo>
                    <a:pt x="2977564" y="1454015"/>
                  </a:moveTo>
                  <a:cubicBezTo>
                    <a:pt x="3171744" y="1547562"/>
                    <a:pt x="3304540" y="1746672"/>
                    <a:pt x="3304540" y="1976798"/>
                  </a:cubicBezTo>
                  <a:lnTo>
                    <a:pt x="3304540" y="2105213"/>
                  </a:lnTo>
                  <a:cubicBezTo>
                    <a:pt x="3156261" y="2117799"/>
                    <a:pt x="3033007" y="2217024"/>
                    <a:pt x="2985487" y="2352440"/>
                  </a:cubicBezTo>
                  <a:close/>
                  <a:moveTo>
                    <a:pt x="1028327" y="1428070"/>
                  </a:moveTo>
                  <a:lnTo>
                    <a:pt x="1028109" y="1441018"/>
                  </a:lnTo>
                  <a:lnTo>
                    <a:pt x="1005636" y="1434996"/>
                  </a:lnTo>
                  <a:close/>
                  <a:moveTo>
                    <a:pt x="1225599" y="1391443"/>
                  </a:moveTo>
                  <a:lnTo>
                    <a:pt x="1434414" y="1391443"/>
                  </a:lnTo>
                  <a:cubicBezTo>
                    <a:pt x="1568079" y="1475410"/>
                    <a:pt x="1724362" y="1526267"/>
                    <a:pt x="1892034" y="1531748"/>
                  </a:cubicBezTo>
                  <a:cubicBezTo>
                    <a:pt x="1925778" y="1536167"/>
                    <a:pt x="1960158" y="1538169"/>
                    <a:pt x="1995006" y="1538169"/>
                  </a:cubicBezTo>
                  <a:cubicBezTo>
                    <a:pt x="2175704" y="1538169"/>
                    <a:pt x="2343825" y="1484324"/>
                    <a:pt x="2483963" y="1391443"/>
                  </a:cubicBezTo>
                  <a:lnTo>
                    <a:pt x="2719185" y="1391443"/>
                  </a:lnTo>
                  <a:cubicBezTo>
                    <a:pt x="2802423" y="1391443"/>
                    <a:pt x="2881603" y="1408817"/>
                    <a:pt x="2953046" y="1440708"/>
                  </a:cubicBezTo>
                  <a:lnTo>
                    <a:pt x="2064785" y="1678717"/>
                  </a:lnTo>
                  <a:lnTo>
                    <a:pt x="2074621" y="2794179"/>
                  </a:lnTo>
                  <a:lnTo>
                    <a:pt x="2970778" y="2554055"/>
                  </a:lnTo>
                  <a:cubicBezTo>
                    <a:pt x="2992440" y="2666528"/>
                    <a:pt x="3064862" y="2760650"/>
                    <a:pt x="3163644" y="2811725"/>
                  </a:cubicBezTo>
                  <a:lnTo>
                    <a:pt x="784901" y="2811725"/>
                  </a:lnTo>
                  <a:cubicBezTo>
                    <a:pt x="886027" y="2759438"/>
                    <a:pt x="959528" y="2662037"/>
                    <a:pt x="979462" y="2546081"/>
                  </a:cubicBezTo>
                  <a:lnTo>
                    <a:pt x="1858357" y="2781580"/>
                  </a:lnTo>
                  <a:lnTo>
                    <a:pt x="1858232" y="2763890"/>
                  </a:lnTo>
                  <a:lnTo>
                    <a:pt x="1931174" y="2783434"/>
                  </a:lnTo>
                  <a:lnTo>
                    <a:pt x="1949898" y="1670353"/>
                  </a:lnTo>
                  <a:lnTo>
                    <a:pt x="1036442" y="1425593"/>
                  </a:lnTo>
                  <a:cubicBezTo>
                    <a:pt x="1095109" y="1402546"/>
                    <a:pt x="1159058" y="1391443"/>
                    <a:pt x="1225599" y="1391443"/>
                  </a:cubicBezTo>
                  <a:close/>
                  <a:moveTo>
                    <a:pt x="1972392" y="0"/>
                  </a:moveTo>
                  <a:cubicBezTo>
                    <a:pt x="2330312" y="0"/>
                    <a:pt x="2620464" y="290152"/>
                    <a:pt x="2620464" y="648072"/>
                  </a:cubicBezTo>
                  <a:cubicBezTo>
                    <a:pt x="2620464" y="1005992"/>
                    <a:pt x="2330312" y="1296144"/>
                    <a:pt x="1972392" y="1296144"/>
                  </a:cubicBezTo>
                  <a:cubicBezTo>
                    <a:pt x="1614472" y="1296144"/>
                    <a:pt x="1324320" y="1005992"/>
                    <a:pt x="1324320" y="648072"/>
                  </a:cubicBezTo>
                  <a:cubicBezTo>
                    <a:pt x="1324320" y="290152"/>
                    <a:pt x="1614472" y="0"/>
                    <a:pt x="1972392"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100" name="Group 266">
              <a:extLst>
                <a:ext uri="{FF2B5EF4-FFF2-40B4-BE49-F238E27FC236}">
                  <a16:creationId xmlns:a16="http://schemas.microsoft.com/office/drawing/2014/main" id="{65AF9CC6-A975-3274-ADDE-A6814AB089E7}"/>
                </a:ext>
              </a:extLst>
            </p:cNvPr>
            <p:cNvGrpSpPr>
              <a:grpSpLocks noChangeAspect="1"/>
            </p:cNvGrpSpPr>
            <p:nvPr/>
          </p:nvGrpSpPr>
          <p:grpSpPr>
            <a:xfrm rot="984407">
              <a:off x="10029709" y="4143144"/>
              <a:ext cx="108000" cy="108000"/>
              <a:chOff x="2612260" y="1422267"/>
              <a:chExt cx="3975964" cy="4002557"/>
            </a:xfrm>
            <a:solidFill>
              <a:schemeClr val="bg1"/>
            </a:solidFill>
          </p:grpSpPr>
          <p:sp>
            <p:nvSpPr>
              <p:cNvPr id="101" name="Rectangle 4">
                <a:extLst>
                  <a:ext uri="{FF2B5EF4-FFF2-40B4-BE49-F238E27FC236}">
                    <a16:creationId xmlns:a16="http://schemas.microsoft.com/office/drawing/2014/main" id="{4D37CFC0-2B2B-FFC8-CC4A-9C2C1B41A072}"/>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2" name="Parallelogram 6">
                <a:extLst>
                  <a:ext uri="{FF2B5EF4-FFF2-40B4-BE49-F238E27FC236}">
                    <a16:creationId xmlns:a16="http://schemas.microsoft.com/office/drawing/2014/main" id="{3BDCF795-F585-D168-268C-FB2B6D576F54}"/>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3" name="Parallelogram 6">
                <a:extLst>
                  <a:ext uri="{FF2B5EF4-FFF2-40B4-BE49-F238E27FC236}">
                    <a16:creationId xmlns:a16="http://schemas.microsoft.com/office/drawing/2014/main" id="{8AE39969-B148-7493-3CB1-19A4D637F886}"/>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4" name="Parallelogram 6">
                <a:extLst>
                  <a:ext uri="{FF2B5EF4-FFF2-40B4-BE49-F238E27FC236}">
                    <a16:creationId xmlns:a16="http://schemas.microsoft.com/office/drawing/2014/main" id="{8798F3BD-85AF-A143-4682-C56711ACD89F}"/>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5" name="Parallelogram 6">
                <a:extLst>
                  <a:ext uri="{FF2B5EF4-FFF2-40B4-BE49-F238E27FC236}">
                    <a16:creationId xmlns:a16="http://schemas.microsoft.com/office/drawing/2014/main" id="{405C9825-3A9B-DF88-52B5-3FF402FE1875}"/>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6" name="Rectangle 4">
                <a:extLst>
                  <a:ext uri="{FF2B5EF4-FFF2-40B4-BE49-F238E27FC236}">
                    <a16:creationId xmlns:a16="http://schemas.microsoft.com/office/drawing/2014/main" id="{6C925C5F-9FCC-C7FB-4D4A-FD92AECF04E8}"/>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7" name="Parallelogram 6">
                <a:extLst>
                  <a:ext uri="{FF2B5EF4-FFF2-40B4-BE49-F238E27FC236}">
                    <a16:creationId xmlns:a16="http://schemas.microsoft.com/office/drawing/2014/main" id="{D5C4141F-CCDC-FBE5-DC00-6F8037960997}"/>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8" name="Parallelogram 6">
                <a:extLst>
                  <a:ext uri="{FF2B5EF4-FFF2-40B4-BE49-F238E27FC236}">
                    <a16:creationId xmlns:a16="http://schemas.microsoft.com/office/drawing/2014/main" id="{2396B056-8795-E61A-C0F3-B8F3F8963646}"/>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09" name="Parallelogram 6">
                <a:extLst>
                  <a:ext uri="{FF2B5EF4-FFF2-40B4-BE49-F238E27FC236}">
                    <a16:creationId xmlns:a16="http://schemas.microsoft.com/office/drawing/2014/main" id="{64464ADF-F758-DF3E-52EA-12C5D247B22F}"/>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0" name="Parallelogram 6">
                <a:extLst>
                  <a:ext uri="{FF2B5EF4-FFF2-40B4-BE49-F238E27FC236}">
                    <a16:creationId xmlns:a16="http://schemas.microsoft.com/office/drawing/2014/main" id="{3E3C3CFB-6A4B-6FE3-6A52-11FD227F8C91}"/>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1" name="Rectangle 4">
                <a:extLst>
                  <a:ext uri="{FF2B5EF4-FFF2-40B4-BE49-F238E27FC236}">
                    <a16:creationId xmlns:a16="http://schemas.microsoft.com/office/drawing/2014/main" id="{F88BE39D-03CD-732C-D2EE-D591AFEFC523}"/>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2" name="Parallelogram 6">
                <a:extLst>
                  <a:ext uri="{FF2B5EF4-FFF2-40B4-BE49-F238E27FC236}">
                    <a16:creationId xmlns:a16="http://schemas.microsoft.com/office/drawing/2014/main" id="{4FF58D10-BB50-03F4-B89A-64D172BD43D1}"/>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3" name="Parallelogram 6">
                <a:extLst>
                  <a:ext uri="{FF2B5EF4-FFF2-40B4-BE49-F238E27FC236}">
                    <a16:creationId xmlns:a16="http://schemas.microsoft.com/office/drawing/2014/main" id="{0E52AFC2-D0B9-3E18-22A8-8C554E83FB73}"/>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4" name="Parallelogram 6">
                <a:extLst>
                  <a:ext uri="{FF2B5EF4-FFF2-40B4-BE49-F238E27FC236}">
                    <a16:creationId xmlns:a16="http://schemas.microsoft.com/office/drawing/2014/main" id="{A6DA0E13-E88E-E6A3-2CEF-3FEDAE32163A}"/>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5" name="Parallelogram 6">
                <a:extLst>
                  <a:ext uri="{FF2B5EF4-FFF2-40B4-BE49-F238E27FC236}">
                    <a16:creationId xmlns:a16="http://schemas.microsoft.com/office/drawing/2014/main" id="{8CE6BC86-B353-34BB-891C-745DD56926F2}"/>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6" name="Rectangle 7">
                <a:extLst>
                  <a:ext uri="{FF2B5EF4-FFF2-40B4-BE49-F238E27FC236}">
                    <a16:creationId xmlns:a16="http://schemas.microsoft.com/office/drawing/2014/main" id="{6A1BEA35-2698-63A5-DB8E-00EE85DA7B8C}"/>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7" name="Rectangle 4">
                <a:extLst>
                  <a:ext uri="{FF2B5EF4-FFF2-40B4-BE49-F238E27FC236}">
                    <a16:creationId xmlns:a16="http://schemas.microsoft.com/office/drawing/2014/main" id="{81EB487F-9394-B545-1B92-D06507172B1C}"/>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8" name="Rectangle 4">
                <a:extLst>
                  <a:ext uri="{FF2B5EF4-FFF2-40B4-BE49-F238E27FC236}">
                    <a16:creationId xmlns:a16="http://schemas.microsoft.com/office/drawing/2014/main" id="{05FB3E63-3EED-7785-5BC2-A4FC4A65EABC}"/>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19" name="Rectangle 4">
                <a:extLst>
                  <a:ext uri="{FF2B5EF4-FFF2-40B4-BE49-F238E27FC236}">
                    <a16:creationId xmlns:a16="http://schemas.microsoft.com/office/drawing/2014/main" id="{A9C27ABC-B61B-89E9-1D7E-C44BDFAA35F2}"/>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20" name="Rectangle 4">
                <a:extLst>
                  <a:ext uri="{FF2B5EF4-FFF2-40B4-BE49-F238E27FC236}">
                    <a16:creationId xmlns:a16="http://schemas.microsoft.com/office/drawing/2014/main" id="{38B26929-3A31-336B-784C-A9AC8FD681FC}"/>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21" name="Rectangle 4">
                <a:extLst>
                  <a:ext uri="{FF2B5EF4-FFF2-40B4-BE49-F238E27FC236}">
                    <a16:creationId xmlns:a16="http://schemas.microsoft.com/office/drawing/2014/main" id="{2BD82453-5815-DFAD-29CE-C2A1D72A7DDF}"/>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22" name="Rectangle 4">
                <a:extLst>
                  <a:ext uri="{FF2B5EF4-FFF2-40B4-BE49-F238E27FC236}">
                    <a16:creationId xmlns:a16="http://schemas.microsoft.com/office/drawing/2014/main" id="{BC33566D-21A6-4A94-A804-5619091EA987}"/>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123" name="Round Same Side Corner Rectangle 7">
              <a:extLst>
                <a:ext uri="{FF2B5EF4-FFF2-40B4-BE49-F238E27FC236}">
                  <a16:creationId xmlns:a16="http://schemas.microsoft.com/office/drawing/2014/main" id="{2863FF73-4449-AB9E-E430-CE3C83160926}"/>
                </a:ext>
              </a:extLst>
            </p:cNvPr>
            <p:cNvSpPr>
              <a:spLocks noChangeAspect="1"/>
            </p:cNvSpPr>
            <p:nvPr/>
          </p:nvSpPr>
          <p:spPr>
            <a:xfrm rot="10800000">
              <a:off x="10993425" y="4375001"/>
              <a:ext cx="171216" cy="180000"/>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124" name="Oval 25">
              <a:extLst>
                <a:ext uri="{FF2B5EF4-FFF2-40B4-BE49-F238E27FC236}">
                  <a16:creationId xmlns:a16="http://schemas.microsoft.com/office/drawing/2014/main" id="{4910AF21-8791-7F9B-4C02-CFE680BC6E04}"/>
                </a:ext>
              </a:extLst>
            </p:cNvPr>
            <p:cNvSpPr>
              <a:spLocks noChangeAspect="1"/>
            </p:cNvSpPr>
            <p:nvPr/>
          </p:nvSpPr>
          <p:spPr>
            <a:xfrm>
              <a:off x="10673600" y="4647229"/>
              <a:ext cx="108000" cy="10814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5" name="Group 114">
              <a:extLst>
                <a:ext uri="{FF2B5EF4-FFF2-40B4-BE49-F238E27FC236}">
                  <a16:creationId xmlns:a16="http://schemas.microsoft.com/office/drawing/2014/main" id="{ED9B24B6-F9AA-196D-76CE-F0506B8FC3EC}"/>
                </a:ext>
              </a:extLst>
            </p:cNvPr>
            <p:cNvGrpSpPr>
              <a:grpSpLocks noChangeAspect="1"/>
            </p:cNvGrpSpPr>
            <p:nvPr/>
          </p:nvGrpSpPr>
          <p:grpSpPr>
            <a:xfrm>
              <a:off x="11232404" y="4753641"/>
              <a:ext cx="180000" cy="183858"/>
              <a:chOff x="2600940" y="1364722"/>
              <a:chExt cx="3925967" cy="4010110"/>
            </a:xfrm>
            <a:solidFill>
              <a:schemeClr val="bg1"/>
            </a:solidFill>
          </p:grpSpPr>
          <p:sp>
            <p:nvSpPr>
              <p:cNvPr id="126" name="Donut 1">
                <a:extLst>
                  <a:ext uri="{FF2B5EF4-FFF2-40B4-BE49-F238E27FC236}">
                    <a16:creationId xmlns:a16="http://schemas.microsoft.com/office/drawing/2014/main" id="{CB1C2CE1-D83F-4EBA-AC24-4960ECD32FE5}"/>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a typeface="Arial Unicode MS"/>
                  <a:cs typeface="+mn-cs"/>
                </a:endParaRPr>
              </a:p>
            </p:txBody>
          </p:sp>
          <p:sp>
            <p:nvSpPr>
              <p:cNvPr id="127" name="Rectangle 4">
                <a:extLst>
                  <a:ext uri="{FF2B5EF4-FFF2-40B4-BE49-F238E27FC236}">
                    <a16:creationId xmlns:a16="http://schemas.microsoft.com/office/drawing/2014/main" id="{1A515206-A038-8B9E-B82F-E499E0B92AD8}"/>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pic>
          <p:nvPicPr>
            <p:cNvPr id="4" name="Grafik 3">
              <a:extLst>
                <a:ext uri="{FF2B5EF4-FFF2-40B4-BE49-F238E27FC236}">
                  <a16:creationId xmlns:a16="http://schemas.microsoft.com/office/drawing/2014/main" id="{FC98E7D5-B64C-DF88-60AF-A4AAE64C8246}"/>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9425" t="24396" r="28282" b="24683"/>
            <a:stretch/>
          </p:blipFill>
          <p:spPr>
            <a:xfrm rot="833850">
              <a:off x="6283236" y="181302"/>
              <a:ext cx="6970507" cy="6485408"/>
            </a:xfrm>
            <a:prstGeom prst="rect">
              <a:avLst/>
            </a:prstGeom>
            <a:effectLst>
              <a:innerShdw blurRad="63500" dist="50800" dir="10800000">
                <a:prstClr val="black">
                  <a:alpha val="50000"/>
                </a:prstClr>
              </a:innerShdw>
            </a:effectLst>
          </p:spPr>
        </p:pic>
      </p:grpSp>
      <p:sp>
        <p:nvSpPr>
          <p:cNvPr id="2" name="Başlık 1">
            <a:extLst>
              <a:ext uri="{FF2B5EF4-FFF2-40B4-BE49-F238E27FC236}">
                <a16:creationId xmlns:a16="http://schemas.microsoft.com/office/drawing/2014/main" id="{0137FA58-4AE7-386A-EFEB-0FC2FB556E5D}"/>
              </a:ext>
            </a:extLst>
          </p:cNvPr>
          <p:cNvSpPr>
            <a:spLocks noGrp="1"/>
          </p:cNvSpPr>
          <p:nvPr>
            <p:ph type="title"/>
          </p:nvPr>
        </p:nvSpPr>
        <p:spPr>
          <a:xfrm>
            <a:off x="309115" y="2310756"/>
            <a:ext cx="6090995" cy="3591819"/>
          </a:xfrm>
        </p:spPr>
        <p:txBody>
          <a:bodyPr/>
          <a:lstStyle/>
          <a:p>
            <a:pPr algn="ctr"/>
            <a:r>
              <a:rPr lang="tr-TR" sz="2800" b="1" dirty="0">
                <a:solidFill>
                  <a:schemeClr val="bg1"/>
                </a:solidFill>
                <a:effectLst/>
                <a:latin typeface="Times New Roman" panose="02020603050405020304" pitchFamily="18" charset="0"/>
                <a:ea typeface="Times New Roman" panose="02020603050405020304" pitchFamily="18" charset="0"/>
              </a:rPr>
              <a:t>ANKARA ÜNİVERSİTESİ</a:t>
            </a:r>
            <a:br>
              <a:rPr lang="tr-TR" sz="2800" b="1" dirty="0"/>
            </a:br>
            <a:r>
              <a:rPr lang="tr-TR" sz="2800" b="1" dirty="0">
                <a:solidFill>
                  <a:schemeClr val="bg1"/>
                </a:solidFill>
                <a:latin typeface="Bell MT" panose="02020503060305020303" pitchFamily="18" charset="0"/>
              </a:rPr>
              <a:t>Avrupa Birliği Eğitim Programları Koordinatörlüğü</a:t>
            </a:r>
            <a:br>
              <a:rPr lang="tr-TR" sz="2800" b="1" dirty="0">
                <a:solidFill>
                  <a:schemeClr val="bg1"/>
                </a:solidFill>
                <a:latin typeface="Bell MT" panose="02020503060305020303" pitchFamily="18" charset="0"/>
              </a:rPr>
            </a:br>
            <a:r>
              <a:rPr lang="tr-TR" sz="2800" b="1" dirty="0">
                <a:solidFill>
                  <a:schemeClr val="bg1"/>
                </a:solidFill>
                <a:latin typeface="Bell MT" panose="02020503060305020303" pitchFamily="18" charset="0"/>
              </a:rPr>
              <a:t>Avrupa Birliği Projeleri Ofisi</a:t>
            </a:r>
          </a:p>
        </p:txBody>
      </p:sp>
      <p:grpSp>
        <p:nvGrpSpPr>
          <p:cNvPr id="24" name="Grup 23">
            <a:extLst>
              <a:ext uri="{FF2B5EF4-FFF2-40B4-BE49-F238E27FC236}">
                <a16:creationId xmlns:a16="http://schemas.microsoft.com/office/drawing/2014/main" id="{09496793-73DF-7661-7241-AC662B33B664}"/>
              </a:ext>
            </a:extLst>
          </p:cNvPr>
          <p:cNvGrpSpPr/>
          <p:nvPr/>
        </p:nvGrpSpPr>
        <p:grpSpPr>
          <a:xfrm>
            <a:off x="8259982" y="2310757"/>
            <a:ext cx="3127101" cy="1491976"/>
            <a:chOff x="8259982" y="2310757"/>
            <a:chExt cx="3127101" cy="1491976"/>
          </a:xfrm>
        </p:grpSpPr>
        <p:sp>
          <p:nvSpPr>
            <p:cNvPr id="15" name="Oval 14">
              <a:extLst>
                <a:ext uri="{FF2B5EF4-FFF2-40B4-BE49-F238E27FC236}">
                  <a16:creationId xmlns:a16="http://schemas.microsoft.com/office/drawing/2014/main" id="{60A5D975-00F8-DD47-3899-7A53B8ABF338}"/>
                </a:ext>
              </a:extLst>
            </p:cNvPr>
            <p:cNvSpPr/>
            <p:nvPr/>
          </p:nvSpPr>
          <p:spPr>
            <a:xfrm>
              <a:off x="8259982" y="2310757"/>
              <a:ext cx="955781" cy="954098"/>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7" name="Oval 16">
              <a:extLst>
                <a:ext uri="{FF2B5EF4-FFF2-40B4-BE49-F238E27FC236}">
                  <a16:creationId xmlns:a16="http://schemas.microsoft.com/office/drawing/2014/main" id="{65C8DF73-6382-1062-703E-81C9355EF109}"/>
                </a:ext>
              </a:extLst>
            </p:cNvPr>
            <p:cNvSpPr/>
            <p:nvPr/>
          </p:nvSpPr>
          <p:spPr>
            <a:xfrm>
              <a:off x="9357608" y="2314282"/>
              <a:ext cx="955781" cy="954098"/>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Oval 17">
              <a:extLst>
                <a:ext uri="{FF2B5EF4-FFF2-40B4-BE49-F238E27FC236}">
                  <a16:creationId xmlns:a16="http://schemas.microsoft.com/office/drawing/2014/main" id="{9C49758F-194A-7F39-E415-6B6A1417AC79}"/>
                </a:ext>
              </a:extLst>
            </p:cNvPr>
            <p:cNvSpPr/>
            <p:nvPr/>
          </p:nvSpPr>
          <p:spPr>
            <a:xfrm>
              <a:off x="10431302" y="2848635"/>
              <a:ext cx="955781" cy="954098"/>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23" name="Dikdörtgen 22">
            <a:extLst>
              <a:ext uri="{FF2B5EF4-FFF2-40B4-BE49-F238E27FC236}">
                <a16:creationId xmlns:a16="http://schemas.microsoft.com/office/drawing/2014/main" id="{D1C7F9E2-E22D-6AD6-19EA-03A9E32A5AB7}"/>
              </a:ext>
            </a:extLst>
          </p:cNvPr>
          <p:cNvSpPr/>
          <p:nvPr/>
        </p:nvSpPr>
        <p:spPr>
          <a:xfrm rot="802785">
            <a:off x="7228328" y="3433396"/>
            <a:ext cx="4258559" cy="10123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9" name="Metin kutusu 128">
            <a:extLst>
              <a:ext uri="{FF2B5EF4-FFF2-40B4-BE49-F238E27FC236}">
                <a16:creationId xmlns:a16="http://schemas.microsoft.com/office/drawing/2014/main" id="{956C6AA6-AEDA-44B8-A916-E653EF077CC1}"/>
              </a:ext>
            </a:extLst>
          </p:cNvPr>
          <p:cNvSpPr txBox="1"/>
          <p:nvPr/>
        </p:nvSpPr>
        <p:spPr>
          <a:xfrm rot="10800000" flipH="1" flipV="1">
            <a:off x="602908" y="4081528"/>
            <a:ext cx="6246479" cy="1384995"/>
          </a:xfrm>
          <a:prstGeom prst="rect">
            <a:avLst/>
          </a:prstGeom>
          <a:noFill/>
        </p:spPr>
        <p:txBody>
          <a:bodyPr wrap="square">
            <a:spAutoFit/>
          </a:bodyPr>
          <a:lstStyle/>
          <a:p>
            <a:r>
              <a:rPr lang="tr-TR" sz="2800" b="1" dirty="0">
                <a:solidFill>
                  <a:srgbClr val="FFFF00"/>
                </a:solidFill>
                <a:latin typeface="Bell MT" panose="02020503060305020303" pitchFamily="18" charset="0"/>
              </a:rPr>
              <a:t>Filiz YALÇIN</a:t>
            </a:r>
          </a:p>
          <a:p>
            <a:r>
              <a:rPr lang="tr-TR" sz="2800" b="1" dirty="0">
                <a:solidFill>
                  <a:srgbClr val="FFFF00"/>
                </a:solidFill>
                <a:latin typeface="Bell MT" panose="02020503060305020303" pitchFamily="18" charset="0"/>
              </a:rPr>
              <a:t>AB Eğitim Programları (</a:t>
            </a:r>
            <a:r>
              <a:rPr lang="tr-TR" sz="2800" b="1" dirty="0" err="1">
                <a:solidFill>
                  <a:srgbClr val="FFFF00"/>
                </a:solidFill>
                <a:latin typeface="Bell MT" panose="02020503060305020303" pitchFamily="18" charset="0"/>
              </a:rPr>
              <a:t>Erasmus</a:t>
            </a:r>
            <a:r>
              <a:rPr lang="tr-TR" sz="2800" b="1" dirty="0">
                <a:solidFill>
                  <a:srgbClr val="FFFF00"/>
                </a:solidFill>
                <a:latin typeface="Bell MT" panose="02020503060305020303" pitchFamily="18" charset="0"/>
              </a:rPr>
              <a:t>+) ve AB Projeler Ofisi </a:t>
            </a:r>
          </a:p>
        </p:txBody>
      </p:sp>
      <p:pic>
        <p:nvPicPr>
          <p:cNvPr id="130" name="İçerik Yer Tutucusu 10">
            <a:extLst>
              <a:ext uri="{FF2B5EF4-FFF2-40B4-BE49-F238E27FC236}">
                <a16:creationId xmlns:a16="http://schemas.microsoft.com/office/drawing/2014/main" id="{7BC9267A-EC51-434F-8AE9-9FF9F502FE59}"/>
              </a:ext>
            </a:extLst>
          </p:cNvPr>
          <p:cNvPicPr>
            <a:picLocks noChangeAspect="1"/>
          </p:cNvPicPr>
          <p:nvPr/>
        </p:nvPicPr>
        <p:blipFill>
          <a:blip r:embed="rId13"/>
          <a:stretch>
            <a:fillRect/>
          </a:stretch>
        </p:blipFill>
        <p:spPr>
          <a:xfrm>
            <a:off x="5136527" y="487461"/>
            <a:ext cx="1961910" cy="1294861"/>
          </a:xfrm>
          <a:prstGeom prst="rect">
            <a:avLst/>
          </a:prstGeom>
        </p:spPr>
      </p:pic>
      <p:pic>
        <p:nvPicPr>
          <p:cNvPr id="131" name="Resim 130">
            <a:extLst>
              <a:ext uri="{FF2B5EF4-FFF2-40B4-BE49-F238E27FC236}">
                <a16:creationId xmlns:a16="http://schemas.microsoft.com/office/drawing/2014/main" id="{95CF0713-DAE1-4D9A-8D5D-9E7209B92B9C}"/>
              </a:ext>
            </a:extLst>
          </p:cNvPr>
          <p:cNvPicPr>
            <a:picLocks noChangeAspect="1"/>
          </p:cNvPicPr>
          <p:nvPr/>
        </p:nvPicPr>
        <p:blipFill>
          <a:blip r:embed="rId14"/>
          <a:stretch>
            <a:fillRect/>
          </a:stretch>
        </p:blipFill>
        <p:spPr>
          <a:xfrm>
            <a:off x="9836288" y="455733"/>
            <a:ext cx="1946313" cy="1294861"/>
          </a:xfrm>
          <a:prstGeom prst="rect">
            <a:avLst/>
          </a:prstGeom>
        </p:spPr>
      </p:pic>
    </p:spTree>
    <p:extLst>
      <p:ext uri="{BB962C8B-B14F-4D97-AF65-F5344CB8AC3E}">
        <p14:creationId xmlns:p14="http://schemas.microsoft.com/office/powerpoint/2010/main" val="340313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7650">
            <a:extLst>
              <a:ext uri="{FF2B5EF4-FFF2-40B4-BE49-F238E27FC236}">
                <a16:creationId xmlns:a16="http://schemas.microsoft.com/office/drawing/2014/main" id="{02D6845E-6EF0-435D-8451-FC1F65AF8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13" y="1231571"/>
            <a:ext cx="4297154" cy="219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a:extLst>
              <a:ext uri="{FF2B5EF4-FFF2-40B4-BE49-F238E27FC236}">
                <a16:creationId xmlns:a16="http://schemas.microsoft.com/office/drawing/2014/main" id="{D48A7078-5EDC-4943-8130-8A7DFF5B3FA4}"/>
              </a:ext>
            </a:extLst>
          </p:cNvPr>
          <p:cNvSpPr>
            <a:spLocks noGrp="1"/>
          </p:cNvSpPr>
          <p:nvPr>
            <p:ph type="title"/>
          </p:nvPr>
        </p:nvSpPr>
        <p:spPr>
          <a:xfrm>
            <a:off x="1778000" y="508000"/>
            <a:ext cx="9626600" cy="592667"/>
          </a:xfrm>
        </p:spPr>
        <p:txBody>
          <a:bodyPr/>
          <a:lstStyle/>
          <a:p>
            <a:r>
              <a:rPr lang="tr-TR" sz="4400" dirty="0">
                <a:solidFill>
                  <a:srgbClr val="FF0000"/>
                </a:solidFill>
                <a:latin typeface="Bell MT" panose="02020503060305020303" pitchFamily="18" charset="0"/>
              </a:rPr>
              <a:t>Avrupa Dayanışma Programı (</a:t>
            </a:r>
            <a:r>
              <a:rPr lang="tr-TR" sz="4400" dirty="0" err="1">
                <a:solidFill>
                  <a:srgbClr val="FF0000"/>
                </a:solidFill>
                <a:latin typeface="Bell MT" panose="02020503060305020303" pitchFamily="18" charset="0"/>
              </a:rPr>
              <a:t>ESC</a:t>
            </a:r>
            <a:r>
              <a:rPr lang="tr-TR" sz="4400" dirty="0">
                <a:solidFill>
                  <a:srgbClr val="FF0000"/>
                </a:solidFill>
                <a:latin typeface="Bell MT" panose="02020503060305020303" pitchFamily="18" charset="0"/>
              </a:rPr>
              <a:t>)</a:t>
            </a:r>
            <a:endParaRPr lang="tr-TR" sz="4400" dirty="0"/>
          </a:p>
        </p:txBody>
      </p:sp>
      <p:sp>
        <p:nvSpPr>
          <p:cNvPr id="6" name="Metin Yer Tutucusu 5">
            <a:extLst>
              <a:ext uri="{FF2B5EF4-FFF2-40B4-BE49-F238E27FC236}">
                <a16:creationId xmlns:a16="http://schemas.microsoft.com/office/drawing/2014/main" id="{F2E08181-FF6E-45CB-9E06-CEABE757DA5F}"/>
              </a:ext>
            </a:extLst>
          </p:cNvPr>
          <p:cNvSpPr>
            <a:spLocks noGrp="1"/>
          </p:cNvSpPr>
          <p:nvPr>
            <p:ph type="body" sz="half" idx="2"/>
          </p:nvPr>
        </p:nvSpPr>
        <p:spPr>
          <a:xfrm>
            <a:off x="836612" y="4003347"/>
            <a:ext cx="3932237" cy="340054"/>
          </a:xfrm>
        </p:spPr>
        <p:txBody>
          <a:bodyPr/>
          <a:lstStyle/>
          <a:p>
            <a:pPr algn="ctr"/>
            <a:r>
              <a:rPr lang="en-US" sz="2800" b="1" dirty="0">
                <a:solidFill>
                  <a:srgbClr val="1980E7"/>
                </a:solidFill>
                <a:effectLst/>
                <a:latin typeface="Bell MT" panose="02020503060305020303" pitchFamily="18" charset="0"/>
                <a:ea typeface="Times New Roman" panose="02020603050405020304" pitchFamily="18" charset="0"/>
              </a:rPr>
              <a:t>1 </a:t>
            </a:r>
            <a:r>
              <a:rPr lang="en-US" sz="2800" b="1" dirty="0" err="1">
                <a:solidFill>
                  <a:srgbClr val="1980E7"/>
                </a:solidFill>
                <a:effectLst/>
                <a:latin typeface="Bell MT" panose="02020503060305020303" pitchFamily="18" charset="0"/>
                <a:ea typeface="Times New Roman" panose="02020603050405020304" pitchFamily="18" charset="0"/>
              </a:rPr>
              <a:t>Milyar</a:t>
            </a:r>
            <a:r>
              <a:rPr lang="en-US" sz="2800" b="1" dirty="0">
                <a:solidFill>
                  <a:srgbClr val="1980E7"/>
                </a:solidFill>
                <a:effectLst/>
                <a:latin typeface="Bell MT" panose="02020503060305020303" pitchFamily="18" charset="0"/>
                <a:ea typeface="Times New Roman" panose="02020603050405020304" pitchFamily="18" charset="0"/>
              </a:rPr>
              <a:t> Avro</a:t>
            </a:r>
            <a:endParaRPr lang="tr-TR" sz="2800" b="1" dirty="0">
              <a:solidFill>
                <a:srgbClr val="1980E7"/>
              </a:solidFill>
              <a:latin typeface="Bell MT" panose="02020503060305020303" pitchFamily="18" charset="0"/>
            </a:endParaRPr>
          </a:p>
        </p:txBody>
      </p:sp>
      <p:pic>
        <p:nvPicPr>
          <p:cNvPr id="5" name="İçerik Yer Tutucusu 4">
            <a:extLst>
              <a:ext uri="{FF2B5EF4-FFF2-40B4-BE49-F238E27FC236}">
                <a16:creationId xmlns:a16="http://schemas.microsoft.com/office/drawing/2014/main" id="{DC629139-1736-4E5A-AD89-61A895D13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9" name="Metin kutusu 8">
            <a:extLst>
              <a:ext uri="{FF2B5EF4-FFF2-40B4-BE49-F238E27FC236}">
                <a16:creationId xmlns:a16="http://schemas.microsoft.com/office/drawing/2014/main" id="{58A04F24-F355-466A-897A-8F18CE8EAC9C}"/>
              </a:ext>
            </a:extLst>
          </p:cNvPr>
          <p:cNvSpPr txBox="1"/>
          <p:nvPr/>
        </p:nvSpPr>
        <p:spPr>
          <a:xfrm rot="10800000" flipV="1">
            <a:off x="541867" y="4644272"/>
            <a:ext cx="4064000" cy="871457"/>
          </a:xfrm>
          <a:prstGeom prst="rect">
            <a:avLst/>
          </a:prstGeom>
          <a:noFill/>
        </p:spPr>
        <p:txBody>
          <a:bodyPr wrap="square">
            <a:spAutoFit/>
          </a:bodyPr>
          <a:lstStyle/>
          <a:p>
            <a:pPr marL="913765">
              <a:lnSpc>
                <a:spcPct val="92000"/>
              </a:lnSpc>
              <a:spcAft>
                <a:spcPts val="515"/>
              </a:spcAft>
            </a:pPr>
            <a:r>
              <a:rPr lang="en-US" sz="2400" b="1" dirty="0" err="1">
                <a:solidFill>
                  <a:srgbClr val="000000"/>
                </a:solidFill>
                <a:effectLst/>
                <a:latin typeface="Bell MT" panose="02020503060305020303" pitchFamily="18" charset="0"/>
                <a:ea typeface="Calibri" panose="020F0502020204030204" pitchFamily="34" charset="0"/>
              </a:rPr>
              <a:t>En</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az</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a:solidFill>
                  <a:srgbClr val="7030A0"/>
                </a:solidFill>
                <a:effectLst/>
                <a:latin typeface="Bell MT" panose="02020503060305020303" pitchFamily="18" charset="0"/>
                <a:ea typeface="Calibri" panose="020F0502020204030204" pitchFamily="34" charset="0"/>
              </a:rPr>
              <a:t>270.000</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Genç</a:t>
            </a:r>
            <a:endParaRPr lang="tr-TR" sz="2400" b="1" dirty="0">
              <a:solidFill>
                <a:srgbClr val="000000"/>
              </a:solidFill>
              <a:effectLst/>
              <a:latin typeface="Bell MT" panose="02020503060305020303" pitchFamily="18" charset="0"/>
              <a:ea typeface="Calibri" panose="020F0502020204030204" pitchFamily="34" charset="0"/>
            </a:endParaRPr>
          </a:p>
          <a:p>
            <a:pPr marL="1348740" indent="-6350">
              <a:lnSpc>
                <a:spcPct val="104000"/>
              </a:lnSpc>
              <a:spcAft>
                <a:spcPts val="440"/>
              </a:spcAft>
            </a:pPr>
            <a:r>
              <a:rPr lang="en-US" sz="2400" b="1" dirty="0" err="1">
                <a:solidFill>
                  <a:srgbClr val="000000"/>
                </a:solidFill>
                <a:effectLst/>
                <a:latin typeface="Bell MT" panose="02020503060305020303" pitchFamily="18" charset="0"/>
                <a:ea typeface="Calibri" panose="020F0502020204030204" pitchFamily="34" charset="0"/>
              </a:rPr>
              <a:t>Avrupa</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Genelinde</a:t>
            </a:r>
            <a:endParaRPr lang="tr-TR" sz="2400" b="1" dirty="0">
              <a:solidFill>
                <a:srgbClr val="000000"/>
              </a:solidFill>
              <a:effectLst/>
              <a:latin typeface="Bell MT" panose="02020503060305020303" pitchFamily="18" charset="0"/>
              <a:ea typeface="Calibri" panose="020F0502020204030204" pitchFamily="34" charset="0"/>
            </a:endParaRPr>
          </a:p>
        </p:txBody>
      </p:sp>
      <p:sp>
        <p:nvSpPr>
          <p:cNvPr id="11" name="Metin kutusu 10">
            <a:extLst>
              <a:ext uri="{FF2B5EF4-FFF2-40B4-BE49-F238E27FC236}">
                <a16:creationId xmlns:a16="http://schemas.microsoft.com/office/drawing/2014/main" id="{A601EB3B-44AD-4D25-8E31-8D72F3152338}"/>
              </a:ext>
            </a:extLst>
          </p:cNvPr>
          <p:cNvSpPr txBox="1"/>
          <p:nvPr/>
        </p:nvSpPr>
        <p:spPr>
          <a:xfrm>
            <a:off x="5745192" y="1231571"/>
            <a:ext cx="6021359" cy="3858014"/>
          </a:xfrm>
          <a:prstGeom prst="rect">
            <a:avLst/>
          </a:prstGeom>
          <a:noFill/>
        </p:spPr>
        <p:txBody>
          <a:bodyPr wrap="square">
            <a:spAutoFit/>
          </a:bodyPr>
          <a:lstStyle/>
          <a:p>
            <a:r>
              <a:rPr lang="en-US" sz="2800" dirty="0" err="1">
                <a:solidFill>
                  <a:srgbClr val="000000"/>
                </a:solidFill>
                <a:effectLst/>
                <a:latin typeface="Bell MT" panose="02020503060305020303" pitchFamily="18" charset="0"/>
                <a:ea typeface="Calibri" panose="020F0502020204030204" pitchFamily="34" charset="0"/>
              </a:rPr>
              <a:t>Gönüllülük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Times New Roman" panose="02020603050405020304" pitchFamily="18" charset="0"/>
              </a:rPr>
              <a:t>Dayanışma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Calibri" panose="020F0502020204030204" pitchFamily="34" charset="0"/>
              </a:rPr>
              <a:t>programları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başvuruları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için</a:t>
            </a:r>
            <a:r>
              <a:rPr lang="en-US" sz="2800" dirty="0">
                <a:solidFill>
                  <a:srgbClr val="000000"/>
                </a:solidFill>
                <a:effectLst/>
                <a:latin typeface="Bell MT" panose="02020503060305020303" pitchFamily="18" charset="0"/>
                <a:ea typeface="Calibri" panose="020F0502020204030204" pitchFamily="34" charset="0"/>
              </a:rPr>
              <a:t> </a:t>
            </a:r>
            <a:r>
              <a:rPr lang="en-US" sz="2800" u="sng" dirty="0">
                <a:solidFill>
                  <a:srgbClr val="FF0000"/>
                </a:solidFill>
                <a:effectLst/>
                <a:latin typeface="Bell MT" panose="02020503060305020303" pitchFamily="18" charset="0"/>
                <a:ea typeface="Calibri" panose="020F0502020204030204" pitchFamily="34" charset="0"/>
              </a:rPr>
              <a:t>18-30 </a:t>
            </a:r>
            <a:r>
              <a:rPr lang="en-US" sz="2800" u="sng" dirty="0" err="1">
                <a:solidFill>
                  <a:srgbClr val="FF0000"/>
                </a:solidFill>
                <a:effectLst/>
                <a:latin typeface="Bell MT" panose="02020503060305020303" pitchFamily="18" charset="0"/>
                <a:ea typeface="Calibri" panose="020F0502020204030204" pitchFamily="34" charset="0"/>
              </a:rPr>
              <a:t>yaş</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arasında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olmak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gerekirken</a:t>
            </a:r>
            <a:r>
              <a:rPr lang="tr-TR" sz="2800" dirty="0">
                <a:solidFill>
                  <a:srgbClr val="000000"/>
                </a:solidFill>
                <a:effectLst/>
                <a:latin typeface="Bell MT" panose="02020503060305020303" pitchFamily="18" charset="0"/>
                <a:ea typeface="Calibri" panose="020F0502020204030204" pitchFamily="34" charset="0"/>
              </a:rPr>
              <a:t>,</a:t>
            </a:r>
            <a:r>
              <a:rPr lang="en-US" sz="2800" dirty="0">
                <a:solidFill>
                  <a:srgbClr val="000000"/>
                </a:solidFill>
                <a:effectLst/>
                <a:latin typeface="Bell MT" panose="02020503060305020303" pitchFamily="18" charset="0"/>
                <a:ea typeface="Calibri" panose="020F0502020204030204" pitchFamily="34" charset="0"/>
              </a:rPr>
              <a:t> </a:t>
            </a:r>
            <a:endParaRPr lang="tr-TR" sz="2800" dirty="0">
              <a:solidFill>
                <a:srgbClr val="000000"/>
              </a:solidFill>
              <a:effectLst/>
              <a:latin typeface="Bell MT" panose="02020503060305020303" pitchFamily="18" charset="0"/>
              <a:ea typeface="Calibri" panose="020F0502020204030204" pitchFamily="34" charset="0"/>
            </a:endParaRPr>
          </a:p>
          <a:p>
            <a:endParaRPr lang="tr-TR" sz="2800" dirty="0">
              <a:solidFill>
                <a:srgbClr val="000000"/>
              </a:solidFill>
              <a:latin typeface="Bell MT" panose="02020503060305020303" pitchFamily="18" charset="0"/>
              <a:ea typeface="Calibri" panose="020F0502020204030204" pitchFamily="34" charset="0"/>
            </a:endParaRPr>
          </a:p>
          <a:p>
            <a:endParaRPr lang="tr-TR" sz="2800" dirty="0">
              <a:solidFill>
                <a:srgbClr val="000000"/>
              </a:solidFill>
              <a:effectLst/>
              <a:latin typeface="Bell MT" panose="02020503060305020303" pitchFamily="18" charset="0"/>
              <a:ea typeface="Calibri" panose="020F0502020204030204" pitchFamily="34" charset="0"/>
            </a:endParaRPr>
          </a:p>
          <a:p>
            <a:r>
              <a:rPr lang="tr-TR" sz="2800" dirty="0">
                <a:solidFill>
                  <a:srgbClr val="000000"/>
                </a:solidFill>
                <a:latin typeface="Bell MT" panose="02020503060305020303" pitchFamily="18" charset="0"/>
                <a:ea typeface="Calibri" panose="020F0502020204030204" pitchFamily="34" charset="0"/>
              </a:rPr>
              <a:t>İ</a:t>
            </a:r>
            <a:r>
              <a:rPr lang="en-US" sz="2800" dirty="0" err="1">
                <a:solidFill>
                  <a:srgbClr val="000000"/>
                </a:solidFill>
                <a:effectLst/>
                <a:latin typeface="Bell MT" panose="02020503060305020303" pitchFamily="18" charset="0"/>
                <a:ea typeface="Calibri" panose="020F0502020204030204" pitchFamily="34" charset="0"/>
              </a:rPr>
              <a:t>nsani</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Yardım</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projeleri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başvuruları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için</a:t>
            </a:r>
            <a:r>
              <a:rPr lang="en-US" sz="2800" dirty="0">
                <a:solidFill>
                  <a:srgbClr val="000000"/>
                </a:solidFill>
                <a:effectLst/>
                <a:latin typeface="Bell MT" panose="02020503060305020303" pitchFamily="18" charset="0"/>
                <a:ea typeface="Calibri" panose="020F0502020204030204" pitchFamily="34" charset="0"/>
              </a:rPr>
              <a:t> </a:t>
            </a:r>
            <a:r>
              <a:rPr lang="en-US" sz="2800" u="sng" dirty="0">
                <a:solidFill>
                  <a:srgbClr val="FF0000"/>
                </a:solidFill>
                <a:effectLst/>
                <a:latin typeface="Bell MT" panose="02020503060305020303" pitchFamily="18" charset="0"/>
                <a:ea typeface="Calibri" panose="020F0502020204030204" pitchFamily="34" charset="0"/>
              </a:rPr>
              <a:t>18-35 </a:t>
            </a:r>
            <a:r>
              <a:rPr lang="en-US" sz="2800" u="sng" dirty="0" err="1">
                <a:solidFill>
                  <a:srgbClr val="FF0000"/>
                </a:solidFill>
                <a:effectLst/>
                <a:latin typeface="Bell MT" panose="02020503060305020303" pitchFamily="18" charset="0"/>
                <a:ea typeface="Calibri" panose="020F0502020204030204" pitchFamily="34" charset="0"/>
              </a:rPr>
              <a:t>yaş</a:t>
            </a:r>
            <a:r>
              <a:rPr lang="en-US" sz="2800" u="sng"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arası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olmak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gerekir</a:t>
            </a:r>
            <a:r>
              <a:rPr lang="en-US" sz="2800" dirty="0">
                <a:solidFill>
                  <a:srgbClr val="000000"/>
                </a:solidFill>
                <a:effectLst/>
                <a:latin typeface="Bell MT" panose="02020503060305020303" pitchFamily="18" charset="0"/>
                <a:ea typeface="Calibri" panose="020F0502020204030204" pitchFamily="34" charset="0"/>
              </a:rPr>
              <a:t>.</a:t>
            </a:r>
            <a:endParaRPr lang="tr-TR" sz="2800" dirty="0">
              <a:solidFill>
                <a:srgbClr val="000000"/>
              </a:solidFill>
              <a:effectLst/>
              <a:latin typeface="Bell MT" panose="02020503060305020303" pitchFamily="18" charset="0"/>
              <a:ea typeface="Calibri" panose="020F0502020204030204" pitchFamily="34" charset="0"/>
            </a:endParaRPr>
          </a:p>
          <a:p>
            <a:endParaRPr lang="tr-TR" sz="2800" dirty="0">
              <a:solidFill>
                <a:srgbClr val="000000"/>
              </a:solidFill>
              <a:effectLst/>
              <a:latin typeface="Bell MT" panose="02020503060305020303" pitchFamily="18" charset="0"/>
              <a:ea typeface="Calibri" panose="020F0502020204030204" pitchFamily="34" charset="0"/>
            </a:endParaRPr>
          </a:p>
          <a:p>
            <a:r>
              <a:rPr lang="tr-TR" sz="1800" dirty="0">
                <a:solidFill>
                  <a:srgbClr val="000000"/>
                </a:solidFill>
                <a:effectLst/>
                <a:latin typeface="Times New Roman" panose="02020603050405020304" pitchFamily="18" charset="0"/>
                <a:ea typeface="Times New Roman" panose="02020603050405020304" pitchFamily="18" charset="0"/>
              </a:rPr>
              <a:t> </a:t>
            </a:r>
            <a:endParaRPr lang="tr-TR" dirty="0"/>
          </a:p>
        </p:txBody>
      </p:sp>
    </p:spTree>
    <p:extLst>
      <p:ext uri="{BB962C8B-B14F-4D97-AF65-F5344CB8AC3E}">
        <p14:creationId xmlns:p14="http://schemas.microsoft.com/office/powerpoint/2010/main" val="74015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948C7FAD-BD98-41CA-BF4F-8B971D5A1C69}"/>
              </a:ext>
            </a:extLst>
          </p:cNvPr>
          <p:cNvSpPr>
            <a:spLocks noGrp="1"/>
          </p:cNvSpPr>
          <p:nvPr>
            <p:ph type="ctrTitle"/>
          </p:nvPr>
        </p:nvSpPr>
        <p:spPr>
          <a:xfrm>
            <a:off x="1126067" y="191252"/>
            <a:ext cx="7281333" cy="841658"/>
          </a:xfrm>
        </p:spPr>
        <p:txBody>
          <a:bodyPr/>
          <a:lstStyle/>
          <a:p>
            <a:r>
              <a:rPr lang="tr-TR" sz="4400" dirty="0">
                <a:latin typeface="Bell MT" panose="02020503060305020303" pitchFamily="18" charset="0"/>
              </a:rPr>
              <a:t>Avrupa Dayanışma Programı</a:t>
            </a:r>
            <a:endParaRPr lang="tr-TR" sz="4400" dirty="0"/>
          </a:p>
        </p:txBody>
      </p:sp>
      <p:sp>
        <p:nvSpPr>
          <p:cNvPr id="9" name="Alt Başlık 8">
            <a:extLst>
              <a:ext uri="{FF2B5EF4-FFF2-40B4-BE49-F238E27FC236}">
                <a16:creationId xmlns:a16="http://schemas.microsoft.com/office/drawing/2014/main" id="{7CDFBC6D-D91E-4503-8068-87C86D9FD673}"/>
              </a:ext>
            </a:extLst>
          </p:cNvPr>
          <p:cNvSpPr>
            <a:spLocks noGrp="1"/>
          </p:cNvSpPr>
          <p:nvPr>
            <p:ph type="subTitle" idx="1"/>
          </p:nvPr>
        </p:nvSpPr>
        <p:spPr>
          <a:xfrm>
            <a:off x="702733" y="1193801"/>
            <a:ext cx="10456334" cy="5128683"/>
          </a:xfrm>
        </p:spPr>
        <p:txBody>
          <a:bodyPr/>
          <a:lstStyle/>
          <a:p>
            <a:pPr algn="l"/>
            <a:r>
              <a:rPr lang="en-US" sz="3200" b="1" dirty="0">
                <a:solidFill>
                  <a:srgbClr val="FF0000"/>
                </a:solidFill>
                <a:effectLst/>
                <a:latin typeface="Bell MT" panose="02020503060305020303" pitchFamily="18" charset="0"/>
                <a:ea typeface="Calibri" panose="020F0502020204030204" pitchFamily="34" charset="0"/>
              </a:rPr>
              <a:t>"</a:t>
            </a:r>
            <a:r>
              <a:rPr lang="en-US" sz="3200" b="1" dirty="0" err="1">
                <a:solidFill>
                  <a:srgbClr val="FF0000"/>
                </a:solidFill>
                <a:effectLst/>
                <a:latin typeface="Bell MT" panose="02020503060305020303" pitchFamily="18" charset="0"/>
                <a:ea typeface="Calibri" panose="020F0502020204030204" pitchFamily="34" charset="0"/>
              </a:rPr>
              <a:t>Gönüllülük</a:t>
            </a:r>
            <a:r>
              <a:rPr lang="en-US" sz="3200" b="1" dirty="0">
                <a:solidFill>
                  <a:srgbClr val="FF0000"/>
                </a:solidFill>
                <a:effectLst/>
                <a:latin typeface="Bell MT" panose="02020503060305020303" pitchFamily="18" charset="0"/>
                <a:ea typeface="Calibri" panose="020F0502020204030204" pitchFamily="34" charset="0"/>
              </a:rPr>
              <a:t> </a:t>
            </a:r>
            <a:r>
              <a:rPr lang="en-US" sz="3200" b="1" dirty="0" err="1">
                <a:solidFill>
                  <a:srgbClr val="FF0000"/>
                </a:solidFill>
                <a:effectLst/>
                <a:latin typeface="Bell MT" panose="02020503060305020303" pitchFamily="18" charset="0"/>
                <a:ea typeface="Calibri" panose="020F0502020204030204" pitchFamily="34" charset="0"/>
              </a:rPr>
              <a:t>Projeleri</a:t>
            </a:r>
            <a:r>
              <a:rPr lang="en-US" sz="3200" b="1" dirty="0">
                <a:solidFill>
                  <a:srgbClr val="FF0000"/>
                </a:solidFill>
                <a:effectLst/>
                <a:latin typeface="Bell MT" panose="02020503060305020303" pitchFamily="18" charset="0"/>
                <a:ea typeface="Calibri" panose="020F0502020204030204" pitchFamily="34" charset="0"/>
              </a:rPr>
              <a:t>" </a:t>
            </a:r>
            <a:r>
              <a:rPr lang="en-US" sz="3200" b="1" dirty="0" err="1">
                <a:solidFill>
                  <a:srgbClr val="FF0000"/>
                </a:solidFill>
                <a:effectLst/>
                <a:latin typeface="Bell MT" panose="02020503060305020303" pitchFamily="18" charset="0"/>
                <a:ea typeface="Calibri" panose="020F0502020204030204" pitchFamily="34" charset="0"/>
              </a:rPr>
              <a:t>Nedir</a:t>
            </a:r>
            <a:r>
              <a:rPr lang="en-US" sz="3200" b="1" dirty="0">
                <a:solidFill>
                  <a:srgbClr val="FF0000"/>
                </a:solidFill>
                <a:effectLst/>
                <a:latin typeface="Bell MT" panose="02020503060305020303" pitchFamily="18" charset="0"/>
                <a:ea typeface="Calibri" panose="020F0502020204030204" pitchFamily="34" charset="0"/>
              </a:rPr>
              <a:t>?</a:t>
            </a:r>
            <a:endParaRPr lang="tr-TR" sz="3200" b="1" dirty="0">
              <a:solidFill>
                <a:srgbClr val="FF0000"/>
              </a:solidFill>
              <a:effectLst/>
              <a:latin typeface="Bell MT" panose="02020503060305020303" pitchFamily="18" charset="0"/>
              <a:ea typeface="Calibri" panose="020F0502020204030204" pitchFamily="34" charset="0"/>
            </a:endParaRPr>
          </a:p>
          <a:p>
            <a:pPr algn="l"/>
            <a:r>
              <a:rPr lang="tr-TR" dirty="0"/>
              <a:t>                1</a:t>
            </a:r>
            <a:r>
              <a:rPr lang="en-US" dirty="0">
                <a:solidFill>
                  <a:srgbClr val="000000"/>
                </a:solidFill>
                <a:effectLst/>
                <a:latin typeface="Bell MT" panose="02020503060305020303" pitchFamily="18" charset="0"/>
                <a:ea typeface="Times New Roman" panose="02020603050405020304" pitchFamily="18" charset="0"/>
              </a:rPr>
              <a:t>8-30 </a:t>
            </a:r>
            <a:r>
              <a:rPr lang="en-US" dirty="0" err="1">
                <a:solidFill>
                  <a:srgbClr val="000000"/>
                </a:solidFill>
                <a:effectLst/>
                <a:latin typeface="Bell MT" panose="02020503060305020303" pitchFamily="18" charset="0"/>
                <a:ea typeface="Times New Roman" panose="02020603050405020304" pitchFamily="18" charset="0"/>
              </a:rPr>
              <a:t>yaş</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arası</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gençler</a:t>
            </a:r>
            <a:endParaRPr lang="tr-TR" dirty="0">
              <a:solidFill>
                <a:srgbClr val="000000"/>
              </a:solidFill>
              <a:effectLst/>
              <a:latin typeface="Bell MT" panose="02020503060305020303" pitchFamily="18" charset="0"/>
              <a:ea typeface="Times New Roman" panose="02020603050405020304" pitchFamily="18" charset="0"/>
            </a:endParaRPr>
          </a:p>
          <a:p>
            <a:pPr algn="l"/>
            <a:r>
              <a:rPr lang="tr-TR" dirty="0">
                <a:latin typeface="Bell MT" panose="02020503060305020303" pitchFamily="18" charset="0"/>
              </a:rPr>
              <a:t>                </a:t>
            </a:r>
            <a:r>
              <a:rPr lang="en-US" dirty="0">
                <a:solidFill>
                  <a:srgbClr val="000000"/>
                </a:solidFill>
                <a:effectLst/>
                <a:latin typeface="Bell MT" panose="02020503060305020303" pitchFamily="18" charset="0"/>
                <a:ea typeface="Times New Roman" panose="02020603050405020304" pitchFamily="18" charset="0"/>
              </a:rPr>
              <a:t>2-12 ay / 2 </a:t>
            </a:r>
            <a:r>
              <a:rPr lang="en-US" dirty="0" err="1">
                <a:solidFill>
                  <a:srgbClr val="000000"/>
                </a:solidFill>
                <a:effectLst/>
                <a:latin typeface="Bell MT" panose="02020503060305020303" pitchFamily="18" charset="0"/>
                <a:ea typeface="Times New Roman" panose="02020603050405020304" pitchFamily="18" charset="0"/>
              </a:rPr>
              <a:t>hafta</a:t>
            </a:r>
            <a:r>
              <a:rPr lang="en-US" dirty="0">
                <a:solidFill>
                  <a:srgbClr val="000000"/>
                </a:solidFill>
                <a:effectLst/>
                <a:latin typeface="Bell MT" panose="02020503060305020303" pitchFamily="18" charset="0"/>
                <a:ea typeface="Times New Roman" panose="02020603050405020304" pitchFamily="18" charset="0"/>
              </a:rPr>
              <a:t> - 2 ay </a:t>
            </a:r>
            <a:r>
              <a:rPr lang="en-US" dirty="0" err="1">
                <a:solidFill>
                  <a:srgbClr val="000000"/>
                </a:solidFill>
                <a:effectLst/>
                <a:latin typeface="Bell MT" panose="02020503060305020303" pitchFamily="18" charset="0"/>
                <a:ea typeface="Times New Roman" panose="02020603050405020304" pitchFamily="18" charset="0"/>
              </a:rPr>
              <a:t>arasında</a:t>
            </a:r>
            <a:endParaRPr lang="tr-TR" dirty="0">
              <a:solidFill>
                <a:srgbClr val="000000"/>
              </a:solidFill>
              <a:effectLst/>
              <a:latin typeface="Bell MT" panose="02020503060305020303" pitchFamily="18" charset="0"/>
              <a:ea typeface="Times New Roman" panose="02020603050405020304" pitchFamily="18" charset="0"/>
            </a:endParaRPr>
          </a:p>
          <a:p>
            <a:pPr algn="l"/>
            <a:r>
              <a:rPr lang="tr-TR" dirty="0">
                <a:latin typeface="Bell MT" panose="02020503060305020303" pitchFamily="18" charset="0"/>
              </a:rPr>
              <a:t>                </a:t>
            </a:r>
            <a:r>
              <a:rPr lang="en-US" dirty="0" err="1">
                <a:solidFill>
                  <a:srgbClr val="000000"/>
                </a:solidFill>
                <a:effectLst/>
                <a:latin typeface="Bell MT" panose="02020503060305020303" pitchFamily="18" charset="0"/>
                <a:ea typeface="Times New Roman" panose="02020603050405020304" pitchFamily="18" charset="0"/>
              </a:rPr>
              <a:t>Haftada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en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az</a:t>
            </a:r>
            <a:r>
              <a:rPr lang="en-US" dirty="0">
                <a:solidFill>
                  <a:srgbClr val="000000"/>
                </a:solidFill>
                <a:effectLst/>
                <a:latin typeface="Bell MT" panose="02020503060305020303" pitchFamily="18" charset="0"/>
                <a:ea typeface="Times New Roman" panose="02020603050405020304" pitchFamily="18" charset="0"/>
              </a:rPr>
              <a:t> 30 </a:t>
            </a:r>
            <a:r>
              <a:rPr lang="en-US" dirty="0" err="1">
                <a:solidFill>
                  <a:srgbClr val="000000"/>
                </a:solidFill>
                <a:effectLst/>
                <a:latin typeface="Bell MT" panose="02020503060305020303" pitchFamily="18" charset="0"/>
                <a:ea typeface="Times New Roman" panose="02020603050405020304" pitchFamily="18" charset="0"/>
              </a:rPr>
              <a:t>en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fazla</a:t>
            </a:r>
            <a:r>
              <a:rPr lang="en-US" dirty="0">
                <a:solidFill>
                  <a:srgbClr val="000000"/>
                </a:solidFill>
                <a:effectLst/>
                <a:latin typeface="Bell MT" panose="02020503060305020303" pitchFamily="18" charset="0"/>
                <a:ea typeface="Times New Roman" panose="02020603050405020304" pitchFamily="18" charset="0"/>
              </a:rPr>
              <a:t> 38 </a:t>
            </a:r>
            <a:r>
              <a:rPr lang="en-US" dirty="0" err="1">
                <a:solidFill>
                  <a:srgbClr val="000000"/>
                </a:solidFill>
                <a:effectLst/>
                <a:latin typeface="Bell MT" panose="02020503060305020303" pitchFamily="18" charset="0"/>
                <a:ea typeface="Times New Roman" panose="02020603050405020304" pitchFamily="18" charset="0"/>
              </a:rPr>
              <a:t>saat</a:t>
            </a:r>
            <a:endParaRPr lang="tr-TR" dirty="0">
              <a:solidFill>
                <a:srgbClr val="000000"/>
              </a:solidFill>
              <a:effectLst/>
              <a:latin typeface="Bell MT" panose="02020503060305020303" pitchFamily="18" charset="0"/>
              <a:ea typeface="Calibri" panose="020F0502020204030204" pitchFamily="34" charset="0"/>
            </a:endParaRPr>
          </a:p>
          <a:p>
            <a:pPr algn="l"/>
            <a:r>
              <a:rPr lang="tr-TR" dirty="0">
                <a:latin typeface="Bell MT" panose="02020503060305020303" pitchFamily="18" charset="0"/>
              </a:rPr>
              <a:t>                  </a:t>
            </a:r>
            <a:r>
              <a:rPr lang="en-US" dirty="0" err="1">
                <a:solidFill>
                  <a:srgbClr val="000000"/>
                </a:solidFill>
                <a:effectLst/>
                <a:latin typeface="Bell MT" panose="02020503060305020303" pitchFamily="18" charset="0"/>
                <a:ea typeface="Times New Roman" panose="02020603050405020304" pitchFamily="18" charset="0"/>
              </a:rPr>
              <a:t>Ulusal</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ya</a:t>
            </a:r>
            <a:r>
              <a:rPr lang="en-US" dirty="0">
                <a:solidFill>
                  <a:srgbClr val="000000"/>
                </a:solidFill>
                <a:effectLst/>
                <a:latin typeface="Bell MT" panose="02020503060305020303" pitchFamily="18" charset="0"/>
                <a:ea typeface="Times New Roman" panose="02020603050405020304" pitchFamily="18" charset="0"/>
              </a:rPr>
              <a:t> da </a:t>
            </a:r>
            <a:r>
              <a:rPr lang="en-US" dirty="0" err="1">
                <a:solidFill>
                  <a:srgbClr val="000000"/>
                </a:solidFill>
                <a:effectLst/>
                <a:latin typeface="Bell MT" panose="02020503060305020303" pitchFamily="18" charset="0"/>
                <a:ea typeface="Times New Roman" panose="02020603050405020304" pitchFamily="18" charset="0"/>
              </a:rPr>
              <a:t>uluslararası</a:t>
            </a:r>
            <a:endParaRPr lang="tr-TR" dirty="0">
              <a:solidFill>
                <a:srgbClr val="000000"/>
              </a:solidFill>
              <a:effectLst/>
              <a:latin typeface="Bell MT" panose="02020503060305020303" pitchFamily="18" charset="0"/>
              <a:ea typeface="Times New Roman" panose="02020603050405020304" pitchFamily="18" charset="0"/>
            </a:endParaRPr>
          </a:p>
          <a:p>
            <a:endParaRPr lang="tr-TR" b="1" dirty="0">
              <a:solidFill>
                <a:srgbClr val="000000"/>
              </a:solidFill>
              <a:effectLst/>
              <a:latin typeface="Bell MT" panose="02020503060305020303" pitchFamily="18" charset="0"/>
              <a:ea typeface="Calibri" panose="020F0502020204030204" pitchFamily="34" charset="0"/>
            </a:endParaRPr>
          </a:p>
          <a:p>
            <a:r>
              <a:rPr lang="tr-TR" b="1" dirty="0">
                <a:solidFill>
                  <a:srgbClr val="000000"/>
                </a:solidFill>
                <a:effectLst/>
                <a:latin typeface="Bell MT" panose="02020503060305020303" pitchFamily="18" charset="0"/>
                <a:ea typeface="Calibri" panose="020F0502020204030204" pitchFamily="34" charset="0"/>
              </a:rPr>
              <a:t>             </a:t>
            </a:r>
            <a:r>
              <a:rPr lang="en-US" b="1" dirty="0" err="1">
                <a:solidFill>
                  <a:srgbClr val="000000"/>
                </a:solidFill>
                <a:effectLst/>
                <a:latin typeface="Bell MT" panose="02020503060305020303" pitchFamily="18" charset="0"/>
                <a:ea typeface="Times New Roman" panose="02020603050405020304" pitchFamily="18" charset="0"/>
              </a:rPr>
              <a:t>Gençlerin</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toplumsal</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zorluklara</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ihtiyaçlara</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cevap</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vermeye</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yönelik</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oluşturulan</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dayanışma</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faaliyetlerine</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ücretsiz</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katılım</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sağlaması</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için</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fırsat</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sunan</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projelerdir</a:t>
            </a:r>
            <a:r>
              <a:rPr lang="en-US" b="1" dirty="0">
                <a:solidFill>
                  <a:srgbClr val="000000"/>
                </a:solidFill>
                <a:effectLst/>
                <a:latin typeface="Bell MT" panose="02020503060305020303" pitchFamily="18" charset="0"/>
                <a:ea typeface="Times New Roman" panose="02020603050405020304" pitchFamily="18" charset="0"/>
              </a:rPr>
              <a:t>.</a:t>
            </a:r>
            <a:endParaRPr lang="tr-TR" b="1" dirty="0">
              <a:solidFill>
                <a:srgbClr val="000000"/>
              </a:solidFill>
              <a:effectLst/>
              <a:latin typeface="Bell MT" panose="02020503060305020303" pitchFamily="18" charset="0"/>
              <a:ea typeface="Times New Roman" panose="02020603050405020304" pitchFamily="18" charset="0"/>
            </a:endParaRPr>
          </a:p>
          <a:p>
            <a:r>
              <a:rPr lang="tr-TR"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Avrupa</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Dayanışma</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Programında</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yer</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almak</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için</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kurumların</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Kalite</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Sertifikası</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almaları</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gerekmektedir</a:t>
            </a:r>
            <a:r>
              <a:rPr lang="en-US" b="1" dirty="0">
                <a:solidFill>
                  <a:srgbClr val="000000"/>
                </a:solidFill>
                <a:effectLst/>
                <a:latin typeface="Bell MT" panose="02020503060305020303" pitchFamily="18" charset="0"/>
                <a:ea typeface="Times New Roman" panose="02020603050405020304" pitchFamily="18" charset="0"/>
              </a:rPr>
              <a:t>. </a:t>
            </a:r>
            <a:endParaRPr lang="tr-TR" b="1" dirty="0">
              <a:solidFill>
                <a:srgbClr val="000000"/>
              </a:solidFill>
              <a:effectLst/>
              <a:latin typeface="Bell MT" panose="02020503060305020303" pitchFamily="18" charset="0"/>
              <a:ea typeface="Times New Roman" panose="02020603050405020304" pitchFamily="18" charset="0"/>
            </a:endParaRPr>
          </a:p>
          <a:p>
            <a:r>
              <a:rPr lang="en-US" b="1" dirty="0" err="1">
                <a:solidFill>
                  <a:srgbClr val="000000"/>
                </a:solidFill>
                <a:effectLst/>
                <a:latin typeface="Bell MT" panose="02020503060305020303" pitchFamily="18" charset="0"/>
                <a:ea typeface="Times New Roman" panose="02020603050405020304" pitchFamily="18" charset="0"/>
              </a:rPr>
              <a:t>Gençler</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Kalite</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Sertifikası</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bulunan</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kurumlara</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başvuru</a:t>
            </a:r>
            <a:r>
              <a:rPr lang="en-US" b="1" dirty="0">
                <a:solidFill>
                  <a:srgbClr val="000000"/>
                </a:solidFill>
                <a:effectLst/>
                <a:latin typeface="Bell MT" panose="02020503060305020303" pitchFamily="18" charset="0"/>
                <a:ea typeface="Times New Roman" panose="02020603050405020304" pitchFamily="18" charset="0"/>
              </a:rPr>
              <a:t> </a:t>
            </a:r>
            <a:r>
              <a:rPr lang="en-US" b="1" dirty="0" err="1">
                <a:solidFill>
                  <a:srgbClr val="000000"/>
                </a:solidFill>
                <a:effectLst/>
                <a:latin typeface="Bell MT" panose="02020503060305020303" pitchFamily="18" charset="0"/>
                <a:ea typeface="Times New Roman" panose="02020603050405020304" pitchFamily="18" charset="0"/>
              </a:rPr>
              <a:t>yapmalıdır</a:t>
            </a:r>
            <a:r>
              <a:rPr lang="en-US" sz="1800" dirty="0">
                <a:solidFill>
                  <a:srgbClr val="000000"/>
                </a:solidFill>
                <a:effectLst/>
                <a:latin typeface="Times New Roman" panose="02020603050405020304" pitchFamily="18" charset="0"/>
                <a:ea typeface="Times New Roman" panose="02020603050405020304" pitchFamily="18" charset="0"/>
              </a:rPr>
              <a:t>.</a:t>
            </a:r>
            <a:endParaRPr lang="tr-TR" sz="1800" dirty="0">
              <a:solidFill>
                <a:srgbClr val="000000"/>
              </a:solidFill>
              <a:effectLst/>
              <a:latin typeface="Calibri" panose="020F0502020204030204" pitchFamily="34" charset="0"/>
              <a:ea typeface="Calibri" panose="020F0502020204030204" pitchFamily="34" charset="0"/>
            </a:endParaRPr>
          </a:p>
          <a:p>
            <a:pPr algn="l"/>
            <a:endParaRPr lang="tr-TR" b="1" dirty="0">
              <a:solidFill>
                <a:srgbClr val="000000"/>
              </a:solidFill>
              <a:effectLst/>
              <a:latin typeface="Bell MT" panose="02020503060305020303" pitchFamily="18" charset="0"/>
              <a:ea typeface="Calibri" panose="020F0502020204030204" pitchFamily="34" charset="0"/>
            </a:endParaRPr>
          </a:p>
          <a:p>
            <a:endParaRPr lang="tr-TR" b="1" dirty="0">
              <a:solidFill>
                <a:srgbClr val="000000"/>
              </a:solidFill>
              <a:effectLst/>
              <a:latin typeface="Bell MT" panose="02020503060305020303" pitchFamily="18" charset="0"/>
              <a:ea typeface="Calibri" panose="020F0502020204030204" pitchFamily="34" charset="0"/>
            </a:endParaRPr>
          </a:p>
          <a:p>
            <a:pPr algn="l"/>
            <a:endParaRPr lang="tr-TR" dirty="0"/>
          </a:p>
        </p:txBody>
      </p:sp>
      <p:sp>
        <p:nvSpPr>
          <p:cNvPr id="5" name="Slayt Numarası Yer Tutucusu 4">
            <a:extLst>
              <a:ext uri="{FF2B5EF4-FFF2-40B4-BE49-F238E27FC236}">
                <a16:creationId xmlns:a16="http://schemas.microsoft.com/office/drawing/2014/main" id="{E1016481-4AD0-4CC4-9AB3-B3DDFAEA8703}"/>
              </a:ext>
            </a:extLst>
          </p:cNvPr>
          <p:cNvSpPr>
            <a:spLocks noGrp="1"/>
          </p:cNvSpPr>
          <p:nvPr>
            <p:ph type="sldNum" sz="quarter" idx="12"/>
          </p:nvPr>
        </p:nvSpPr>
        <p:spPr/>
        <p:txBody>
          <a:bodyPr/>
          <a:lstStyle/>
          <a:p>
            <a:fld id="{67E4801F-51D4-49E2-B3E7-94367A568D63}" type="slidenum">
              <a:rPr lang="tr-TR" smtClean="0"/>
              <a:t>11</a:t>
            </a:fld>
            <a:endParaRPr lang="tr-TR"/>
          </a:p>
        </p:txBody>
      </p:sp>
      <p:pic>
        <p:nvPicPr>
          <p:cNvPr id="7" name="İçerik Yer Tutucusu 4">
            <a:extLst>
              <a:ext uri="{FF2B5EF4-FFF2-40B4-BE49-F238E27FC236}">
                <a16:creationId xmlns:a16="http://schemas.microsoft.com/office/drawing/2014/main" id="{2D0BA16C-F2EB-4EE7-BAD0-CC03B76A6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grpSp>
        <p:nvGrpSpPr>
          <p:cNvPr id="10" name="Group 1">
            <a:extLst>
              <a:ext uri="{FF2B5EF4-FFF2-40B4-BE49-F238E27FC236}">
                <a16:creationId xmlns:a16="http://schemas.microsoft.com/office/drawing/2014/main" id="{94E027ED-542D-4AD9-9BB9-793216D1F6CD}"/>
              </a:ext>
            </a:extLst>
          </p:cNvPr>
          <p:cNvGrpSpPr/>
          <p:nvPr/>
        </p:nvGrpSpPr>
        <p:grpSpPr>
          <a:xfrm>
            <a:off x="6446761" y="1193801"/>
            <a:ext cx="1253067" cy="914424"/>
            <a:chOff x="1105009" y="665240"/>
            <a:chExt cx="3688534" cy="5244116"/>
          </a:xfrm>
        </p:grpSpPr>
        <p:sp>
          <p:nvSpPr>
            <p:cNvPr id="11" name="Freeform: Shape 2">
              <a:extLst>
                <a:ext uri="{FF2B5EF4-FFF2-40B4-BE49-F238E27FC236}">
                  <a16:creationId xmlns:a16="http://schemas.microsoft.com/office/drawing/2014/main" id="{09083B38-C262-43CC-822E-B3CE9EDB5E85}"/>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12" name="Freeform: Shape 3">
              <a:extLst>
                <a:ext uri="{FF2B5EF4-FFF2-40B4-BE49-F238E27FC236}">
                  <a16:creationId xmlns:a16="http://schemas.microsoft.com/office/drawing/2014/main" id="{D0E4A73D-56F3-46E5-A76F-C541C108ED78}"/>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nvGrpSpPr>
          <p:cNvPr id="13" name="Group 198">
            <a:extLst>
              <a:ext uri="{FF2B5EF4-FFF2-40B4-BE49-F238E27FC236}">
                <a16:creationId xmlns:a16="http://schemas.microsoft.com/office/drawing/2014/main" id="{CD90C2B6-0809-4FAA-97D8-FDA0EF099F47}"/>
              </a:ext>
            </a:extLst>
          </p:cNvPr>
          <p:cNvGrpSpPr/>
          <p:nvPr/>
        </p:nvGrpSpPr>
        <p:grpSpPr>
          <a:xfrm>
            <a:off x="735161" y="1820333"/>
            <a:ext cx="1048656" cy="406400"/>
            <a:chOff x="4733216" y="3486970"/>
            <a:chExt cx="7836692" cy="5830833"/>
          </a:xfrm>
          <a:gradFill flip="none" rotWithShape="1">
            <a:gsLst>
              <a:gs pos="51000">
                <a:schemeClr val="accent2"/>
              </a:gs>
              <a:gs pos="0">
                <a:schemeClr val="accent2"/>
              </a:gs>
              <a:gs pos="100000">
                <a:schemeClr val="accent2">
                  <a:alpha val="20000"/>
                </a:schemeClr>
              </a:gs>
            </a:gsLst>
            <a:lin ang="0" scaled="1"/>
            <a:tileRect/>
          </a:gradFill>
        </p:grpSpPr>
        <p:sp>
          <p:nvSpPr>
            <p:cNvPr id="14" name="Freeform: Shape 199">
              <a:extLst>
                <a:ext uri="{FF2B5EF4-FFF2-40B4-BE49-F238E27FC236}">
                  <a16:creationId xmlns:a16="http://schemas.microsoft.com/office/drawing/2014/main" id="{9CDD700D-B9E1-43DF-8A56-D46688EA45DB}"/>
                </a:ext>
              </a:extLst>
            </p:cNvPr>
            <p:cNvSpPr/>
            <p:nvPr/>
          </p:nvSpPr>
          <p:spPr>
            <a:xfrm rot="5400000">
              <a:off x="6801154" y="2120167"/>
              <a:ext cx="4401951" cy="7135557"/>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Freeform: Shape 200">
              <a:extLst>
                <a:ext uri="{FF2B5EF4-FFF2-40B4-BE49-F238E27FC236}">
                  <a16:creationId xmlns:a16="http://schemas.microsoft.com/office/drawing/2014/main" id="{2BDC775D-8BCF-43E1-8477-D4319F3F2F4A}"/>
                </a:ext>
              </a:extLst>
            </p:cNvPr>
            <p:cNvSpPr/>
            <p:nvPr/>
          </p:nvSpPr>
          <p:spPr>
            <a:xfrm rot="1520710">
              <a:off x="4733216" y="7292574"/>
              <a:ext cx="678947" cy="2025229"/>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6" name="Group 198">
            <a:extLst>
              <a:ext uri="{FF2B5EF4-FFF2-40B4-BE49-F238E27FC236}">
                <a16:creationId xmlns:a16="http://schemas.microsoft.com/office/drawing/2014/main" id="{984EFBBD-04BA-44A1-AE53-EDECCA2555F2}"/>
              </a:ext>
            </a:extLst>
          </p:cNvPr>
          <p:cNvGrpSpPr/>
          <p:nvPr/>
        </p:nvGrpSpPr>
        <p:grpSpPr>
          <a:xfrm>
            <a:off x="727137" y="2239386"/>
            <a:ext cx="1056680" cy="436081"/>
            <a:chOff x="4733216" y="3486970"/>
            <a:chExt cx="7836692" cy="5830833"/>
          </a:xfrm>
          <a:gradFill flip="none" rotWithShape="1">
            <a:gsLst>
              <a:gs pos="51000">
                <a:schemeClr val="accent2"/>
              </a:gs>
              <a:gs pos="0">
                <a:schemeClr val="accent2"/>
              </a:gs>
              <a:gs pos="100000">
                <a:schemeClr val="accent2">
                  <a:alpha val="20000"/>
                </a:schemeClr>
              </a:gs>
            </a:gsLst>
            <a:lin ang="0" scaled="1"/>
            <a:tileRect/>
          </a:gradFill>
        </p:grpSpPr>
        <p:sp>
          <p:nvSpPr>
            <p:cNvPr id="17" name="Freeform: Shape 199">
              <a:extLst>
                <a:ext uri="{FF2B5EF4-FFF2-40B4-BE49-F238E27FC236}">
                  <a16:creationId xmlns:a16="http://schemas.microsoft.com/office/drawing/2014/main" id="{114D42F8-3A8B-44DF-A9A5-C70204C5D1C2}"/>
                </a:ext>
              </a:extLst>
            </p:cNvPr>
            <p:cNvSpPr/>
            <p:nvPr/>
          </p:nvSpPr>
          <p:spPr>
            <a:xfrm rot="5400000">
              <a:off x="6801154" y="2120167"/>
              <a:ext cx="4401951" cy="7135557"/>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8" name="Freeform: Shape 200">
              <a:extLst>
                <a:ext uri="{FF2B5EF4-FFF2-40B4-BE49-F238E27FC236}">
                  <a16:creationId xmlns:a16="http://schemas.microsoft.com/office/drawing/2014/main" id="{B8EF377B-C3DC-4BAD-B782-9A5EBBF5DFBA}"/>
                </a:ext>
              </a:extLst>
            </p:cNvPr>
            <p:cNvSpPr/>
            <p:nvPr/>
          </p:nvSpPr>
          <p:spPr>
            <a:xfrm rot="1520710">
              <a:off x="4733216" y="7292574"/>
              <a:ext cx="678947" cy="2025229"/>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22" name="Group 198">
            <a:extLst>
              <a:ext uri="{FF2B5EF4-FFF2-40B4-BE49-F238E27FC236}">
                <a16:creationId xmlns:a16="http://schemas.microsoft.com/office/drawing/2014/main" id="{37786BA9-AD9E-4249-95A6-937A94A5E578}"/>
              </a:ext>
            </a:extLst>
          </p:cNvPr>
          <p:cNvGrpSpPr/>
          <p:nvPr/>
        </p:nvGrpSpPr>
        <p:grpSpPr>
          <a:xfrm>
            <a:off x="821677" y="2680846"/>
            <a:ext cx="1020002" cy="437663"/>
            <a:chOff x="4733216" y="3486970"/>
            <a:chExt cx="7836692" cy="5830833"/>
          </a:xfrm>
          <a:gradFill flip="none" rotWithShape="1">
            <a:gsLst>
              <a:gs pos="51000">
                <a:schemeClr val="accent2"/>
              </a:gs>
              <a:gs pos="0">
                <a:schemeClr val="accent2"/>
              </a:gs>
              <a:gs pos="100000">
                <a:schemeClr val="accent2">
                  <a:alpha val="20000"/>
                </a:schemeClr>
              </a:gs>
            </a:gsLst>
            <a:lin ang="0" scaled="1"/>
            <a:tileRect/>
          </a:gradFill>
        </p:grpSpPr>
        <p:sp>
          <p:nvSpPr>
            <p:cNvPr id="23" name="Freeform: Shape 199">
              <a:extLst>
                <a:ext uri="{FF2B5EF4-FFF2-40B4-BE49-F238E27FC236}">
                  <a16:creationId xmlns:a16="http://schemas.microsoft.com/office/drawing/2014/main" id="{3C4D6DC4-ACF9-48EA-BB77-5A81111B489D}"/>
                </a:ext>
              </a:extLst>
            </p:cNvPr>
            <p:cNvSpPr/>
            <p:nvPr/>
          </p:nvSpPr>
          <p:spPr>
            <a:xfrm rot="5400000">
              <a:off x="6801154" y="2120167"/>
              <a:ext cx="4401951" cy="7135557"/>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Freeform: Shape 200">
              <a:extLst>
                <a:ext uri="{FF2B5EF4-FFF2-40B4-BE49-F238E27FC236}">
                  <a16:creationId xmlns:a16="http://schemas.microsoft.com/office/drawing/2014/main" id="{72C53D5E-5D36-41E3-8DB9-85F0872F526F}"/>
                </a:ext>
              </a:extLst>
            </p:cNvPr>
            <p:cNvSpPr/>
            <p:nvPr/>
          </p:nvSpPr>
          <p:spPr>
            <a:xfrm rot="1520710">
              <a:off x="4733216" y="7292574"/>
              <a:ext cx="678947" cy="2025229"/>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25" name="Group 198">
            <a:extLst>
              <a:ext uri="{FF2B5EF4-FFF2-40B4-BE49-F238E27FC236}">
                <a16:creationId xmlns:a16="http://schemas.microsoft.com/office/drawing/2014/main" id="{6984562D-3077-4C55-9725-31AFB074D982}"/>
              </a:ext>
            </a:extLst>
          </p:cNvPr>
          <p:cNvGrpSpPr/>
          <p:nvPr/>
        </p:nvGrpSpPr>
        <p:grpSpPr>
          <a:xfrm>
            <a:off x="879537" y="3172149"/>
            <a:ext cx="1056680" cy="442038"/>
            <a:chOff x="4733216" y="3486970"/>
            <a:chExt cx="7836692" cy="5830833"/>
          </a:xfrm>
          <a:gradFill flip="none" rotWithShape="1">
            <a:gsLst>
              <a:gs pos="51000">
                <a:schemeClr val="accent2"/>
              </a:gs>
              <a:gs pos="0">
                <a:schemeClr val="accent2"/>
              </a:gs>
              <a:gs pos="100000">
                <a:schemeClr val="accent2">
                  <a:alpha val="20000"/>
                </a:schemeClr>
              </a:gs>
            </a:gsLst>
            <a:lin ang="0" scaled="1"/>
            <a:tileRect/>
          </a:gradFill>
        </p:grpSpPr>
        <p:sp>
          <p:nvSpPr>
            <p:cNvPr id="26" name="Freeform: Shape 199">
              <a:extLst>
                <a:ext uri="{FF2B5EF4-FFF2-40B4-BE49-F238E27FC236}">
                  <a16:creationId xmlns:a16="http://schemas.microsoft.com/office/drawing/2014/main" id="{4635566C-989D-485F-BD27-4966689E0CB6}"/>
                </a:ext>
              </a:extLst>
            </p:cNvPr>
            <p:cNvSpPr/>
            <p:nvPr/>
          </p:nvSpPr>
          <p:spPr>
            <a:xfrm rot="5400000">
              <a:off x="6801154" y="2120167"/>
              <a:ext cx="4401951" cy="7135557"/>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Freeform: Shape 200">
              <a:extLst>
                <a:ext uri="{FF2B5EF4-FFF2-40B4-BE49-F238E27FC236}">
                  <a16:creationId xmlns:a16="http://schemas.microsoft.com/office/drawing/2014/main" id="{D8E1AA18-7F62-4F72-B0DA-ECDB120DC969}"/>
                </a:ext>
              </a:extLst>
            </p:cNvPr>
            <p:cNvSpPr/>
            <p:nvPr/>
          </p:nvSpPr>
          <p:spPr>
            <a:xfrm rot="1520710">
              <a:off x="4733216" y="7292574"/>
              <a:ext cx="678947" cy="2025229"/>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28" name="Group 88">
            <a:extLst>
              <a:ext uri="{FF2B5EF4-FFF2-40B4-BE49-F238E27FC236}">
                <a16:creationId xmlns:a16="http://schemas.microsoft.com/office/drawing/2014/main" id="{D769A360-DD65-4155-911E-78EFC2D9B5ED}"/>
              </a:ext>
            </a:extLst>
          </p:cNvPr>
          <p:cNvGrpSpPr/>
          <p:nvPr/>
        </p:nvGrpSpPr>
        <p:grpSpPr>
          <a:xfrm>
            <a:off x="1320800" y="3676134"/>
            <a:ext cx="629702" cy="709779"/>
            <a:chOff x="6897268" y="2370124"/>
            <a:chExt cx="1440927" cy="1755981"/>
          </a:xfrm>
        </p:grpSpPr>
        <p:sp>
          <p:nvSpPr>
            <p:cNvPr id="29" name="Graphic 57">
              <a:extLst>
                <a:ext uri="{FF2B5EF4-FFF2-40B4-BE49-F238E27FC236}">
                  <a16:creationId xmlns:a16="http://schemas.microsoft.com/office/drawing/2014/main" id="{DD1064BF-389A-492A-94E1-8283A75ABC6C}"/>
                </a:ext>
              </a:extLst>
            </p:cNvPr>
            <p:cNvSpPr/>
            <p:nvPr/>
          </p:nvSpPr>
          <p:spPr>
            <a:xfrm>
              <a:off x="7015881" y="2370124"/>
              <a:ext cx="1206139" cy="1486510"/>
            </a:xfrm>
            <a:custGeom>
              <a:avLst/>
              <a:gdLst>
                <a:gd name="connsiteX0" fmla="*/ 2086373 w 2087615"/>
                <a:gd name="connsiteY0" fmla="*/ 1611793 h 2572889"/>
                <a:gd name="connsiteX1" fmla="*/ 2050523 w 2087615"/>
                <a:gd name="connsiteY1" fmla="*/ 952610 h 2572889"/>
                <a:gd name="connsiteX2" fmla="*/ 1974938 w 2087615"/>
                <a:gd name="connsiteY2" fmla="*/ 545141 h 2572889"/>
                <a:gd name="connsiteX3" fmla="*/ 1235968 w 2087615"/>
                <a:gd name="connsiteY3" fmla="*/ 768 h 2572889"/>
                <a:gd name="connsiteX4" fmla="*/ 937642 w 2087615"/>
                <a:gd name="connsiteY4" fmla="*/ 13376 h 2572889"/>
                <a:gd name="connsiteX5" fmla="*/ 524124 w 2087615"/>
                <a:gd name="connsiteY5" fmla="*/ 130605 h 2572889"/>
                <a:gd name="connsiteX6" fmla="*/ 155881 w 2087615"/>
                <a:gd name="connsiteY6" fmla="*/ 589142 h 2572889"/>
                <a:gd name="connsiteX7" fmla="*/ 123852 w 2087615"/>
                <a:gd name="connsiteY7" fmla="*/ 866264 h 2572889"/>
                <a:gd name="connsiteX8" fmla="*/ 123151 w 2087615"/>
                <a:gd name="connsiteY8" fmla="*/ 1272204 h 2572889"/>
                <a:gd name="connsiteX9" fmla="*/ 194660 w 2087615"/>
                <a:gd name="connsiteY9" fmla="*/ 1693936 h 2572889"/>
                <a:gd name="connsiteX10" fmla="*/ 199882 w 2087615"/>
                <a:gd name="connsiteY10" fmla="*/ 2053201 h 2572889"/>
                <a:gd name="connsiteX11" fmla="*/ 53488 w 2087615"/>
                <a:gd name="connsiteY11" fmla="*/ 2447615 h 2572889"/>
                <a:gd name="connsiteX12" fmla="*/ 0 w 2087615"/>
                <a:gd name="connsiteY12" fmla="*/ 2572104 h 2572889"/>
                <a:gd name="connsiteX13" fmla="*/ 26299 w 2087615"/>
                <a:gd name="connsiteY13" fmla="*/ 2564081 h 2572889"/>
                <a:gd name="connsiteX14" fmla="*/ 1914318 w 2087615"/>
                <a:gd name="connsiteY14" fmla="*/ 2480600 h 2572889"/>
                <a:gd name="connsiteX15" fmla="*/ 2021741 w 2087615"/>
                <a:gd name="connsiteY15" fmla="*/ 2158713 h 2572889"/>
                <a:gd name="connsiteX16" fmla="*/ 2086373 w 2087615"/>
                <a:gd name="connsiteY16" fmla="*/ 1611793 h 25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7615" h="2572889">
                  <a:moveTo>
                    <a:pt x="2086373" y="1611793"/>
                  </a:moveTo>
                  <a:cubicBezTo>
                    <a:pt x="2077458" y="1391916"/>
                    <a:pt x="2061412" y="1172359"/>
                    <a:pt x="2050523" y="952610"/>
                  </a:cubicBezTo>
                  <a:cubicBezTo>
                    <a:pt x="2043582" y="813157"/>
                    <a:pt x="2019894" y="677462"/>
                    <a:pt x="1974938" y="545141"/>
                  </a:cubicBezTo>
                  <a:cubicBezTo>
                    <a:pt x="1857837" y="200267"/>
                    <a:pt x="1600136" y="10192"/>
                    <a:pt x="1235968" y="768"/>
                  </a:cubicBezTo>
                  <a:cubicBezTo>
                    <a:pt x="1136187" y="-1843"/>
                    <a:pt x="1036723" y="2168"/>
                    <a:pt x="937642" y="13376"/>
                  </a:cubicBezTo>
                  <a:cubicBezTo>
                    <a:pt x="793414" y="29677"/>
                    <a:pt x="653770" y="63680"/>
                    <a:pt x="524124" y="130605"/>
                  </a:cubicBezTo>
                  <a:cubicBezTo>
                    <a:pt x="333858" y="228795"/>
                    <a:pt x="199500" y="373214"/>
                    <a:pt x="155881" y="589142"/>
                  </a:cubicBezTo>
                  <a:cubicBezTo>
                    <a:pt x="137415" y="680518"/>
                    <a:pt x="131938" y="773614"/>
                    <a:pt x="123852" y="866264"/>
                  </a:cubicBezTo>
                  <a:cubicBezTo>
                    <a:pt x="112071" y="1001577"/>
                    <a:pt x="110861" y="1136954"/>
                    <a:pt x="123151" y="1272204"/>
                  </a:cubicBezTo>
                  <a:cubicBezTo>
                    <a:pt x="136077" y="1414585"/>
                    <a:pt x="168553" y="1553720"/>
                    <a:pt x="194660" y="1693936"/>
                  </a:cubicBezTo>
                  <a:cubicBezTo>
                    <a:pt x="216883" y="1813266"/>
                    <a:pt x="224143" y="1932597"/>
                    <a:pt x="199882" y="2053201"/>
                  </a:cubicBezTo>
                  <a:cubicBezTo>
                    <a:pt x="171864" y="2192717"/>
                    <a:pt x="114809" y="2320644"/>
                    <a:pt x="53488" y="2447615"/>
                  </a:cubicBezTo>
                  <a:cubicBezTo>
                    <a:pt x="33876" y="2488178"/>
                    <a:pt x="8150" y="2526511"/>
                    <a:pt x="0" y="2572104"/>
                  </a:cubicBezTo>
                  <a:cubicBezTo>
                    <a:pt x="10443" y="2574842"/>
                    <a:pt x="18912" y="2570002"/>
                    <a:pt x="26299" y="2564081"/>
                  </a:cubicBezTo>
                  <a:cubicBezTo>
                    <a:pt x="92650" y="2511038"/>
                    <a:pt x="1903620" y="2490279"/>
                    <a:pt x="1914318" y="2480600"/>
                  </a:cubicBezTo>
                  <a:cubicBezTo>
                    <a:pt x="1962076" y="2377316"/>
                    <a:pt x="1994233" y="2268811"/>
                    <a:pt x="2021741" y="2158713"/>
                  </a:cubicBezTo>
                  <a:cubicBezTo>
                    <a:pt x="2066697" y="1979017"/>
                    <a:pt x="2093887" y="1796965"/>
                    <a:pt x="2086373" y="1611793"/>
                  </a:cubicBezTo>
                  <a:close/>
                </a:path>
              </a:pathLst>
            </a:custGeom>
            <a:solidFill>
              <a:srgbClr val="FBD770"/>
            </a:solidFill>
            <a:ln w="6366" cap="flat">
              <a:noFill/>
              <a:prstDash val="solid"/>
              <a:miter/>
            </a:ln>
          </p:spPr>
          <p:txBody>
            <a:bodyPr rtlCol="0" anchor="ctr"/>
            <a:lstStyle/>
            <a:p>
              <a:endParaRPr lang="en-US"/>
            </a:p>
          </p:txBody>
        </p:sp>
        <p:sp>
          <p:nvSpPr>
            <p:cNvPr id="30" name="Graphic 57">
              <a:extLst>
                <a:ext uri="{FF2B5EF4-FFF2-40B4-BE49-F238E27FC236}">
                  <a16:creationId xmlns:a16="http://schemas.microsoft.com/office/drawing/2014/main" id="{867BC3DA-3A5D-40A2-9BE8-5BF6F906BCEA}"/>
                </a:ext>
              </a:extLst>
            </p:cNvPr>
            <p:cNvSpPr/>
            <p:nvPr/>
          </p:nvSpPr>
          <p:spPr>
            <a:xfrm>
              <a:off x="7537195" y="3861222"/>
              <a:ext cx="24281" cy="27519"/>
            </a:xfrm>
            <a:custGeom>
              <a:avLst/>
              <a:gdLst>
                <a:gd name="connsiteX0" fmla="*/ 38906 w 42026"/>
                <a:gd name="connsiteY0" fmla="*/ 47630 h 47630"/>
                <a:gd name="connsiteX1" fmla="*/ 0 w 42026"/>
                <a:gd name="connsiteY1" fmla="*/ 0 h 47630"/>
                <a:gd name="connsiteX2" fmla="*/ 42027 w 42026"/>
                <a:gd name="connsiteY2" fmla="*/ 44765 h 47630"/>
                <a:gd name="connsiteX3" fmla="*/ 38906 w 42026"/>
                <a:gd name="connsiteY3" fmla="*/ 47630 h 47630"/>
              </a:gdLst>
              <a:ahLst/>
              <a:cxnLst>
                <a:cxn ang="0">
                  <a:pos x="connsiteX0" y="connsiteY0"/>
                </a:cxn>
                <a:cxn ang="0">
                  <a:pos x="connsiteX1" y="connsiteY1"/>
                </a:cxn>
                <a:cxn ang="0">
                  <a:pos x="connsiteX2" y="connsiteY2"/>
                </a:cxn>
                <a:cxn ang="0">
                  <a:pos x="connsiteX3" y="connsiteY3"/>
                </a:cxn>
              </a:cxnLst>
              <a:rect l="l" t="t" r="r" b="b"/>
              <a:pathLst>
                <a:path w="42026" h="47630">
                  <a:moveTo>
                    <a:pt x="38906" y="47630"/>
                  </a:moveTo>
                  <a:cubicBezTo>
                    <a:pt x="25917" y="31775"/>
                    <a:pt x="12926" y="15919"/>
                    <a:pt x="0" y="0"/>
                  </a:cubicBezTo>
                  <a:cubicBezTo>
                    <a:pt x="21204" y="9042"/>
                    <a:pt x="32730" y="25917"/>
                    <a:pt x="42027" y="44765"/>
                  </a:cubicBezTo>
                  <a:cubicBezTo>
                    <a:pt x="40944" y="45720"/>
                    <a:pt x="39925" y="46675"/>
                    <a:pt x="38906" y="47630"/>
                  </a:cubicBezTo>
                  <a:close/>
                </a:path>
              </a:pathLst>
            </a:custGeom>
            <a:solidFill>
              <a:srgbClr val="49122C"/>
            </a:solidFill>
            <a:ln w="6366" cap="flat">
              <a:noFill/>
              <a:prstDash val="solid"/>
              <a:miter/>
            </a:ln>
          </p:spPr>
          <p:txBody>
            <a:bodyPr rtlCol="0" anchor="ctr"/>
            <a:lstStyle/>
            <a:p>
              <a:endParaRPr lang="en-US"/>
            </a:p>
          </p:txBody>
        </p:sp>
        <p:sp>
          <p:nvSpPr>
            <p:cNvPr id="31" name="Graphic 57">
              <a:extLst>
                <a:ext uri="{FF2B5EF4-FFF2-40B4-BE49-F238E27FC236}">
                  <a16:creationId xmlns:a16="http://schemas.microsoft.com/office/drawing/2014/main" id="{B4441C3D-3BE3-4138-AA3C-068CB32ADCC0}"/>
                </a:ext>
              </a:extLst>
            </p:cNvPr>
            <p:cNvSpPr/>
            <p:nvPr/>
          </p:nvSpPr>
          <p:spPr>
            <a:xfrm>
              <a:off x="6897268" y="3651174"/>
              <a:ext cx="1440927" cy="474931"/>
            </a:xfrm>
            <a:custGeom>
              <a:avLst/>
              <a:gdLst>
                <a:gd name="connsiteX0" fmla="*/ 2493783 w 2493991"/>
                <a:gd name="connsiteY0" fmla="*/ 798978 h 822022"/>
                <a:gd name="connsiteX1" fmla="*/ 2378400 w 2493991"/>
                <a:gd name="connsiteY1" fmla="*/ 453786 h 822022"/>
                <a:gd name="connsiteX2" fmla="*/ 2119745 w 2493991"/>
                <a:gd name="connsiteY2" fmla="*/ 263265 h 822022"/>
                <a:gd name="connsiteX3" fmla="*/ 1818744 w 2493991"/>
                <a:gd name="connsiteY3" fmla="*/ 170488 h 822022"/>
                <a:gd name="connsiteX4" fmla="*/ 1573715 w 2493991"/>
                <a:gd name="connsiteY4" fmla="*/ 91656 h 822022"/>
                <a:gd name="connsiteX5" fmla="*/ 1559325 w 2493991"/>
                <a:gd name="connsiteY5" fmla="*/ 83314 h 822022"/>
                <a:gd name="connsiteX6" fmla="*/ 1521182 w 2493991"/>
                <a:gd name="connsiteY6" fmla="*/ 19828 h 822022"/>
                <a:gd name="connsiteX7" fmla="*/ 1500933 w 2493991"/>
                <a:gd name="connsiteY7" fmla="*/ 1298 h 822022"/>
                <a:gd name="connsiteX8" fmla="*/ 989544 w 2493991"/>
                <a:gd name="connsiteY8" fmla="*/ 2572 h 822022"/>
                <a:gd name="connsiteX9" fmla="*/ 972351 w 2493991"/>
                <a:gd name="connsiteY9" fmla="*/ 23903 h 822022"/>
                <a:gd name="connsiteX10" fmla="*/ 906637 w 2493991"/>
                <a:gd name="connsiteY10" fmla="*/ 95285 h 822022"/>
                <a:gd name="connsiteX11" fmla="*/ 881802 w 2493991"/>
                <a:gd name="connsiteY11" fmla="*/ 104263 h 822022"/>
                <a:gd name="connsiteX12" fmla="*/ 502925 w 2493991"/>
                <a:gd name="connsiteY12" fmla="*/ 225186 h 822022"/>
                <a:gd name="connsiteX13" fmla="*/ 205490 w 2493991"/>
                <a:gd name="connsiteY13" fmla="*/ 354705 h 822022"/>
                <a:gd name="connsiteX14" fmla="*/ 198995 w 2493991"/>
                <a:gd name="connsiteY14" fmla="*/ 364256 h 822022"/>
                <a:gd name="connsiteX15" fmla="*/ 198995 w 2493991"/>
                <a:gd name="connsiteY15" fmla="*/ 364256 h 822022"/>
                <a:gd name="connsiteX16" fmla="*/ 8792 w 2493991"/>
                <a:gd name="connsiteY16" fmla="*/ 741542 h 822022"/>
                <a:gd name="connsiteX17" fmla="*/ 7455 w 2493991"/>
                <a:gd name="connsiteY17" fmla="*/ 817126 h 822022"/>
                <a:gd name="connsiteX18" fmla="*/ 7455 w 2493991"/>
                <a:gd name="connsiteY18" fmla="*/ 817126 h 822022"/>
                <a:gd name="connsiteX19" fmla="*/ 44642 w 2493991"/>
                <a:gd name="connsiteY19" fmla="*/ 821138 h 822022"/>
                <a:gd name="connsiteX20" fmla="*/ 1498386 w 2493991"/>
                <a:gd name="connsiteY20" fmla="*/ 821329 h 822022"/>
                <a:gd name="connsiteX21" fmla="*/ 2449591 w 2493991"/>
                <a:gd name="connsiteY21" fmla="*/ 821329 h 822022"/>
                <a:gd name="connsiteX22" fmla="*/ 2475062 w 2493991"/>
                <a:gd name="connsiteY22" fmla="*/ 821138 h 822022"/>
                <a:gd name="connsiteX23" fmla="*/ 2493783 w 2493991"/>
                <a:gd name="connsiteY23" fmla="*/ 798978 h 82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93991" h="822022">
                  <a:moveTo>
                    <a:pt x="2493783" y="798978"/>
                  </a:moveTo>
                  <a:cubicBezTo>
                    <a:pt x="2482321" y="674809"/>
                    <a:pt x="2451756" y="557324"/>
                    <a:pt x="2378400" y="453786"/>
                  </a:cubicBezTo>
                  <a:cubicBezTo>
                    <a:pt x="2313132" y="361709"/>
                    <a:pt x="2224939" y="301025"/>
                    <a:pt x="2119745" y="263265"/>
                  </a:cubicBezTo>
                  <a:cubicBezTo>
                    <a:pt x="2019390" y="232381"/>
                    <a:pt x="1918908" y="202008"/>
                    <a:pt x="1818744" y="170488"/>
                  </a:cubicBezTo>
                  <a:cubicBezTo>
                    <a:pt x="1736919" y="144698"/>
                    <a:pt x="1653566" y="123494"/>
                    <a:pt x="1573715" y="91656"/>
                  </a:cubicBezTo>
                  <a:cubicBezTo>
                    <a:pt x="1567539" y="88854"/>
                    <a:pt x="1563081" y="88026"/>
                    <a:pt x="1559325" y="83314"/>
                  </a:cubicBezTo>
                  <a:cubicBezTo>
                    <a:pt x="1544679" y="61473"/>
                    <a:pt x="1529460" y="45681"/>
                    <a:pt x="1521182" y="19828"/>
                  </a:cubicBezTo>
                  <a:cubicBezTo>
                    <a:pt x="1518189" y="10468"/>
                    <a:pt x="1510930" y="3845"/>
                    <a:pt x="1500933" y="1298"/>
                  </a:cubicBezTo>
                  <a:cubicBezTo>
                    <a:pt x="1424839" y="88"/>
                    <a:pt x="1001961" y="-1376"/>
                    <a:pt x="989544" y="2572"/>
                  </a:cubicBezTo>
                  <a:cubicBezTo>
                    <a:pt x="979355" y="6138"/>
                    <a:pt x="974962" y="14734"/>
                    <a:pt x="972351" y="23903"/>
                  </a:cubicBezTo>
                  <a:cubicBezTo>
                    <a:pt x="961972" y="59626"/>
                    <a:pt x="939494" y="80576"/>
                    <a:pt x="906637" y="95285"/>
                  </a:cubicBezTo>
                  <a:cubicBezTo>
                    <a:pt x="898995" y="98724"/>
                    <a:pt x="892882" y="100443"/>
                    <a:pt x="881802" y="104263"/>
                  </a:cubicBezTo>
                  <a:cubicBezTo>
                    <a:pt x="755531" y="144571"/>
                    <a:pt x="629323" y="185197"/>
                    <a:pt x="502925" y="225186"/>
                  </a:cubicBezTo>
                  <a:cubicBezTo>
                    <a:pt x="399196" y="257980"/>
                    <a:pt x="291518" y="281540"/>
                    <a:pt x="205490" y="354705"/>
                  </a:cubicBezTo>
                  <a:cubicBezTo>
                    <a:pt x="203325" y="357889"/>
                    <a:pt x="201160" y="361072"/>
                    <a:pt x="198995" y="364256"/>
                  </a:cubicBezTo>
                  <a:lnTo>
                    <a:pt x="198995" y="364256"/>
                  </a:lnTo>
                  <a:cubicBezTo>
                    <a:pt x="83358" y="463720"/>
                    <a:pt x="30952" y="595340"/>
                    <a:pt x="8792" y="741542"/>
                  </a:cubicBezTo>
                  <a:cubicBezTo>
                    <a:pt x="5099" y="766121"/>
                    <a:pt x="-8209" y="791783"/>
                    <a:pt x="7455" y="817126"/>
                  </a:cubicBezTo>
                  <a:cubicBezTo>
                    <a:pt x="7455" y="817126"/>
                    <a:pt x="7455" y="817126"/>
                    <a:pt x="7455" y="817126"/>
                  </a:cubicBezTo>
                  <a:cubicBezTo>
                    <a:pt x="19108" y="824831"/>
                    <a:pt x="32225" y="821138"/>
                    <a:pt x="44642" y="821138"/>
                  </a:cubicBezTo>
                  <a:cubicBezTo>
                    <a:pt x="529224" y="821329"/>
                    <a:pt x="1013804" y="821329"/>
                    <a:pt x="1498386" y="821329"/>
                  </a:cubicBezTo>
                  <a:cubicBezTo>
                    <a:pt x="1815433" y="821329"/>
                    <a:pt x="2132544" y="821329"/>
                    <a:pt x="2449591" y="821329"/>
                  </a:cubicBezTo>
                  <a:cubicBezTo>
                    <a:pt x="2458060" y="821329"/>
                    <a:pt x="2466593" y="821520"/>
                    <a:pt x="2475062" y="821138"/>
                  </a:cubicBezTo>
                  <a:cubicBezTo>
                    <a:pt x="2489007" y="820565"/>
                    <a:pt x="2495247" y="814643"/>
                    <a:pt x="2493783" y="798978"/>
                  </a:cubicBezTo>
                  <a:close/>
                </a:path>
              </a:pathLst>
            </a:custGeom>
            <a:solidFill>
              <a:srgbClr val="D6529E"/>
            </a:solidFill>
            <a:ln w="6366" cap="flat">
              <a:noFill/>
              <a:prstDash val="solid"/>
              <a:miter/>
            </a:ln>
          </p:spPr>
          <p:txBody>
            <a:bodyPr rtlCol="0" anchor="ctr"/>
            <a:lstStyle/>
            <a:p>
              <a:endParaRPr lang="en-US"/>
            </a:p>
          </p:txBody>
        </p:sp>
        <p:sp>
          <p:nvSpPr>
            <p:cNvPr id="32" name="Graphic 57">
              <a:extLst>
                <a:ext uri="{FF2B5EF4-FFF2-40B4-BE49-F238E27FC236}">
                  <a16:creationId xmlns:a16="http://schemas.microsoft.com/office/drawing/2014/main" id="{FCAAB0CE-DCA3-4371-B355-E49B372081F2}"/>
                </a:ext>
              </a:extLst>
            </p:cNvPr>
            <p:cNvSpPr/>
            <p:nvPr/>
          </p:nvSpPr>
          <p:spPr>
            <a:xfrm>
              <a:off x="7463284" y="3623632"/>
              <a:ext cx="309918" cy="502157"/>
            </a:xfrm>
            <a:custGeom>
              <a:avLst/>
              <a:gdLst>
                <a:gd name="connsiteX0" fmla="*/ 536414 w 536413"/>
                <a:gd name="connsiteY0" fmla="*/ 58201 h 869146"/>
                <a:gd name="connsiteX1" fmla="*/ 295142 w 536413"/>
                <a:gd name="connsiteY1" fmla="*/ 62594 h 869146"/>
                <a:gd name="connsiteX2" fmla="*/ 272028 w 536413"/>
                <a:gd name="connsiteY2" fmla="*/ 86028 h 869146"/>
                <a:gd name="connsiteX3" fmla="*/ 271455 w 536413"/>
                <a:gd name="connsiteY3" fmla="*/ 869062 h 869146"/>
                <a:gd name="connsiteX4" fmla="*/ 265278 w 536413"/>
                <a:gd name="connsiteY4" fmla="*/ 869062 h 869146"/>
                <a:gd name="connsiteX5" fmla="*/ 264387 w 536413"/>
                <a:gd name="connsiteY5" fmla="*/ 90421 h 869146"/>
                <a:gd name="connsiteX6" fmla="*/ 236369 w 536413"/>
                <a:gd name="connsiteY6" fmla="*/ 62467 h 869146"/>
                <a:gd name="connsiteX7" fmla="*/ 0 w 536413"/>
                <a:gd name="connsiteY7" fmla="*/ 56991 h 869146"/>
                <a:gd name="connsiteX8" fmla="*/ 10825 w 536413"/>
                <a:gd name="connsiteY8" fmla="*/ 0 h 869146"/>
                <a:gd name="connsiteX9" fmla="*/ 523297 w 536413"/>
                <a:gd name="connsiteY9" fmla="*/ 0 h 869146"/>
                <a:gd name="connsiteX10" fmla="*/ 536414 w 536413"/>
                <a:gd name="connsiteY10" fmla="*/ 58201 h 8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413" h="869146">
                  <a:moveTo>
                    <a:pt x="536414" y="58201"/>
                  </a:moveTo>
                  <a:cubicBezTo>
                    <a:pt x="458219" y="60366"/>
                    <a:pt x="373338" y="61512"/>
                    <a:pt x="295142" y="62594"/>
                  </a:cubicBezTo>
                  <a:cubicBezTo>
                    <a:pt x="277058" y="62849"/>
                    <a:pt x="271900" y="68071"/>
                    <a:pt x="272028" y="86028"/>
                  </a:cubicBezTo>
                  <a:cubicBezTo>
                    <a:pt x="272664" y="212999"/>
                    <a:pt x="271773" y="776858"/>
                    <a:pt x="271455" y="869062"/>
                  </a:cubicBezTo>
                  <a:cubicBezTo>
                    <a:pt x="269481" y="869253"/>
                    <a:pt x="266551" y="869062"/>
                    <a:pt x="265278" y="869062"/>
                  </a:cubicBezTo>
                  <a:cubicBezTo>
                    <a:pt x="265278" y="756163"/>
                    <a:pt x="263113" y="191031"/>
                    <a:pt x="264387" y="90421"/>
                  </a:cubicBezTo>
                  <a:cubicBezTo>
                    <a:pt x="264705" y="67943"/>
                    <a:pt x="258528" y="62658"/>
                    <a:pt x="236369" y="62467"/>
                  </a:cubicBezTo>
                  <a:cubicBezTo>
                    <a:pt x="159128" y="61894"/>
                    <a:pt x="77176" y="59156"/>
                    <a:pt x="0" y="56991"/>
                  </a:cubicBezTo>
                  <a:cubicBezTo>
                    <a:pt x="2038" y="38142"/>
                    <a:pt x="8787" y="18848"/>
                    <a:pt x="10825" y="0"/>
                  </a:cubicBezTo>
                  <a:cubicBezTo>
                    <a:pt x="181670" y="15283"/>
                    <a:pt x="352515" y="15346"/>
                    <a:pt x="523297" y="0"/>
                  </a:cubicBezTo>
                  <a:cubicBezTo>
                    <a:pt x="529601" y="22414"/>
                    <a:pt x="534376" y="39671"/>
                    <a:pt x="536414" y="58201"/>
                  </a:cubicBezTo>
                  <a:close/>
                </a:path>
              </a:pathLst>
            </a:custGeom>
            <a:solidFill>
              <a:srgbClr val="1E1E11"/>
            </a:solidFill>
            <a:ln w="6366" cap="flat">
              <a:noFill/>
              <a:prstDash val="solid"/>
              <a:miter/>
            </a:ln>
          </p:spPr>
          <p:txBody>
            <a:bodyPr rtlCol="0" anchor="ctr"/>
            <a:lstStyle/>
            <a:p>
              <a:endParaRPr lang="en-US"/>
            </a:p>
          </p:txBody>
        </p:sp>
        <p:sp>
          <p:nvSpPr>
            <p:cNvPr id="33" name="Graphic 57">
              <a:extLst>
                <a:ext uri="{FF2B5EF4-FFF2-40B4-BE49-F238E27FC236}">
                  <a16:creationId xmlns:a16="http://schemas.microsoft.com/office/drawing/2014/main" id="{E6ABDEA2-0927-41E1-94A6-E1738EA1B3F0}"/>
                </a:ext>
              </a:extLst>
            </p:cNvPr>
            <p:cNvSpPr/>
            <p:nvPr/>
          </p:nvSpPr>
          <p:spPr>
            <a:xfrm>
              <a:off x="7119420" y="2692687"/>
              <a:ext cx="996163" cy="943904"/>
            </a:xfrm>
            <a:custGeom>
              <a:avLst/>
              <a:gdLst>
                <a:gd name="connsiteX0" fmla="*/ 1724095 w 1724184"/>
                <a:gd name="connsiteY0" fmla="*/ 585914 h 1633733"/>
                <a:gd name="connsiteX1" fmla="*/ 1631254 w 1724184"/>
                <a:gd name="connsiteY1" fmla="*/ 461107 h 1633733"/>
                <a:gd name="connsiteX2" fmla="*/ 1597378 w 1724184"/>
                <a:gd name="connsiteY2" fmla="*/ 420481 h 1633733"/>
                <a:gd name="connsiteX3" fmla="*/ 1587381 w 1724184"/>
                <a:gd name="connsiteY3" fmla="*/ 364382 h 1633733"/>
                <a:gd name="connsiteX4" fmla="*/ 1268232 w 1724184"/>
                <a:gd name="connsiteY4" fmla="*/ 71086 h 1633733"/>
                <a:gd name="connsiteX5" fmla="*/ 787726 w 1724184"/>
                <a:gd name="connsiteY5" fmla="*/ 3716 h 1633733"/>
                <a:gd name="connsiteX6" fmla="*/ 384015 w 1724184"/>
                <a:gd name="connsiteY6" fmla="*/ 117952 h 1633733"/>
                <a:gd name="connsiteX7" fmla="*/ 129944 w 1724184"/>
                <a:gd name="connsiteY7" fmla="*/ 407300 h 1633733"/>
                <a:gd name="connsiteX8" fmla="*/ 125933 w 1724184"/>
                <a:gd name="connsiteY8" fmla="*/ 453084 h 1633733"/>
                <a:gd name="connsiteX9" fmla="*/ 50794 w 1724184"/>
                <a:gd name="connsiteY9" fmla="*/ 480656 h 1633733"/>
                <a:gd name="connsiteX10" fmla="*/ 1635 w 1724184"/>
                <a:gd name="connsiteY10" fmla="*/ 624884 h 1633733"/>
                <a:gd name="connsiteX11" fmla="*/ 215717 w 1724184"/>
                <a:gd name="connsiteY11" fmla="*/ 917925 h 1633733"/>
                <a:gd name="connsiteX12" fmla="*/ 479785 w 1724184"/>
                <a:gd name="connsiteY12" fmla="*/ 1300496 h 1633733"/>
                <a:gd name="connsiteX13" fmla="*/ 592939 w 1724184"/>
                <a:gd name="connsiteY13" fmla="*/ 1357677 h 1633733"/>
                <a:gd name="connsiteX14" fmla="*/ 610641 w 1724184"/>
                <a:gd name="connsiteY14" fmla="*/ 1380410 h 1633733"/>
                <a:gd name="connsiteX15" fmla="*/ 611214 w 1724184"/>
                <a:gd name="connsiteY15" fmla="*/ 1617479 h 1633733"/>
                <a:gd name="connsiteX16" fmla="*/ 654451 w 1724184"/>
                <a:gd name="connsiteY16" fmla="*/ 1626458 h 1633733"/>
                <a:gd name="connsiteX17" fmla="*/ 1068924 w 1724184"/>
                <a:gd name="connsiteY17" fmla="*/ 1626585 h 1633733"/>
                <a:gd name="connsiteX18" fmla="*/ 1113052 w 1724184"/>
                <a:gd name="connsiteY18" fmla="*/ 1617607 h 1633733"/>
                <a:gd name="connsiteX19" fmla="*/ 1118719 w 1724184"/>
                <a:gd name="connsiteY19" fmla="*/ 1611303 h 1633733"/>
                <a:gd name="connsiteX20" fmla="*/ 1111014 w 1724184"/>
                <a:gd name="connsiteY20" fmla="*/ 1376908 h 1633733"/>
                <a:gd name="connsiteX21" fmla="*/ 1128971 w 1724184"/>
                <a:gd name="connsiteY21" fmla="*/ 1353348 h 1633733"/>
                <a:gd name="connsiteX22" fmla="*/ 1318218 w 1724184"/>
                <a:gd name="connsiteY22" fmla="*/ 1244142 h 1633733"/>
                <a:gd name="connsiteX23" fmla="*/ 1501162 w 1724184"/>
                <a:gd name="connsiteY23" fmla="*/ 996439 h 1633733"/>
                <a:gd name="connsiteX24" fmla="*/ 1514598 w 1724184"/>
                <a:gd name="connsiteY24" fmla="*/ 889716 h 1633733"/>
                <a:gd name="connsiteX25" fmla="*/ 1514598 w 1724184"/>
                <a:gd name="connsiteY25" fmla="*/ 889716 h 1633733"/>
                <a:gd name="connsiteX26" fmla="*/ 1519246 w 1724184"/>
                <a:gd name="connsiteY26" fmla="*/ 889334 h 1633733"/>
                <a:gd name="connsiteX27" fmla="*/ 1521030 w 1724184"/>
                <a:gd name="connsiteY27" fmla="*/ 892900 h 1633733"/>
                <a:gd name="connsiteX28" fmla="*/ 1571334 w 1724184"/>
                <a:gd name="connsiteY28" fmla="*/ 875771 h 1633733"/>
                <a:gd name="connsiteX29" fmla="*/ 1724095 w 1724184"/>
                <a:gd name="connsiteY29" fmla="*/ 585914 h 163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4184" h="1633733">
                  <a:moveTo>
                    <a:pt x="1724095" y="585914"/>
                  </a:moveTo>
                  <a:cubicBezTo>
                    <a:pt x="1722758" y="524975"/>
                    <a:pt x="1678884" y="464227"/>
                    <a:pt x="1631254" y="461107"/>
                  </a:cubicBezTo>
                  <a:cubicBezTo>
                    <a:pt x="1599607" y="459006"/>
                    <a:pt x="1593175" y="446971"/>
                    <a:pt x="1597378" y="420481"/>
                  </a:cubicBezTo>
                  <a:cubicBezTo>
                    <a:pt x="1610559" y="398958"/>
                    <a:pt x="1594895" y="381575"/>
                    <a:pt x="1587381" y="364382"/>
                  </a:cubicBezTo>
                  <a:cubicBezTo>
                    <a:pt x="1524150" y="220090"/>
                    <a:pt x="1411696" y="127249"/>
                    <a:pt x="1268232" y="71086"/>
                  </a:cubicBezTo>
                  <a:cubicBezTo>
                    <a:pt x="1113943" y="10657"/>
                    <a:pt x="953286" y="-9083"/>
                    <a:pt x="787726" y="3716"/>
                  </a:cubicBezTo>
                  <a:cubicBezTo>
                    <a:pt x="645027" y="14732"/>
                    <a:pt x="509586" y="48608"/>
                    <a:pt x="384015" y="117952"/>
                  </a:cubicBezTo>
                  <a:cubicBezTo>
                    <a:pt x="264812" y="183794"/>
                    <a:pt x="175728" y="276826"/>
                    <a:pt x="129944" y="407300"/>
                  </a:cubicBezTo>
                  <a:cubicBezTo>
                    <a:pt x="124786" y="422009"/>
                    <a:pt x="116763" y="436910"/>
                    <a:pt x="125933" y="453084"/>
                  </a:cubicBezTo>
                  <a:cubicBezTo>
                    <a:pt x="101290" y="463145"/>
                    <a:pt x="72699" y="460407"/>
                    <a:pt x="50794" y="480656"/>
                  </a:cubicBezTo>
                  <a:cubicBezTo>
                    <a:pt x="7940" y="520326"/>
                    <a:pt x="-4987" y="571141"/>
                    <a:pt x="1635" y="624884"/>
                  </a:cubicBezTo>
                  <a:cubicBezTo>
                    <a:pt x="13734" y="722946"/>
                    <a:pt x="152422" y="939448"/>
                    <a:pt x="215717" y="917925"/>
                  </a:cubicBezTo>
                  <a:cubicBezTo>
                    <a:pt x="253923" y="1134044"/>
                    <a:pt x="345300" y="1226503"/>
                    <a:pt x="479785" y="1300496"/>
                  </a:cubicBezTo>
                  <a:cubicBezTo>
                    <a:pt x="516845" y="1320872"/>
                    <a:pt x="553459" y="1342140"/>
                    <a:pt x="592939" y="1357677"/>
                  </a:cubicBezTo>
                  <a:cubicBezTo>
                    <a:pt x="603318" y="1361753"/>
                    <a:pt x="610705" y="1366974"/>
                    <a:pt x="610641" y="1380410"/>
                  </a:cubicBezTo>
                  <a:cubicBezTo>
                    <a:pt x="610195" y="1450073"/>
                    <a:pt x="598224" y="1611112"/>
                    <a:pt x="611214" y="1617479"/>
                  </a:cubicBezTo>
                  <a:cubicBezTo>
                    <a:pt x="625032" y="1623146"/>
                    <a:pt x="639678" y="1625439"/>
                    <a:pt x="654451" y="1626458"/>
                  </a:cubicBezTo>
                  <a:cubicBezTo>
                    <a:pt x="792630" y="1636009"/>
                    <a:pt x="930809" y="1636264"/>
                    <a:pt x="1068924" y="1626585"/>
                  </a:cubicBezTo>
                  <a:cubicBezTo>
                    <a:pt x="1083951" y="1625502"/>
                    <a:pt x="1098915" y="1623338"/>
                    <a:pt x="1113052" y="1617607"/>
                  </a:cubicBezTo>
                  <a:cubicBezTo>
                    <a:pt x="1112797" y="1615505"/>
                    <a:pt x="1118974" y="1613404"/>
                    <a:pt x="1118719" y="1611303"/>
                  </a:cubicBezTo>
                  <a:cubicBezTo>
                    <a:pt x="1108658" y="1533426"/>
                    <a:pt x="1117700" y="1454848"/>
                    <a:pt x="1111014" y="1376908"/>
                  </a:cubicBezTo>
                  <a:cubicBezTo>
                    <a:pt x="1109358" y="1357487"/>
                    <a:pt x="1118974" y="1357550"/>
                    <a:pt x="1128971" y="1353348"/>
                  </a:cubicBezTo>
                  <a:cubicBezTo>
                    <a:pt x="1196660" y="1324820"/>
                    <a:pt x="1258744" y="1286996"/>
                    <a:pt x="1318218" y="1244142"/>
                  </a:cubicBezTo>
                  <a:cubicBezTo>
                    <a:pt x="1415071" y="1174288"/>
                    <a:pt x="1454296" y="1137738"/>
                    <a:pt x="1501162" y="996439"/>
                  </a:cubicBezTo>
                  <a:cubicBezTo>
                    <a:pt x="1513516" y="968039"/>
                    <a:pt x="1514916" y="919135"/>
                    <a:pt x="1514598" y="889716"/>
                  </a:cubicBezTo>
                  <a:cubicBezTo>
                    <a:pt x="1514598" y="889716"/>
                    <a:pt x="1514598" y="889716"/>
                    <a:pt x="1514598" y="889716"/>
                  </a:cubicBezTo>
                  <a:cubicBezTo>
                    <a:pt x="1516190" y="889716"/>
                    <a:pt x="1517718" y="889525"/>
                    <a:pt x="1519246" y="889334"/>
                  </a:cubicBezTo>
                  <a:cubicBezTo>
                    <a:pt x="1519820" y="890544"/>
                    <a:pt x="1520393" y="891690"/>
                    <a:pt x="1521030" y="892900"/>
                  </a:cubicBezTo>
                  <a:cubicBezTo>
                    <a:pt x="1539241" y="891308"/>
                    <a:pt x="1557070" y="886660"/>
                    <a:pt x="1571334" y="875771"/>
                  </a:cubicBezTo>
                  <a:cubicBezTo>
                    <a:pt x="1666849" y="802670"/>
                    <a:pt x="1726833" y="710084"/>
                    <a:pt x="1724095" y="585914"/>
                  </a:cubicBezTo>
                  <a:close/>
                </a:path>
              </a:pathLst>
            </a:custGeom>
            <a:solidFill>
              <a:srgbClr val="FCD4B4"/>
            </a:solidFill>
            <a:ln w="6366" cap="flat">
              <a:noFill/>
              <a:prstDash val="solid"/>
              <a:miter/>
            </a:ln>
          </p:spPr>
          <p:txBody>
            <a:bodyPr rtlCol="0" anchor="ctr"/>
            <a:lstStyle/>
            <a:p>
              <a:endParaRPr lang="en-US"/>
            </a:p>
          </p:txBody>
        </p:sp>
        <p:sp>
          <p:nvSpPr>
            <p:cNvPr id="34" name="Graphic 57">
              <a:extLst>
                <a:ext uri="{FF2B5EF4-FFF2-40B4-BE49-F238E27FC236}">
                  <a16:creationId xmlns:a16="http://schemas.microsoft.com/office/drawing/2014/main" id="{A89E4C71-6D77-44A6-86D0-DE0A64D272E4}"/>
                </a:ext>
              </a:extLst>
            </p:cNvPr>
            <p:cNvSpPr/>
            <p:nvPr/>
          </p:nvSpPr>
          <p:spPr>
            <a:xfrm>
              <a:off x="7174539" y="2457776"/>
              <a:ext cx="891339" cy="496648"/>
            </a:xfrm>
            <a:custGeom>
              <a:avLst/>
              <a:gdLst>
                <a:gd name="connsiteX0" fmla="*/ 1502040 w 1542752"/>
                <a:gd name="connsiteY0" fmla="*/ 827072 h 859610"/>
                <a:gd name="connsiteX1" fmla="*/ 1281654 w 1542752"/>
                <a:gd name="connsiteY1" fmla="*/ 542373 h 859610"/>
                <a:gd name="connsiteX2" fmla="*/ 913475 w 1542752"/>
                <a:gd name="connsiteY2" fmla="*/ 422978 h 859610"/>
                <a:gd name="connsiteX3" fmla="*/ 374322 w 1542752"/>
                <a:gd name="connsiteY3" fmla="*/ 492259 h 859610"/>
                <a:gd name="connsiteX4" fmla="*/ 41229 w 1542752"/>
                <a:gd name="connsiteY4" fmla="*/ 820004 h 859610"/>
                <a:gd name="connsiteX5" fmla="*/ 30658 w 1542752"/>
                <a:gd name="connsiteY5" fmla="*/ 859611 h 859610"/>
                <a:gd name="connsiteX6" fmla="*/ 30 w 1542752"/>
                <a:gd name="connsiteY6" fmla="*/ 747985 h 859610"/>
                <a:gd name="connsiteX7" fmla="*/ 325864 w 1542752"/>
                <a:gd name="connsiteY7" fmla="*/ 138215 h 859610"/>
                <a:gd name="connsiteX8" fmla="*/ 1460141 w 1542752"/>
                <a:gd name="connsiteY8" fmla="*/ 411262 h 859610"/>
                <a:gd name="connsiteX9" fmla="*/ 1542729 w 1542752"/>
                <a:gd name="connsiteY9" fmla="*/ 737478 h 859610"/>
                <a:gd name="connsiteX10" fmla="*/ 1518596 w 1542752"/>
                <a:gd name="connsiteY10" fmla="*/ 858910 h 859610"/>
                <a:gd name="connsiteX11" fmla="*/ 1502040 w 1542752"/>
                <a:gd name="connsiteY11" fmla="*/ 827072 h 85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752" h="859610">
                  <a:moveTo>
                    <a:pt x="1502040" y="827072"/>
                  </a:moveTo>
                  <a:cubicBezTo>
                    <a:pt x="1466381" y="702966"/>
                    <a:pt x="1388695" y="610952"/>
                    <a:pt x="1281654" y="542373"/>
                  </a:cubicBezTo>
                  <a:cubicBezTo>
                    <a:pt x="1169519" y="470609"/>
                    <a:pt x="1043757" y="438133"/>
                    <a:pt x="913475" y="422978"/>
                  </a:cubicBezTo>
                  <a:cubicBezTo>
                    <a:pt x="728366" y="401392"/>
                    <a:pt x="547333" y="420941"/>
                    <a:pt x="374322" y="492259"/>
                  </a:cubicBezTo>
                  <a:cubicBezTo>
                    <a:pt x="219588" y="556063"/>
                    <a:pt x="98601" y="656418"/>
                    <a:pt x="41229" y="820004"/>
                  </a:cubicBezTo>
                  <a:cubicBezTo>
                    <a:pt x="36708" y="832867"/>
                    <a:pt x="34160" y="846366"/>
                    <a:pt x="30658" y="859611"/>
                  </a:cubicBezTo>
                  <a:cubicBezTo>
                    <a:pt x="2577" y="827327"/>
                    <a:pt x="-352" y="786382"/>
                    <a:pt x="30" y="747985"/>
                  </a:cubicBezTo>
                  <a:cubicBezTo>
                    <a:pt x="2832" y="488884"/>
                    <a:pt x="114839" y="285500"/>
                    <a:pt x="325864" y="138215"/>
                  </a:cubicBezTo>
                  <a:cubicBezTo>
                    <a:pt x="705760" y="-126935"/>
                    <a:pt x="1242238" y="3093"/>
                    <a:pt x="1460141" y="411262"/>
                  </a:cubicBezTo>
                  <a:cubicBezTo>
                    <a:pt x="1514457" y="513017"/>
                    <a:pt x="1541074" y="622223"/>
                    <a:pt x="1542729" y="737478"/>
                  </a:cubicBezTo>
                  <a:cubicBezTo>
                    <a:pt x="1543303" y="779378"/>
                    <a:pt x="1533114" y="819176"/>
                    <a:pt x="1518596" y="858910"/>
                  </a:cubicBezTo>
                  <a:cubicBezTo>
                    <a:pt x="1503313" y="852797"/>
                    <a:pt x="1503313" y="852797"/>
                    <a:pt x="1502040" y="827072"/>
                  </a:cubicBezTo>
                  <a:close/>
                </a:path>
              </a:pathLst>
            </a:custGeom>
            <a:solidFill>
              <a:srgbClr val="17110C"/>
            </a:solidFill>
            <a:ln w="6366" cap="flat">
              <a:noFill/>
              <a:prstDash val="solid"/>
              <a:miter/>
            </a:ln>
          </p:spPr>
          <p:txBody>
            <a:bodyPr rtlCol="0" anchor="ctr"/>
            <a:lstStyle/>
            <a:p>
              <a:endParaRPr lang="en-US"/>
            </a:p>
          </p:txBody>
        </p:sp>
      </p:grpSp>
      <p:grpSp>
        <p:nvGrpSpPr>
          <p:cNvPr id="35" name="Group 89">
            <a:extLst>
              <a:ext uri="{FF2B5EF4-FFF2-40B4-BE49-F238E27FC236}">
                <a16:creationId xmlns:a16="http://schemas.microsoft.com/office/drawing/2014/main" id="{A969E0AE-D4E1-4CA9-B4B6-E5F586E3FA46}"/>
              </a:ext>
            </a:extLst>
          </p:cNvPr>
          <p:cNvGrpSpPr/>
          <p:nvPr/>
        </p:nvGrpSpPr>
        <p:grpSpPr>
          <a:xfrm>
            <a:off x="10871200" y="4121572"/>
            <a:ext cx="718857" cy="793126"/>
            <a:chOff x="8529977" y="2354573"/>
            <a:chExt cx="1686834" cy="1771904"/>
          </a:xfrm>
        </p:grpSpPr>
        <p:sp>
          <p:nvSpPr>
            <p:cNvPr id="36" name="Graphic 57">
              <a:extLst>
                <a:ext uri="{FF2B5EF4-FFF2-40B4-BE49-F238E27FC236}">
                  <a16:creationId xmlns:a16="http://schemas.microsoft.com/office/drawing/2014/main" id="{E7A0ACC8-D65F-4E39-B965-D457307FF27B}"/>
                </a:ext>
              </a:extLst>
            </p:cNvPr>
            <p:cNvSpPr/>
            <p:nvPr/>
          </p:nvSpPr>
          <p:spPr>
            <a:xfrm>
              <a:off x="8529977" y="3693238"/>
              <a:ext cx="1686834" cy="433096"/>
            </a:xfrm>
            <a:custGeom>
              <a:avLst/>
              <a:gdLst>
                <a:gd name="connsiteX0" fmla="*/ 2918363 w 2919613"/>
                <a:gd name="connsiteY0" fmla="*/ 714582 h 749613"/>
                <a:gd name="connsiteX1" fmla="*/ 2906392 w 2919613"/>
                <a:gd name="connsiteY1" fmla="*/ 642691 h 749613"/>
                <a:gd name="connsiteX2" fmla="*/ 2487525 w 2919613"/>
                <a:gd name="connsiteY2" fmla="*/ 179697 h 749613"/>
                <a:gd name="connsiteX3" fmla="*/ 1925895 w 2919613"/>
                <a:gd name="connsiteY3" fmla="*/ 128 h 749613"/>
                <a:gd name="connsiteX4" fmla="*/ 1448127 w 2919613"/>
                <a:gd name="connsiteY4" fmla="*/ 205550 h 749613"/>
                <a:gd name="connsiteX5" fmla="*/ 989972 w 2919613"/>
                <a:gd name="connsiteY5" fmla="*/ 0 h 749613"/>
                <a:gd name="connsiteX6" fmla="*/ 444262 w 2919613"/>
                <a:gd name="connsiteY6" fmla="*/ 175558 h 749613"/>
                <a:gd name="connsiteX7" fmla="*/ 189809 w 2919613"/>
                <a:gd name="connsiteY7" fmla="*/ 311763 h 749613"/>
                <a:gd name="connsiteX8" fmla="*/ 2662 w 2919613"/>
                <a:gd name="connsiteY8" fmla="*/ 700765 h 749613"/>
                <a:gd name="connsiteX9" fmla="*/ 45007 w 2919613"/>
                <a:gd name="connsiteY9" fmla="*/ 749223 h 749613"/>
                <a:gd name="connsiteX10" fmla="*/ 2889135 w 2919613"/>
                <a:gd name="connsiteY10" fmla="*/ 749604 h 749613"/>
                <a:gd name="connsiteX11" fmla="*/ 2918363 w 2919613"/>
                <a:gd name="connsiteY11" fmla="*/ 714582 h 7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613" h="749613">
                  <a:moveTo>
                    <a:pt x="2918363" y="714582"/>
                  </a:moveTo>
                  <a:cubicBezTo>
                    <a:pt x="2913906" y="690703"/>
                    <a:pt x="2911295" y="666507"/>
                    <a:pt x="2906392" y="642691"/>
                  </a:cubicBezTo>
                  <a:cubicBezTo>
                    <a:pt x="2858189" y="405877"/>
                    <a:pt x="2721474" y="248022"/>
                    <a:pt x="2487525" y="179697"/>
                  </a:cubicBezTo>
                  <a:cubicBezTo>
                    <a:pt x="2298724" y="124616"/>
                    <a:pt x="2113105" y="59984"/>
                    <a:pt x="1925895" y="128"/>
                  </a:cubicBezTo>
                  <a:cubicBezTo>
                    <a:pt x="1916725" y="2293"/>
                    <a:pt x="1452776" y="198927"/>
                    <a:pt x="1448127" y="205550"/>
                  </a:cubicBezTo>
                  <a:cubicBezTo>
                    <a:pt x="1448127" y="205550"/>
                    <a:pt x="1001753" y="-318"/>
                    <a:pt x="989972" y="0"/>
                  </a:cubicBezTo>
                  <a:cubicBezTo>
                    <a:pt x="969023" y="7260"/>
                    <a:pt x="606192" y="127482"/>
                    <a:pt x="444262" y="175558"/>
                  </a:cubicBezTo>
                  <a:cubicBezTo>
                    <a:pt x="349128" y="203766"/>
                    <a:pt x="262846" y="243819"/>
                    <a:pt x="189809" y="311763"/>
                  </a:cubicBezTo>
                  <a:cubicBezTo>
                    <a:pt x="76528" y="417211"/>
                    <a:pt x="21447" y="550233"/>
                    <a:pt x="2662" y="700765"/>
                  </a:cubicBezTo>
                  <a:cubicBezTo>
                    <a:pt x="-3387" y="749159"/>
                    <a:pt x="-2814" y="749223"/>
                    <a:pt x="45007" y="749223"/>
                  </a:cubicBezTo>
                  <a:cubicBezTo>
                    <a:pt x="439358" y="749287"/>
                    <a:pt x="2814888" y="748522"/>
                    <a:pt x="2889135" y="749604"/>
                  </a:cubicBezTo>
                  <a:cubicBezTo>
                    <a:pt x="2915879" y="749987"/>
                    <a:pt x="2922820" y="738588"/>
                    <a:pt x="2918363" y="714582"/>
                  </a:cubicBezTo>
                  <a:close/>
                </a:path>
              </a:pathLst>
            </a:custGeom>
            <a:solidFill>
              <a:srgbClr val="9D9ACC"/>
            </a:solidFill>
            <a:ln w="6366" cap="flat">
              <a:noFill/>
              <a:prstDash val="solid"/>
              <a:miter/>
            </a:ln>
          </p:spPr>
          <p:txBody>
            <a:bodyPr rtlCol="0" anchor="ctr"/>
            <a:lstStyle/>
            <a:p>
              <a:endParaRPr lang="en-US"/>
            </a:p>
          </p:txBody>
        </p:sp>
        <p:sp>
          <p:nvSpPr>
            <p:cNvPr id="37" name="Graphic 57">
              <a:extLst>
                <a:ext uri="{FF2B5EF4-FFF2-40B4-BE49-F238E27FC236}">
                  <a16:creationId xmlns:a16="http://schemas.microsoft.com/office/drawing/2014/main" id="{3CD1476F-BB2D-4C21-9D1E-1A00EB2B3421}"/>
                </a:ext>
              </a:extLst>
            </p:cNvPr>
            <p:cNvSpPr/>
            <p:nvPr/>
          </p:nvSpPr>
          <p:spPr>
            <a:xfrm>
              <a:off x="8877235" y="2678682"/>
              <a:ext cx="983852" cy="1055510"/>
            </a:xfrm>
            <a:custGeom>
              <a:avLst/>
              <a:gdLst>
                <a:gd name="connsiteX0" fmla="*/ 510616 w 1702876"/>
                <a:gd name="connsiteY0" fmla="*/ 1679990 h 1826902"/>
                <a:gd name="connsiteX1" fmla="*/ 533476 w 1702876"/>
                <a:gd name="connsiteY1" fmla="*/ 1547415 h 1826902"/>
                <a:gd name="connsiteX2" fmla="*/ 526917 w 1702876"/>
                <a:gd name="connsiteY2" fmla="*/ 1420825 h 1826902"/>
                <a:gd name="connsiteX3" fmla="*/ 426308 w 1702876"/>
                <a:gd name="connsiteY3" fmla="*/ 1340083 h 1826902"/>
                <a:gd name="connsiteX4" fmla="*/ 198600 w 1702876"/>
                <a:gd name="connsiteY4" fmla="*/ 973177 h 1826902"/>
                <a:gd name="connsiteX5" fmla="*/ 181152 w 1702876"/>
                <a:gd name="connsiteY5" fmla="*/ 945796 h 1826902"/>
                <a:gd name="connsiteX6" fmla="*/ 63796 w 1702876"/>
                <a:gd name="connsiteY6" fmla="*/ 829713 h 1826902"/>
                <a:gd name="connsiteX7" fmla="*/ 6678 w 1702876"/>
                <a:gd name="connsiteY7" fmla="*/ 567109 h 1826902"/>
                <a:gd name="connsiteX8" fmla="*/ 109770 w 1702876"/>
                <a:gd name="connsiteY8" fmla="*/ 464080 h 1826902"/>
                <a:gd name="connsiteX9" fmla="*/ 132312 w 1702876"/>
                <a:gd name="connsiteY9" fmla="*/ 491652 h 1826902"/>
                <a:gd name="connsiteX10" fmla="*/ 239162 w 1702876"/>
                <a:gd name="connsiteY10" fmla="*/ 696501 h 1826902"/>
                <a:gd name="connsiteX11" fmla="*/ 259921 w 1702876"/>
                <a:gd name="connsiteY11" fmla="*/ 486813 h 1826902"/>
                <a:gd name="connsiteX12" fmla="*/ 459420 w 1702876"/>
                <a:gd name="connsiteY12" fmla="*/ 31396 h 1826902"/>
                <a:gd name="connsiteX13" fmla="*/ 495334 w 1702876"/>
                <a:gd name="connsiteY13" fmla="*/ 3250 h 1826902"/>
                <a:gd name="connsiteX14" fmla="*/ 487757 w 1702876"/>
                <a:gd name="connsiteY14" fmla="*/ 48652 h 1826902"/>
                <a:gd name="connsiteX15" fmla="*/ 428282 w 1702876"/>
                <a:gd name="connsiteY15" fmla="*/ 313866 h 1826902"/>
                <a:gd name="connsiteX16" fmla="*/ 619695 w 1702876"/>
                <a:gd name="connsiteY16" fmla="*/ 182246 h 1826902"/>
                <a:gd name="connsiteX17" fmla="*/ 803211 w 1702876"/>
                <a:gd name="connsiteY17" fmla="*/ 21335 h 1826902"/>
                <a:gd name="connsiteX18" fmla="*/ 815947 w 1702876"/>
                <a:gd name="connsiteY18" fmla="*/ 7135 h 1826902"/>
                <a:gd name="connsiteX19" fmla="*/ 832694 w 1702876"/>
                <a:gd name="connsiteY19" fmla="*/ 1086 h 1826902"/>
                <a:gd name="connsiteX20" fmla="*/ 835305 w 1702876"/>
                <a:gd name="connsiteY20" fmla="*/ 20698 h 1826902"/>
                <a:gd name="connsiteX21" fmla="*/ 816966 w 1702876"/>
                <a:gd name="connsiteY21" fmla="*/ 54065 h 1826902"/>
                <a:gd name="connsiteX22" fmla="*/ 737688 w 1702876"/>
                <a:gd name="connsiteY22" fmla="*/ 271521 h 1826902"/>
                <a:gd name="connsiteX23" fmla="*/ 706614 w 1702876"/>
                <a:gd name="connsiteY23" fmla="*/ 360542 h 1826902"/>
                <a:gd name="connsiteX24" fmla="*/ 953744 w 1702876"/>
                <a:gd name="connsiteY24" fmla="*/ 232678 h 1826902"/>
                <a:gd name="connsiteX25" fmla="*/ 1212208 w 1702876"/>
                <a:gd name="connsiteY25" fmla="*/ 53683 h 1826902"/>
                <a:gd name="connsiteX26" fmla="*/ 1252325 w 1702876"/>
                <a:gd name="connsiteY26" fmla="*/ 53046 h 1826902"/>
                <a:gd name="connsiteX27" fmla="*/ 1418394 w 1702876"/>
                <a:gd name="connsiteY27" fmla="*/ 288587 h 1826902"/>
                <a:gd name="connsiteX28" fmla="*/ 1535368 w 1702876"/>
                <a:gd name="connsiteY28" fmla="*/ 667591 h 1826902"/>
                <a:gd name="connsiteX29" fmla="*/ 1542691 w 1702876"/>
                <a:gd name="connsiteY29" fmla="*/ 688414 h 1826902"/>
                <a:gd name="connsiteX30" fmla="*/ 1579942 w 1702876"/>
                <a:gd name="connsiteY30" fmla="*/ 608626 h 1826902"/>
                <a:gd name="connsiteX31" fmla="*/ 1620632 w 1702876"/>
                <a:gd name="connsiteY31" fmla="*/ 501713 h 1826902"/>
                <a:gd name="connsiteX32" fmla="*/ 1637697 w 1702876"/>
                <a:gd name="connsiteY32" fmla="*/ 477006 h 1826902"/>
                <a:gd name="connsiteX33" fmla="*/ 1698063 w 1702876"/>
                <a:gd name="connsiteY33" fmla="*/ 672749 h 1826902"/>
                <a:gd name="connsiteX34" fmla="*/ 1577395 w 1702876"/>
                <a:gd name="connsiteY34" fmla="*/ 909181 h 1826902"/>
                <a:gd name="connsiteX35" fmla="*/ 1512445 w 1702876"/>
                <a:gd name="connsiteY35" fmla="*/ 947069 h 1826902"/>
                <a:gd name="connsiteX36" fmla="*/ 1489712 w 1702876"/>
                <a:gd name="connsiteY36" fmla="*/ 972094 h 1826902"/>
                <a:gd name="connsiteX37" fmla="*/ 1432848 w 1702876"/>
                <a:gd name="connsiteY37" fmla="*/ 1146633 h 1826902"/>
                <a:gd name="connsiteX38" fmla="*/ 1270536 w 1702876"/>
                <a:gd name="connsiteY38" fmla="*/ 1334097 h 1826902"/>
                <a:gd name="connsiteX39" fmla="*/ 1220422 w 1702876"/>
                <a:gd name="connsiteY39" fmla="*/ 1372622 h 1826902"/>
                <a:gd name="connsiteX40" fmla="*/ 1165088 w 1702876"/>
                <a:gd name="connsiteY40" fmla="*/ 1486985 h 1826902"/>
                <a:gd name="connsiteX41" fmla="*/ 1201702 w 1702876"/>
                <a:gd name="connsiteY41" fmla="*/ 1704697 h 1826902"/>
                <a:gd name="connsiteX42" fmla="*/ 1182599 w 1702876"/>
                <a:gd name="connsiteY42" fmla="*/ 1729531 h 1826902"/>
                <a:gd name="connsiteX43" fmla="*/ 900064 w 1702876"/>
                <a:gd name="connsiteY43" fmla="*/ 1823709 h 1826902"/>
                <a:gd name="connsiteX44" fmla="*/ 836005 w 1702876"/>
                <a:gd name="connsiteY44" fmla="*/ 1823709 h 1826902"/>
                <a:gd name="connsiteX45" fmla="*/ 534240 w 1702876"/>
                <a:gd name="connsiteY45" fmla="*/ 1709727 h 1826902"/>
                <a:gd name="connsiteX46" fmla="*/ 510616 w 1702876"/>
                <a:gd name="connsiteY46" fmla="*/ 1679990 h 182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02876" h="1826902">
                  <a:moveTo>
                    <a:pt x="510616" y="1679990"/>
                  </a:moveTo>
                  <a:cubicBezTo>
                    <a:pt x="532648" y="1638345"/>
                    <a:pt x="531375" y="1591925"/>
                    <a:pt x="533476" y="1547415"/>
                  </a:cubicBezTo>
                  <a:cubicBezTo>
                    <a:pt x="535514" y="1505070"/>
                    <a:pt x="551560" y="1455911"/>
                    <a:pt x="526917" y="1420825"/>
                  </a:cubicBezTo>
                  <a:cubicBezTo>
                    <a:pt x="503102" y="1386949"/>
                    <a:pt x="462476" y="1363580"/>
                    <a:pt x="426308" y="1340083"/>
                  </a:cubicBezTo>
                  <a:cubicBezTo>
                    <a:pt x="292587" y="1253100"/>
                    <a:pt x="231966" y="1121671"/>
                    <a:pt x="198600" y="973177"/>
                  </a:cubicBezTo>
                  <a:cubicBezTo>
                    <a:pt x="195861" y="961015"/>
                    <a:pt x="193888" y="950826"/>
                    <a:pt x="181152" y="945796"/>
                  </a:cubicBezTo>
                  <a:cubicBezTo>
                    <a:pt x="125563" y="923764"/>
                    <a:pt x="93087" y="878171"/>
                    <a:pt x="63796" y="829713"/>
                  </a:cubicBezTo>
                  <a:cubicBezTo>
                    <a:pt x="14828" y="748779"/>
                    <a:pt x="-13763" y="663516"/>
                    <a:pt x="6678" y="567109"/>
                  </a:cubicBezTo>
                  <a:cubicBezTo>
                    <a:pt x="19349" y="507380"/>
                    <a:pt x="58766" y="466500"/>
                    <a:pt x="109770" y="464080"/>
                  </a:cubicBezTo>
                  <a:cubicBezTo>
                    <a:pt x="126199" y="465990"/>
                    <a:pt x="127027" y="480827"/>
                    <a:pt x="132312" y="491652"/>
                  </a:cubicBezTo>
                  <a:cubicBezTo>
                    <a:pt x="165106" y="559341"/>
                    <a:pt x="197836" y="627093"/>
                    <a:pt x="239162" y="696501"/>
                  </a:cubicBezTo>
                  <a:cubicBezTo>
                    <a:pt x="242027" y="623081"/>
                    <a:pt x="247949" y="554565"/>
                    <a:pt x="259921" y="486813"/>
                  </a:cubicBezTo>
                  <a:cubicBezTo>
                    <a:pt x="289531" y="318897"/>
                    <a:pt x="354990" y="166518"/>
                    <a:pt x="459420" y="31396"/>
                  </a:cubicBezTo>
                  <a:cubicBezTo>
                    <a:pt x="468972" y="19042"/>
                    <a:pt x="479670" y="-6110"/>
                    <a:pt x="495334" y="3250"/>
                  </a:cubicBezTo>
                  <a:cubicBezTo>
                    <a:pt x="510616" y="12420"/>
                    <a:pt x="493678" y="33879"/>
                    <a:pt x="487757" y="48652"/>
                  </a:cubicBezTo>
                  <a:cubicBezTo>
                    <a:pt x="453562" y="133661"/>
                    <a:pt x="428728" y="220643"/>
                    <a:pt x="428282" y="313866"/>
                  </a:cubicBezTo>
                  <a:cubicBezTo>
                    <a:pt x="488011" y="262734"/>
                    <a:pt x="554935" y="224082"/>
                    <a:pt x="619695" y="182246"/>
                  </a:cubicBezTo>
                  <a:cubicBezTo>
                    <a:pt x="688848" y="137609"/>
                    <a:pt x="747367" y="81064"/>
                    <a:pt x="803211" y="21335"/>
                  </a:cubicBezTo>
                  <a:cubicBezTo>
                    <a:pt x="807542" y="16686"/>
                    <a:pt x="811044" y="11210"/>
                    <a:pt x="815947" y="7135"/>
                  </a:cubicBezTo>
                  <a:cubicBezTo>
                    <a:pt x="820786" y="3123"/>
                    <a:pt x="826199" y="-2353"/>
                    <a:pt x="832694" y="1086"/>
                  </a:cubicBezTo>
                  <a:cubicBezTo>
                    <a:pt x="841418" y="5734"/>
                    <a:pt x="837852" y="13948"/>
                    <a:pt x="835305" y="20698"/>
                  </a:cubicBezTo>
                  <a:cubicBezTo>
                    <a:pt x="830784" y="32606"/>
                    <a:pt x="823334" y="43112"/>
                    <a:pt x="816966" y="54065"/>
                  </a:cubicBezTo>
                  <a:cubicBezTo>
                    <a:pt x="777423" y="121817"/>
                    <a:pt x="760230" y="197656"/>
                    <a:pt x="737688" y="271521"/>
                  </a:cubicBezTo>
                  <a:cubicBezTo>
                    <a:pt x="729028" y="299921"/>
                    <a:pt x="720686" y="328321"/>
                    <a:pt x="706614" y="360542"/>
                  </a:cubicBezTo>
                  <a:cubicBezTo>
                    <a:pt x="791623" y="316541"/>
                    <a:pt x="875103" y="279417"/>
                    <a:pt x="953744" y="232678"/>
                  </a:cubicBezTo>
                  <a:cubicBezTo>
                    <a:pt x="1044038" y="178999"/>
                    <a:pt x="1132867" y="123154"/>
                    <a:pt x="1212208" y="53683"/>
                  </a:cubicBezTo>
                  <a:cubicBezTo>
                    <a:pt x="1225581" y="41966"/>
                    <a:pt x="1239462" y="34452"/>
                    <a:pt x="1252325" y="53046"/>
                  </a:cubicBezTo>
                  <a:cubicBezTo>
                    <a:pt x="1307023" y="131941"/>
                    <a:pt x="1379870" y="197656"/>
                    <a:pt x="1418394" y="288587"/>
                  </a:cubicBezTo>
                  <a:cubicBezTo>
                    <a:pt x="1470291" y="411101"/>
                    <a:pt x="1507605" y="537818"/>
                    <a:pt x="1535368" y="667591"/>
                  </a:cubicBezTo>
                  <a:cubicBezTo>
                    <a:pt x="1536706" y="673704"/>
                    <a:pt x="1536578" y="680327"/>
                    <a:pt x="1542691" y="688414"/>
                  </a:cubicBezTo>
                  <a:cubicBezTo>
                    <a:pt x="1560075" y="663198"/>
                    <a:pt x="1568544" y="635053"/>
                    <a:pt x="1579942" y="608626"/>
                  </a:cubicBezTo>
                  <a:cubicBezTo>
                    <a:pt x="1595033" y="573668"/>
                    <a:pt x="1609807" y="538391"/>
                    <a:pt x="1620632" y="501713"/>
                  </a:cubicBezTo>
                  <a:cubicBezTo>
                    <a:pt x="1623561" y="491780"/>
                    <a:pt x="1625026" y="480445"/>
                    <a:pt x="1637697" y="477006"/>
                  </a:cubicBezTo>
                  <a:cubicBezTo>
                    <a:pt x="1705131" y="527566"/>
                    <a:pt x="1709334" y="600858"/>
                    <a:pt x="1698063" y="672749"/>
                  </a:cubicBezTo>
                  <a:cubicBezTo>
                    <a:pt x="1683863" y="762980"/>
                    <a:pt x="1642282" y="842767"/>
                    <a:pt x="1577395" y="909181"/>
                  </a:cubicBezTo>
                  <a:cubicBezTo>
                    <a:pt x="1558993" y="927966"/>
                    <a:pt x="1537279" y="941084"/>
                    <a:pt x="1512445" y="947069"/>
                  </a:cubicBezTo>
                  <a:cubicBezTo>
                    <a:pt x="1497099" y="950763"/>
                    <a:pt x="1493087" y="957831"/>
                    <a:pt x="1489712" y="972094"/>
                  </a:cubicBezTo>
                  <a:cubicBezTo>
                    <a:pt x="1475639" y="1031759"/>
                    <a:pt x="1455072" y="1089451"/>
                    <a:pt x="1432848" y="1146633"/>
                  </a:cubicBezTo>
                  <a:cubicBezTo>
                    <a:pt x="1400883" y="1228712"/>
                    <a:pt x="1333321" y="1279208"/>
                    <a:pt x="1270536" y="1334097"/>
                  </a:cubicBezTo>
                  <a:cubicBezTo>
                    <a:pt x="1254617" y="1347979"/>
                    <a:pt x="1238953" y="1363516"/>
                    <a:pt x="1220422" y="1372622"/>
                  </a:cubicBezTo>
                  <a:cubicBezTo>
                    <a:pt x="1171009" y="1396947"/>
                    <a:pt x="1161140" y="1435789"/>
                    <a:pt x="1165088" y="1486985"/>
                  </a:cubicBezTo>
                  <a:cubicBezTo>
                    <a:pt x="1170054" y="1551936"/>
                    <a:pt x="1176931" y="1642485"/>
                    <a:pt x="1201702" y="1704697"/>
                  </a:cubicBezTo>
                  <a:cubicBezTo>
                    <a:pt x="1205076" y="1720425"/>
                    <a:pt x="1192150" y="1724564"/>
                    <a:pt x="1182599" y="1729531"/>
                  </a:cubicBezTo>
                  <a:cubicBezTo>
                    <a:pt x="1118667" y="1762643"/>
                    <a:pt x="929674" y="1814476"/>
                    <a:pt x="900064" y="1823709"/>
                  </a:cubicBezTo>
                  <a:cubicBezTo>
                    <a:pt x="882744" y="1832496"/>
                    <a:pt x="853962" y="1819952"/>
                    <a:pt x="836005" y="1823709"/>
                  </a:cubicBezTo>
                  <a:cubicBezTo>
                    <a:pt x="731130" y="1797092"/>
                    <a:pt x="628036" y="1765572"/>
                    <a:pt x="534240" y="1709727"/>
                  </a:cubicBezTo>
                  <a:cubicBezTo>
                    <a:pt x="523288" y="1703232"/>
                    <a:pt x="508388" y="1697820"/>
                    <a:pt x="510616" y="1679990"/>
                  </a:cubicBezTo>
                  <a:close/>
                </a:path>
              </a:pathLst>
            </a:custGeom>
            <a:solidFill>
              <a:srgbClr val="F6D9B5"/>
            </a:solidFill>
            <a:ln w="6366" cap="flat">
              <a:noFill/>
              <a:prstDash val="solid"/>
              <a:miter/>
            </a:ln>
          </p:spPr>
          <p:txBody>
            <a:bodyPr rtlCol="0" anchor="ctr"/>
            <a:lstStyle/>
            <a:p>
              <a:endParaRPr lang="en-US"/>
            </a:p>
          </p:txBody>
        </p:sp>
        <p:sp>
          <p:nvSpPr>
            <p:cNvPr id="38" name="Graphic 57">
              <a:extLst>
                <a:ext uri="{FF2B5EF4-FFF2-40B4-BE49-F238E27FC236}">
                  <a16:creationId xmlns:a16="http://schemas.microsoft.com/office/drawing/2014/main" id="{A838A32F-9D0E-4918-BD98-74CCB705C516}"/>
                </a:ext>
              </a:extLst>
            </p:cNvPr>
            <p:cNvSpPr/>
            <p:nvPr/>
          </p:nvSpPr>
          <p:spPr>
            <a:xfrm>
              <a:off x="8900140" y="2354573"/>
              <a:ext cx="941670" cy="741381"/>
            </a:xfrm>
            <a:custGeom>
              <a:avLst/>
              <a:gdLst>
                <a:gd name="connsiteX0" fmla="*/ 1598115 w 1629865"/>
                <a:gd name="connsiteY0" fmla="*/ 1037982 h 1283201"/>
                <a:gd name="connsiteX1" fmla="*/ 1499608 w 1629865"/>
                <a:gd name="connsiteY1" fmla="*/ 1275306 h 1283201"/>
                <a:gd name="connsiteX2" fmla="*/ 1444527 w 1629865"/>
                <a:gd name="connsiteY2" fmla="*/ 1059759 h 1283201"/>
                <a:gd name="connsiteX3" fmla="*/ 1333538 w 1629865"/>
                <a:gd name="connsiteY3" fmla="*/ 783656 h 1283201"/>
                <a:gd name="connsiteX4" fmla="*/ 1203764 w 1629865"/>
                <a:gd name="connsiteY4" fmla="*/ 615358 h 1283201"/>
                <a:gd name="connsiteX5" fmla="*/ 1181605 w 1629865"/>
                <a:gd name="connsiteY5" fmla="*/ 618542 h 1283201"/>
                <a:gd name="connsiteX6" fmla="*/ 660537 w 1629865"/>
                <a:gd name="connsiteY6" fmla="*/ 932597 h 1283201"/>
                <a:gd name="connsiteX7" fmla="*/ 653851 w 1629865"/>
                <a:gd name="connsiteY7" fmla="*/ 932660 h 1283201"/>
                <a:gd name="connsiteX8" fmla="*/ 793048 w 1629865"/>
                <a:gd name="connsiteY8" fmla="*/ 565372 h 1283201"/>
                <a:gd name="connsiteX9" fmla="*/ 380741 w 1629865"/>
                <a:gd name="connsiteY9" fmla="*/ 888023 h 1283201"/>
                <a:gd name="connsiteX10" fmla="*/ 454861 w 1629865"/>
                <a:gd name="connsiteY10" fmla="*/ 565817 h 1283201"/>
                <a:gd name="connsiteX11" fmla="*/ 209259 w 1629865"/>
                <a:gd name="connsiteY11" fmla="*/ 1283201 h 1283201"/>
                <a:gd name="connsiteX12" fmla="*/ 70062 w 1629865"/>
                <a:gd name="connsiteY12" fmla="*/ 1024992 h 1283201"/>
                <a:gd name="connsiteX13" fmla="*/ 23705 w 1629865"/>
                <a:gd name="connsiteY13" fmla="*/ 883502 h 1283201"/>
                <a:gd name="connsiteX14" fmla="*/ 20966 w 1629865"/>
                <a:gd name="connsiteY14" fmla="*/ 619688 h 1283201"/>
                <a:gd name="connsiteX15" fmla="*/ 749302 w 1629865"/>
                <a:gd name="connsiteY15" fmla="*/ 7817 h 1283201"/>
                <a:gd name="connsiteX16" fmla="*/ 1112643 w 1629865"/>
                <a:gd name="connsiteY16" fmla="*/ 40993 h 1283201"/>
                <a:gd name="connsiteX17" fmla="*/ 1320484 w 1629865"/>
                <a:gd name="connsiteY17" fmla="*/ 234889 h 1283201"/>
                <a:gd name="connsiteX18" fmla="*/ 1339141 w 1629865"/>
                <a:gd name="connsiteY18" fmla="*/ 254565 h 1283201"/>
                <a:gd name="connsiteX19" fmla="*/ 1475410 w 1629865"/>
                <a:gd name="connsiteY19" fmla="*/ 364153 h 1283201"/>
                <a:gd name="connsiteX20" fmla="*/ 1604865 w 1629865"/>
                <a:gd name="connsiteY20" fmla="*/ 1003915 h 1283201"/>
                <a:gd name="connsiteX21" fmla="*/ 1598115 w 1629865"/>
                <a:gd name="connsiteY21" fmla="*/ 1037982 h 128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9865" h="1283201">
                  <a:moveTo>
                    <a:pt x="1598115" y="1037982"/>
                  </a:moveTo>
                  <a:cubicBezTo>
                    <a:pt x="1572326" y="1118278"/>
                    <a:pt x="1542462" y="1196856"/>
                    <a:pt x="1499608" y="1275306"/>
                  </a:cubicBezTo>
                  <a:cubicBezTo>
                    <a:pt x="1480504" y="1199912"/>
                    <a:pt x="1464139" y="1129422"/>
                    <a:pt x="1444527" y="1059759"/>
                  </a:cubicBezTo>
                  <a:cubicBezTo>
                    <a:pt x="1417592" y="963862"/>
                    <a:pt x="1383715" y="870639"/>
                    <a:pt x="1333538" y="783656"/>
                  </a:cubicBezTo>
                  <a:cubicBezTo>
                    <a:pt x="1297688" y="721508"/>
                    <a:pt x="1239423" y="677316"/>
                    <a:pt x="1203764" y="615358"/>
                  </a:cubicBezTo>
                  <a:cubicBezTo>
                    <a:pt x="1195041" y="600203"/>
                    <a:pt x="1187845" y="613257"/>
                    <a:pt x="1181605" y="618542"/>
                  </a:cubicBezTo>
                  <a:cubicBezTo>
                    <a:pt x="1024960" y="751499"/>
                    <a:pt x="845518" y="846696"/>
                    <a:pt x="660537" y="932597"/>
                  </a:cubicBezTo>
                  <a:cubicBezTo>
                    <a:pt x="658945" y="933297"/>
                    <a:pt x="656780" y="932660"/>
                    <a:pt x="653851" y="932660"/>
                  </a:cubicBezTo>
                  <a:cubicBezTo>
                    <a:pt x="705939" y="812629"/>
                    <a:pt x="717146" y="677698"/>
                    <a:pt x="793048" y="565372"/>
                  </a:cubicBezTo>
                  <a:cubicBezTo>
                    <a:pt x="682569" y="708008"/>
                    <a:pt x="520257" y="782701"/>
                    <a:pt x="380741" y="888023"/>
                  </a:cubicBezTo>
                  <a:cubicBezTo>
                    <a:pt x="377812" y="774550"/>
                    <a:pt x="412070" y="669356"/>
                    <a:pt x="454861" y="565817"/>
                  </a:cubicBezTo>
                  <a:cubicBezTo>
                    <a:pt x="281214" y="770348"/>
                    <a:pt x="209768" y="1010091"/>
                    <a:pt x="209259" y="1283201"/>
                  </a:cubicBezTo>
                  <a:cubicBezTo>
                    <a:pt x="148894" y="1198511"/>
                    <a:pt x="112470" y="1110128"/>
                    <a:pt x="70062" y="1024992"/>
                  </a:cubicBezTo>
                  <a:cubicBezTo>
                    <a:pt x="54779" y="977743"/>
                    <a:pt x="41407" y="929795"/>
                    <a:pt x="23705" y="883502"/>
                  </a:cubicBezTo>
                  <a:cubicBezTo>
                    <a:pt x="-9981" y="795437"/>
                    <a:pt x="-4886" y="708836"/>
                    <a:pt x="20966" y="619688"/>
                  </a:cubicBezTo>
                  <a:cubicBezTo>
                    <a:pt x="119602" y="279972"/>
                    <a:pt x="396596" y="46724"/>
                    <a:pt x="749302" y="7817"/>
                  </a:cubicBezTo>
                  <a:cubicBezTo>
                    <a:pt x="872899" y="-5810"/>
                    <a:pt x="994777" y="-5555"/>
                    <a:pt x="1112643" y="40993"/>
                  </a:cubicBezTo>
                  <a:cubicBezTo>
                    <a:pt x="1207331" y="78371"/>
                    <a:pt x="1279795" y="139692"/>
                    <a:pt x="1320484" y="234889"/>
                  </a:cubicBezTo>
                  <a:cubicBezTo>
                    <a:pt x="1324369" y="243931"/>
                    <a:pt x="1328508" y="251445"/>
                    <a:pt x="1339141" y="254565"/>
                  </a:cubicBezTo>
                  <a:cubicBezTo>
                    <a:pt x="1399571" y="272331"/>
                    <a:pt x="1440005" y="316204"/>
                    <a:pt x="1475410" y="364153"/>
                  </a:cubicBezTo>
                  <a:cubicBezTo>
                    <a:pt x="1617791" y="557030"/>
                    <a:pt x="1663766" y="770029"/>
                    <a:pt x="1604865" y="1003915"/>
                  </a:cubicBezTo>
                  <a:cubicBezTo>
                    <a:pt x="1602063" y="1015058"/>
                    <a:pt x="1600344" y="1026584"/>
                    <a:pt x="1598115" y="1037982"/>
                  </a:cubicBezTo>
                  <a:close/>
                </a:path>
              </a:pathLst>
            </a:custGeom>
            <a:solidFill>
              <a:srgbClr val="828889"/>
            </a:solidFill>
            <a:ln w="6366" cap="flat">
              <a:noFill/>
              <a:prstDash val="solid"/>
              <a:miter/>
            </a:ln>
          </p:spPr>
          <p:txBody>
            <a:bodyPr rtlCol="0" anchor="ctr"/>
            <a:lstStyle/>
            <a:p>
              <a:endParaRPr lang="en-US"/>
            </a:p>
          </p:txBody>
        </p:sp>
        <p:sp>
          <p:nvSpPr>
            <p:cNvPr id="39" name="Graphic 57">
              <a:extLst>
                <a:ext uri="{FF2B5EF4-FFF2-40B4-BE49-F238E27FC236}">
                  <a16:creationId xmlns:a16="http://schemas.microsoft.com/office/drawing/2014/main" id="{3DC220C0-8CFE-4552-B47B-31536C9C8C36}"/>
                </a:ext>
              </a:extLst>
            </p:cNvPr>
            <p:cNvSpPr/>
            <p:nvPr/>
          </p:nvSpPr>
          <p:spPr>
            <a:xfrm>
              <a:off x="9239538" y="3732189"/>
              <a:ext cx="258927" cy="394288"/>
            </a:xfrm>
            <a:custGeom>
              <a:avLst/>
              <a:gdLst>
                <a:gd name="connsiteX0" fmla="*/ 0 w 448157"/>
                <a:gd name="connsiteY0" fmla="*/ 681998 h 682443"/>
                <a:gd name="connsiteX1" fmla="*/ 104175 w 448157"/>
                <a:gd name="connsiteY1" fmla="*/ 341262 h 682443"/>
                <a:gd name="connsiteX2" fmla="*/ 131811 w 448157"/>
                <a:gd name="connsiteY2" fmla="*/ 282361 h 682443"/>
                <a:gd name="connsiteX3" fmla="*/ 100609 w 448157"/>
                <a:gd name="connsiteY3" fmla="*/ 202192 h 682443"/>
                <a:gd name="connsiteX4" fmla="*/ 81888 w 448157"/>
                <a:gd name="connsiteY4" fmla="*/ 158956 h 682443"/>
                <a:gd name="connsiteX5" fmla="*/ 208923 w 448157"/>
                <a:gd name="connsiteY5" fmla="*/ 209 h 682443"/>
                <a:gd name="connsiteX6" fmla="*/ 249040 w 448157"/>
                <a:gd name="connsiteY6" fmla="*/ 2947 h 682443"/>
                <a:gd name="connsiteX7" fmla="*/ 379259 w 448157"/>
                <a:gd name="connsiteY7" fmla="*/ 161885 h 682443"/>
                <a:gd name="connsiteX8" fmla="*/ 324561 w 448157"/>
                <a:gd name="connsiteY8" fmla="*/ 264978 h 682443"/>
                <a:gd name="connsiteX9" fmla="*/ 320867 w 448157"/>
                <a:gd name="connsiteY9" fmla="*/ 280706 h 682443"/>
                <a:gd name="connsiteX10" fmla="*/ 448158 w 448157"/>
                <a:gd name="connsiteY10" fmla="*/ 682443 h 682443"/>
                <a:gd name="connsiteX11" fmla="*/ 0 w 448157"/>
                <a:gd name="connsiteY11" fmla="*/ 681998 h 6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157" h="682443">
                  <a:moveTo>
                    <a:pt x="0" y="681998"/>
                  </a:moveTo>
                  <a:cubicBezTo>
                    <a:pt x="10634" y="619467"/>
                    <a:pt x="86664" y="398762"/>
                    <a:pt x="104175" y="341262"/>
                  </a:cubicBezTo>
                  <a:cubicBezTo>
                    <a:pt x="105385" y="337251"/>
                    <a:pt x="129200" y="284781"/>
                    <a:pt x="131811" y="282361"/>
                  </a:cubicBezTo>
                  <a:cubicBezTo>
                    <a:pt x="155690" y="261666"/>
                    <a:pt x="118503" y="239061"/>
                    <a:pt x="100609" y="202192"/>
                  </a:cubicBezTo>
                  <a:cubicBezTo>
                    <a:pt x="95133" y="190858"/>
                    <a:pt x="86600" y="170672"/>
                    <a:pt x="81888" y="158956"/>
                  </a:cubicBezTo>
                  <a:cubicBezTo>
                    <a:pt x="110543" y="123933"/>
                    <a:pt x="188993" y="24088"/>
                    <a:pt x="208923" y="209"/>
                  </a:cubicBezTo>
                  <a:cubicBezTo>
                    <a:pt x="234458" y="-1192"/>
                    <a:pt x="229682" y="4985"/>
                    <a:pt x="249040" y="2947"/>
                  </a:cubicBezTo>
                  <a:cubicBezTo>
                    <a:pt x="258337" y="3711"/>
                    <a:pt x="356144" y="126353"/>
                    <a:pt x="379259" y="161885"/>
                  </a:cubicBezTo>
                  <a:cubicBezTo>
                    <a:pt x="361175" y="204484"/>
                    <a:pt x="355826" y="229191"/>
                    <a:pt x="324561" y="264978"/>
                  </a:cubicBezTo>
                  <a:cubicBezTo>
                    <a:pt x="320422" y="269753"/>
                    <a:pt x="315073" y="273319"/>
                    <a:pt x="320867" y="280706"/>
                  </a:cubicBezTo>
                  <a:cubicBezTo>
                    <a:pt x="355062" y="323688"/>
                    <a:pt x="448094" y="676267"/>
                    <a:pt x="448158" y="682443"/>
                  </a:cubicBezTo>
                  <a:cubicBezTo>
                    <a:pt x="298835" y="682316"/>
                    <a:pt x="149449" y="682188"/>
                    <a:pt x="0" y="681998"/>
                  </a:cubicBezTo>
                  <a:close/>
                </a:path>
              </a:pathLst>
            </a:custGeom>
            <a:solidFill>
              <a:srgbClr val="200C43"/>
            </a:solidFill>
            <a:ln w="6366" cap="flat">
              <a:noFill/>
              <a:prstDash val="solid"/>
              <a:miter/>
            </a:ln>
          </p:spPr>
          <p:txBody>
            <a:bodyPr rtlCol="0" anchor="ctr"/>
            <a:lstStyle/>
            <a:p>
              <a:endParaRPr lang="en-US"/>
            </a:p>
          </p:txBody>
        </p:sp>
        <p:sp>
          <p:nvSpPr>
            <p:cNvPr id="40" name="Graphic 57">
              <a:extLst>
                <a:ext uri="{FF2B5EF4-FFF2-40B4-BE49-F238E27FC236}">
                  <a16:creationId xmlns:a16="http://schemas.microsoft.com/office/drawing/2014/main" id="{9A8E3AFC-6044-4B3D-9B69-71161A393064}"/>
                </a:ext>
              </a:extLst>
            </p:cNvPr>
            <p:cNvSpPr/>
            <p:nvPr/>
          </p:nvSpPr>
          <p:spPr>
            <a:xfrm>
              <a:off x="9100099" y="3641568"/>
              <a:ext cx="266549" cy="247573"/>
            </a:xfrm>
            <a:custGeom>
              <a:avLst/>
              <a:gdLst>
                <a:gd name="connsiteX0" fmla="*/ 447402 w 461350"/>
                <a:gd name="connsiteY0" fmla="*/ 150945 h 428505"/>
                <a:gd name="connsiteX1" fmla="*/ 451478 w 461350"/>
                <a:gd name="connsiteY1" fmla="*/ 171831 h 428505"/>
                <a:gd name="connsiteX2" fmla="*/ 254142 w 461350"/>
                <a:gd name="connsiteY2" fmla="*/ 415458 h 428505"/>
                <a:gd name="connsiteX3" fmla="*/ 221349 w 461350"/>
                <a:gd name="connsiteY3" fmla="*/ 413294 h 428505"/>
                <a:gd name="connsiteX4" fmla="*/ 3192 w 461350"/>
                <a:gd name="connsiteY4" fmla="*/ 89433 h 428505"/>
                <a:gd name="connsiteX5" fmla="*/ 15036 w 461350"/>
                <a:gd name="connsiteY5" fmla="*/ 53392 h 428505"/>
                <a:gd name="connsiteX6" fmla="*/ 74129 w 461350"/>
                <a:gd name="connsiteY6" fmla="*/ 11938 h 428505"/>
                <a:gd name="connsiteX7" fmla="*/ 124879 w 461350"/>
                <a:gd name="connsiteY7" fmla="*/ 13402 h 428505"/>
                <a:gd name="connsiteX8" fmla="*/ 279804 w 461350"/>
                <a:gd name="connsiteY8" fmla="*/ 95100 h 428505"/>
                <a:gd name="connsiteX9" fmla="*/ 447402 w 461350"/>
                <a:gd name="connsiteY9" fmla="*/ 150945 h 42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50" h="428505">
                  <a:moveTo>
                    <a:pt x="447402" y="150945"/>
                  </a:moveTo>
                  <a:cubicBezTo>
                    <a:pt x="471982" y="153301"/>
                    <a:pt x="457908" y="163871"/>
                    <a:pt x="451478" y="171831"/>
                  </a:cubicBezTo>
                  <a:cubicBezTo>
                    <a:pt x="410406" y="222708"/>
                    <a:pt x="277321" y="383938"/>
                    <a:pt x="254142" y="415458"/>
                  </a:cubicBezTo>
                  <a:cubicBezTo>
                    <a:pt x="239752" y="435007"/>
                    <a:pt x="233130" y="431187"/>
                    <a:pt x="221349" y="413294"/>
                  </a:cubicBezTo>
                  <a:cubicBezTo>
                    <a:pt x="153851" y="310646"/>
                    <a:pt x="7841" y="95164"/>
                    <a:pt x="3192" y="89433"/>
                  </a:cubicBezTo>
                  <a:cubicBezTo>
                    <a:pt x="-1711" y="74596"/>
                    <a:pt x="-3112" y="62943"/>
                    <a:pt x="15036" y="53392"/>
                  </a:cubicBezTo>
                  <a:cubicBezTo>
                    <a:pt x="36240" y="42248"/>
                    <a:pt x="56171" y="27793"/>
                    <a:pt x="74129" y="11938"/>
                  </a:cubicBezTo>
                  <a:cubicBezTo>
                    <a:pt x="92977" y="-4618"/>
                    <a:pt x="108450" y="-3790"/>
                    <a:pt x="124879" y="13402"/>
                  </a:cubicBezTo>
                  <a:cubicBezTo>
                    <a:pt x="167733" y="57212"/>
                    <a:pt x="224979" y="74469"/>
                    <a:pt x="279804" y="95100"/>
                  </a:cubicBezTo>
                  <a:cubicBezTo>
                    <a:pt x="334821" y="115795"/>
                    <a:pt x="391430" y="132478"/>
                    <a:pt x="447402" y="150945"/>
                  </a:cubicBezTo>
                  <a:close/>
                </a:path>
              </a:pathLst>
            </a:custGeom>
            <a:solidFill>
              <a:srgbClr val="EAEAEA"/>
            </a:solidFill>
            <a:ln w="6366" cap="flat">
              <a:noFill/>
              <a:prstDash val="solid"/>
              <a:miter/>
            </a:ln>
          </p:spPr>
          <p:txBody>
            <a:bodyPr rtlCol="0" anchor="ctr"/>
            <a:lstStyle/>
            <a:p>
              <a:endParaRPr lang="en-US"/>
            </a:p>
          </p:txBody>
        </p:sp>
        <p:sp>
          <p:nvSpPr>
            <p:cNvPr id="41" name="Graphic 57">
              <a:extLst>
                <a:ext uri="{FF2B5EF4-FFF2-40B4-BE49-F238E27FC236}">
                  <a16:creationId xmlns:a16="http://schemas.microsoft.com/office/drawing/2014/main" id="{9F473E56-2B29-4FCC-A907-52D9B7357823}"/>
                </a:ext>
              </a:extLst>
            </p:cNvPr>
            <p:cNvSpPr/>
            <p:nvPr/>
          </p:nvSpPr>
          <p:spPr>
            <a:xfrm>
              <a:off x="9378969" y="3641568"/>
              <a:ext cx="266549" cy="247573"/>
            </a:xfrm>
            <a:custGeom>
              <a:avLst/>
              <a:gdLst>
                <a:gd name="connsiteX0" fmla="*/ 13948 w 461350"/>
                <a:gd name="connsiteY0" fmla="*/ 150945 h 428505"/>
                <a:gd name="connsiteX1" fmla="*/ 9873 w 461350"/>
                <a:gd name="connsiteY1" fmla="*/ 171831 h 428505"/>
                <a:gd name="connsiteX2" fmla="*/ 207207 w 461350"/>
                <a:gd name="connsiteY2" fmla="*/ 415458 h 428505"/>
                <a:gd name="connsiteX3" fmla="*/ 240001 w 461350"/>
                <a:gd name="connsiteY3" fmla="*/ 413294 h 428505"/>
                <a:gd name="connsiteX4" fmla="*/ 458158 w 461350"/>
                <a:gd name="connsiteY4" fmla="*/ 89433 h 428505"/>
                <a:gd name="connsiteX5" fmla="*/ 446314 w 461350"/>
                <a:gd name="connsiteY5" fmla="*/ 53392 h 428505"/>
                <a:gd name="connsiteX6" fmla="*/ 387222 w 461350"/>
                <a:gd name="connsiteY6" fmla="*/ 11938 h 428505"/>
                <a:gd name="connsiteX7" fmla="*/ 336472 w 461350"/>
                <a:gd name="connsiteY7" fmla="*/ 13402 h 428505"/>
                <a:gd name="connsiteX8" fmla="*/ 181545 w 461350"/>
                <a:gd name="connsiteY8" fmla="*/ 95100 h 428505"/>
                <a:gd name="connsiteX9" fmla="*/ 13948 w 461350"/>
                <a:gd name="connsiteY9" fmla="*/ 150945 h 42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50" h="428505">
                  <a:moveTo>
                    <a:pt x="13948" y="150945"/>
                  </a:moveTo>
                  <a:cubicBezTo>
                    <a:pt x="-10631" y="153301"/>
                    <a:pt x="3441" y="163871"/>
                    <a:pt x="9873" y="171831"/>
                  </a:cubicBezTo>
                  <a:cubicBezTo>
                    <a:pt x="50944" y="222708"/>
                    <a:pt x="184029" y="383938"/>
                    <a:pt x="207207" y="415458"/>
                  </a:cubicBezTo>
                  <a:cubicBezTo>
                    <a:pt x="221598" y="435007"/>
                    <a:pt x="228221" y="431187"/>
                    <a:pt x="240001" y="413294"/>
                  </a:cubicBezTo>
                  <a:cubicBezTo>
                    <a:pt x="307498" y="310646"/>
                    <a:pt x="453510" y="95164"/>
                    <a:pt x="458158" y="89433"/>
                  </a:cubicBezTo>
                  <a:cubicBezTo>
                    <a:pt x="463061" y="74596"/>
                    <a:pt x="464462" y="62943"/>
                    <a:pt x="446314" y="53392"/>
                  </a:cubicBezTo>
                  <a:cubicBezTo>
                    <a:pt x="425109" y="42248"/>
                    <a:pt x="405179" y="27793"/>
                    <a:pt x="387222" y="11938"/>
                  </a:cubicBezTo>
                  <a:cubicBezTo>
                    <a:pt x="368374" y="-4618"/>
                    <a:pt x="352900" y="-3790"/>
                    <a:pt x="336472" y="13402"/>
                  </a:cubicBezTo>
                  <a:cubicBezTo>
                    <a:pt x="293617" y="57212"/>
                    <a:pt x="236371" y="74469"/>
                    <a:pt x="181545" y="95100"/>
                  </a:cubicBezTo>
                  <a:cubicBezTo>
                    <a:pt x="126465" y="115795"/>
                    <a:pt x="69920" y="132478"/>
                    <a:pt x="13948" y="150945"/>
                  </a:cubicBezTo>
                  <a:close/>
                </a:path>
              </a:pathLst>
            </a:custGeom>
            <a:solidFill>
              <a:srgbClr val="EAEAEA"/>
            </a:solidFill>
            <a:ln w="6366" cap="flat">
              <a:noFill/>
              <a:prstDash val="solid"/>
              <a:miter/>
            </a:ln>
          </p:spPr>
          <p:txBody>
            <a:bodyPr rtlCol="0" anchor="ctr"/>
            <a:lstStyle/>
            <a:p>
              <a:endParaRPr lang="en-US"/>
            </a:p>
          </p:txBody>
        </p:sp>
      </p:grpSp>
      <p:grpSp>
        <p:nvGrpSpPr>
          <p:cNvPr id="42" name="그룹 5">
            <a:extLst>
              <a:ext uri="{FF2B5EF4-FFF2-40B4-BE49-F238E27FC236}">
                <a16:creationId xmlns:a16="http://schemas.microsoft.com/office/drawing/2014/main" id="{C695160E-445B-43FE-8352-A460651595C0}"/>
              </a:ext>
            </a:extLst>
          </p:cNvPr>
          <p:cNvGrpSpPr/>
          <p:nvPr/>
        </p:nvGrpSpPr>
        <p:grpSpPr>
          <a:xfrm>
            <a:off x="1284404" y="5096059"/>
            <a:ext cx="557275" cy="951468"/>
            <a:chOff x="3539504" y="1812927"/>
            <a:chExt cx="2156062" cy="4206297"/>
          </a:xfrm>
        </p:grpSpPr>
        <p:grpSp>
          <p:nvGrpSpPr>
            <p:cNvPr id="43" name="Group 91">
              <a:extLst>
                <a:ext uri="{FF2B5EF4-FFF2-40B4-BE49-F238E27FC236}">
                  <a16:creationId xmlns:a16="http://schemas.microsoft.com/office/drawing/2014/main" id="{C8483B56-73EE-4FCD-ADFF-92201624C761}"/>
                </a:ext>
              </a:extLst>
            </p:cNvPr>
            <p:cNvGrpSpPr/>
            <p:nvPr/>
          </p:nvGrpSpPr>
          <p:grpSpPr>
            <a:xfrm>
              <a:off x="4080222" y="5227134"/>
              <a:ext cx="1074452" cy="792090"/>
              <a:chOff x="3773268" y="4911608"/>
              <a:chExt cx="922956" cy="1004233"/>
            </a:xfrm>
          </p:grpSpPr>
          <p:sp>
            <p:nvSpPr>
              <p:cNvPr id="59" name="Trapezoid 107">
                <a:extLst>
                  <a:ext uri="{FF2B5EF4-FFF2-40B4-BE49-F238E27FC236}">
                    <a16:creationId xmlns:a16="http://schemas.microsoft.com/office/drawing/2014/main" id="{99276249-13FF-4316-BB30-7447B6ADD06C}"/>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Isosceles Triangle 108">
                <a:extLst>
                  <a:ext uri="{FF2B5EF4-FFF2-40B4-BE49-F238E27FC236}">
                    <a16:creationId xmlns:a16="http://schemas.microsoft.com/office/drawing/2014/main" id="{0A6681B7-112E-47E2-8F88-A836031595E2}"/>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4" name="Group 92">
              <a:extLst>
                <a:ext uri="{FF2B5EF4-FFF2-40B4-BE49-F238E27FC236}">
                  <a16:creationId xmlns:a16="http://schemas.microsoft.com/office/drawing/2014/main" id="{12FCF74C-B9B6-4ECA-8BC0-48C3B26807F2}"/>
                </a:ext>
              </a:extLst>
            </p:cNvPr>
            <p:cNvGrpSpPr/>
            <p:nvPr/>
          </p:nvGrpSpPr>
          <p:grpSpPr>
            <a:xfrm>
              <a:off x="3539504" y="4043430"/>
              <a:ext cx="757285" cy="1249932"/>
              <a:chOff x="3319643" y="3717032"/>
              <a:chExt cx="641101" cy="1058168"/>
            </a:xfrm>
          </p:grpSpPr>
          <p:sp>
            <p:nvSpPr>
              <p:cNvPr id="57" name="Round Same Side Corner Rectangle 3">
                <a:extLst>
                  <a:ext uri="{FF2B5EF4-FFF2-40B4-BE49-F238E27FC236}">
                    <a16:creationId xmlns:a16="http://schemas.microsoft.com/office/drawing/2014/main" id="{C5FC303A-6081-44AF-8B12-C40ECDF5C51A}"/>
                  </a:ext>
                </a:extLst>
              </p:cNvPr>
              <p:cNvSpPr/>
              <p:nvPr/>
            </p:nvSpPr>
            <p:spPr>
              <a:xfrm rot="10800000">
                <a:off x="3777403" y="4005064"/>
                <a:ext cx="183341" cy="770136"/>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57">
                <a:extLst>
                  <a:ext uri="{FF2B5EF4-FFF2-40B4-BE49-F238E27FC236}">
                    <a16:creationId xmlns:a16="http://schemas.microsoft.com/office/drawing/2014/main" id="{1E818BB0-8E8A-4730-B354-1EA5B944359B}"/>
                  </a:ext>
                </a:extLst>
              </p:cNvPr>
              <p:cNvSpPr/>
              <p:nvPr/>
            </p:nvSpPr>
            <p:spPr>
              <a:xfrm>
                <a:off x="3319643" y="3717032"/>
                <a:ext cx="576064" cy="5760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5" name="Group 93">
              <a:extLst>
                <a:ext uri="{FF2B5EF4-FFF2-40B4-BE49-F238E27FC236}">
                  <a16:creationId xmlns:a16="http://schemas.microsoft.com/office/drawing/2014/main" id="{9E3A78CF-7541-48F6-8190-004AFE701F1E}"/>
                </a:ext>
              </a:extLst>
            </p:cNvPr>
            <p:cNvGrpSpPr/>
            <p:nvPr/>
          </p:nvGrpSpPr>
          <p:grpSpPr>
            <a:xfrm>
              <a:off x="3753192" y="2929372"/>
              <a:ext cx="756214" cy="2363990"/>
              <a:chOff x="3503484" y="2773890"/>
              <a:chExt cx="640195" cy="2001310"/>
            </a:xfrm>
          </p:grpSpPr>
          <p:sp>
            <p:nvSpPr>
              <p:cNvPr id="55" name="Round Same Side Corner Rectangle 8">
                <a:extLst>
                  <a:ext uri="{FF2B5EF4-FFF2-40B4-BE49-F238E27FC236}">
                    <a16:creationId xmlns:a16="http://schemas.microsoft.com/office/drawing/2014/main" id="{7A2A7FED-0151-4334-A58B-A4C20300A7CF}"/>
                  </a:ext>
                </a:extLst>
              </p:cNvPr>
              <p:cNvSpPr/>
              <p:nvPr/>
            </p:nvSpPr>
            <p:spPr>
              <a:xfrm rot="10800000">
                <a:off x="3960338" y="3061922"/>
                <a:ext cx="183341" cy="17132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Oval 55">
                <a:extLst>
                  <a:ext uri="{FF2B5EF4-FFF2-40B4-BE49-F238E27FC236}">
                    <a16:creationId xmlns:a16="http://schemas.microsoft.com/office/drawing/2014/main" id="{EB85A666-BD00-4F0C-B0DB-9A491A8DECA0}"/>
                  </a:ext>
                </a:extLst>
              </p:cNvPr>
              <p:cNvSpPr/>
              <p:nvPr/>
            </p:nvSpPr>
            <p:spPr>
              <a:xfrm>
                <a:off x="3503484" y="2773890"/>
                <a:ext cx="576064" cy="5760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6" name="Group 94">
              <a:extLst>
                <a:ext uri="{FF2B5EF4-FFF2-40B4-BE49-F238E27FC236}">
                  <a16:creationId xmlns:a16="http://schemas.microsoft.com/office/drawing/2014/main" id="{F89A041A-E1B1-474F-B083-2C37A5A0B643}"/>
                </a:ext>
              </a:extLst>
            </p:cNvPr>
            <p:cNvGrpSpPr/>
            <p:nvPr/>
          </p:nvGrpSpPr>
          <p:grpSpPr>
            <a:xfrm>
              <a:off x="3964995" y="1812927"/>
              <a:ext cx="758121" cy="3478053"/>
              <a:chOff x="3684808" y="1830748"/>
              <a:chExt cx="641809" cy="2944452"/>
            </a:xfrm>
          </p:grpSpPr>
          <p:sp>
            <p:nvSpPr>
              <p:cNvPr id="53" name="Round Same Side Corner Rectangle 9">
                <a:extLst>
                  <a:ext uri="{FF2B5EF4-FFF2-40B4-BE49-F238E27FC236}">
                    <a16:creationId xmlns:a16="http://schemas.microsoft.com/office/drawing/2014/main" id="{1EB5DD4D-D188-4B68-90F1-47EF045C03CB}"/>
                  </a:ext>
                </a:extLst>
              </p:cNvPr>
              <p:cNvSpPr/>
              <p:nvPr/>
            </p:nvSpPr>
            <p:spPr>
              <a:xfrm rot="10800000">
                <a:off x="4143276" y="2118780"/>
                <a:ext cx="183341" cy="265642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53">
                <a:extLst>
                  <a:ext uri="{FF2B5EF4-FFF2-40B4-BE49-F238E27FC236}">
                    <a16:creationId xmlns:a16="http://schemas.microsoft.com/office/drawing/2014/main" id="{4FD8F627-9CED-4CBA-A79D-7EFBAB03B3F0}"/>
                  </a:ext>
                </a:extLst>
              </p:cNvPr>
              <p:cNvSpPr/>
              <p:nvPr/>
            </p:nvSpPr>
            <p:spPr>
              <a:xfrm>
                <a:off x="3684808" y="1830748"/>
                <a:ext cx="576064" cy="5760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47" name="Group 95">
              <a:extLst>
                <a:ext uri="{FF2B5EF4-FFF2-40B4-BE49-F238E27FC236}">
                  <a16:creationId xmlns:a16="http://schemas.microsoft.com/office/drawing/2014/main" id="{2F3867A2-2E84-4BC7-961B-77630266F26F}"/>
                </a:ext>
              </a:extLst>
            </p:cNvPr>
            <p:cNvGrpSpPr/>
            <p:nvPr/>
          </p:nvGrpSpPr>
          <p:grpSpPr>
            <a:xfrm>
              <a:off x="4722442" y="2372338"/>
              <a:ext cx="754721" cy="2921023"/>
              <a:chOff x="4326213" y="2302319"/>
              <a:chExt cx="638931" cy="2472881"/>
            </a:xfrm>
          </p:grpSpPr>
          <p:sp>
            <p:nvSpPr>
              <p:cNvPr id="51" name="Round Same Side Corner Rectangle 10">
                <a:extLst>
                  <a:ext uri="{FF2B5EF4-FFF2-40B4-BE49-F238E27FC236}">
                    <a16:creationId xmlns:a16="http://schemas.microsoft.com/office/drawing/2014/main" id="{434753D4-14D0-42AB-8C45-D548C6A9E2A7}"/>
                  </a:ext>
                </a:extLst>
              </p:cNvPr>
              <p:cNvSpPr/>
              <p:nvPr/>
            </p:nvSpPr>
            <p:spPr>
              <a:xfrm rot="10800000">
                <a:off x="4326213" y="2590351"/>
                <a:ext cx="183341" cy="218484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2" name="Oval 51">
                <a:extLst>
                  <a:ext uri="{FF2B5EF4-FFF2-40B4-BE49-F238E27FC236}">
                    <a16:creationId xmlns:a16="http://schemas.microsoft.com/office/drawing/2014/main" id="{E249D814-0DB1-4DFE-8D18-EBBB49F686A4}"/>
                  </a:ext>
                </a:extLst>
              </p:cNvPr>
              <p:cNvSpPr/>
              <p:nvPr/>
            </p:nvSpPr>
            <p:spPr>
              <a:xfrm>
                <a:off x="4389080" y="2302319"/>
                <a:ext cx="576064" cy="5760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8" name="Group 96">
              <a:extLst>
                <a:ext uri="{FF2B5EF4-FFF2-40B4-BE49-F238E27FC236}">
                  <a16:creationId xmlns:a16="http://schemas.microsoft.com/office/drawing/2014/main" id="{E580FCE6-1B15-4CE2-906D-1944ECEF2BE2}"/>
                </a:ext>
              </a:extLst>
            </p:cNvPr>
            <p:cNvGrpSpPr/>
            <p:nvPr/>
          </p:nvGrpSpPr>
          <p:grpSpPr>
            <a:xfrm>
              <a:off x="4938107" y="3486400"/>
              <a:ext cx="757459" cy="1806962"/>
              <a:chOff x="4509151" y="3245461"/>
              <a:chExt cx="641249" cy="1529739"/>
            </a:xfrm>
          </p:grpSpPr>
          <p:sp>
            <p:nvSpPr>
              <p:cNvPr id="49" name="Round Same Side Corner Rectangle 11">
                <a:extLst>
                  <a:ext uri="{FF2B5EF4-FFF2-40B4-BE49-F238E27FC236}">
                    <a16:creationId xmlns:a16="http://schemas.microsoft.com/office/drawing/2014/main" id="{A3B74B7B-0A5C-4D1D-B5FE-80BA4590E6F3}"/>
                  </a:ext>
                </a:extLst>
              </p:cNvPr>
              <p:cNvSpPr/>
              <p:nvPr/>
            </p:nvSpPr>
            <p:spPr>
              <a:xfrm rot="10800000">
                <a:off x="4509151" y="3533493"/>
                <a:ext cx="183341" cy="1241707"/>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49">
                <a:extLst>
                  <a:ext uri="{FF2B5EF4-FFF2-40B4-BE49-F238E27FC236}">
                    <a16:creationId xmlns:a16="http://schemas.microsoft.com/office/drawing/2014/main" id="{99382586-EAC8-4C46-BCE1-4118F38C7510}"/>
                  </a:ext>
                </a:extLst>
              </p:cNvPr>
              <p:cNvSpPr/>
              <p:nvPr/>
            </p:nvSpPr>
            <p:spPr>
              <a:xfrm>
                <a:off x="4574336" y="3245461"/>
                <a:ext cx="576064" cy="5760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spTree>
    <p:extLst>
      <p:ext uri="{BB962C8B-B14F-4D97-AF65-F5344CB8AC3E}">
        <p14:creationId xmlns:p14="http://schemas.microsoft.com/office/powerpoint/2010/main" val="388345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92168BE-DEE6-42E2-8005-EEC1E85FBA88}"/>
              </a:ext>
            </a:extLst>
          </p:cNvPr>
          <p:cNvSpPr>
            <a:spLocks noGrp="1"/>
          </p:cNvSpPr>
          <p:nvPr>
            <p:ph type="ctrTitle"/>
          </p:nvPr>
        </p:nvSpPr>
        <p:spPr>
          <a:xfrm>
            <a:off x="1447800" y="440267"/>
            <a:ext cx="9220200" cy="841657"/>
          </a:xfrm>
        </p:spPr>
        <p:txBody>
          <a:bodyPr/>
          <a:lstStyle/>
          <a:p>
            <a:r>
              <a:rPr lang="tr-TR" sz="4400" dirty="0">
                <a:latin typeface="Bell MT" panose="02020503060305020303" pitchFamily="18" charset="0"/>
              </a:rPr>
              <a:t>Avrupa Dayanışma Programı</a:t>
            </a:r>
            <a:endParaRPr lang="tr-TR" sz="4400" dirty="0"/>
          </a:p>
        </p:txBody>
      </p:sp>
      <p:sp>
        <p:nvSpPr>
          <p:cNvPr id="5" name="Alt Başlık 4">
            <a:extLst>
              <a:ext uri="{FF2B5EF4-FFF2-40B4-BE49-F238E27FC236}">
                <a16:creationId xmlns:a16="http://schemas.microsoft.com/office/drawing/2014/main" id="{6F439B47-BF4B-4284-9D4E-BFCF9E74D0C3}"/>
              </a:ext>
            </a:extLst>
          </p:cNvPr>
          <p:cNvSpPr>
            <a:spLocks noGrp="1"/>
          </p:cNvSpPr>
          <p:nvPr>
            <p:ph type="subTitle" idx="1"/>
          </p:nvPr>
        </p:nvSpPr>
        <p:spPr>
          <a:xfrm>
            <a:off x="812800" y="1473200"/>
            <a:ext cx="5918200" cy="728133"/>
          </a:xfrm>
        </p:spPr>
        <p:txBody>
          <a:bodyPr/>
          <a:lstStyle/>
          <a:p>
            <a:r>
              <a:rPr lang="en-US" sz="2800" dirty="0">
                <a:solidFill>
                  <a:srgbClr val="FF0000"/>
                </a:solidFill>
                <a:effectLst/>
                <a:latin typeface="Bell MT" panose="02020503060305020303" pitchFamily="18" charset="0"/>
                <a:ea typeface="Calibri" panose="020F0502020204030204" pitchFamily="34" charset="0"/>
              </a:rPr>
              <a:t>"</a:t>
            </a:r>
            <a:r>
              <a:rPr lang="en-US" sz="2800" b="1" dirty="0" err="1">
                <a:solidFill>
                  <a:srgbClr val="FF0000"/>
                </a:solidFill>
                <a:effectLst/>
                <a:latin typeface="Bell MT" panose="02020503060305020303" pitchFamily="18" charset="0"/>
                <a:ea typeface="Calibri" panose="020F0502020204030204" pitchFamily="34" charset="0"/>
              </a:rPr>
              <a:t>Gönüllülük</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Projeleri</a:t>
            </a:r>
            <a:r>
              <a:rPr lang="en-US" sz="2800" b="1" dirty="0">
                <a:solidFill>
                  <a:srgbClr val="FF0000"/>
                </a:solidFill>
                <a:effectLst/>
                <a:latin typeface="Bell MT" panose="02020503060305020303" pitchFamily="18" charset="0"/>
                <a:ea typeface="Calibri" panose="020F0502020204030204" pitchFamily="34" charset="0"/>
              </a:rPr>
              <a:t>" Ne </a:t>
            </a:r>
            <a:r>
              <a:rPr lang="en-US" sz="2800" b="1" dirty="0" err="1">
                <a:solidFill>
                  <a:srgbClr val="FF0000"/>
                </a:solidFill>
                <a:effectLst/>
                <a:latin typeface="Bell MT" panose="02020503060305020303" pitchFamily="18" charset="0"/>
                <a:ea typeface="Calibri" panose="020F0502020204030204" pitchFamily="34" charset="0"/>
              </a:rPr>
              <a:t>Değildir</a:t>
            </a:r>
            <a:r>
              <a:rPr lang="en-US" sz="2800" b="1" dirty="0">
                <a:solidFill>
                  <a:srgbClr val="FF0000"/>
                </a:solidFill>
                <a:effectLst/>
                <a:latin typeface="Bell MT" panose="02020503060305020303" pitchFamily="18" charset="0"/>
                <a:ea typeface="Calibri" panose="020F0502020204030204" pitchFamily="34" charset="0"/>
              </a:rPr>
              <a:t>?</a:t>
            </a:r>
            <a:br>
              <a:rPr lang="tr-TR" sz="2800" b="1" dirty="0">
                <a:solidFill>
                  <a:srgbClr val="FF0000"/>
                </a:solidFill>
                <a:effectLst/>
                <a:latin typeface="Bell MT" panose="02020503060305020303" pitchFamily="18" charset="0"/>
                <a:ea typeface="Calibri" panose="020F0502020204030204" pitchFamily="34" charset="0"/>
              </a:rPr>
            </a:br>
            <a:endParaRPr lang="tr-TR" sz="2800" b="1" dirty="0">
              <a:solidFill>
                <a:srgbClr val="FF0000"/>
              </a:solidFill>
              <a:latin typeface="Bell MT" panose="02020503060305020303" pitchFamily="18" charset="0"/>
            </a:endParaRPr>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12</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grpSp>
        <p:nvGrpSpPr>
          <p:cNvPr id="6" name="그룹 61">
            <a:extLst>
              <a:ext uri="{FF2B5EF4-FFF2-40B4-BE49-F238E27FC236}">
                <a16:creationId xmlns:a16="http://schemas.microsoft.com/office/drawing/2014/main" id="{89E6CED9-1792-406B-A470-A4A3DF66937F}"/>
              </a:ext>
            </a:extLst>
          </p:cNvPr>
          <p:cNvGrpSpPr/>
          <p:nvPr/>
        </p:nvGrpSpPr>
        <p:grpSpPr>
          <a:xfrm>
            <a:off x="6202512" y="2955172"/>
            <a:ext cx="2438401" cy="2260600"/>
            <a:chOff x="0" y="0"/>
            <a:chExt cx="7934952" cy="6857020"/>
          </a:xfrm>
        </p:grpSpPr>
        <p:grpSp>
          <p:nvGrpSpPr>
            <p:cNvPr id="7" name="그룹 62">
              <a:extLst>
                <a:ext uri="{FF2B5EF4-FFF2-40B4-BE49-F238E27FC236}">
                  <a16:creationId xmlns:a16="http://schemas.microsoft.com/office/drawing/2014/main" id="{133A6B4D-95A5-4B7F-91C2-7C6E0A315236}"/>
                </a:ext>
              </a:extLst>
            </p:cNvPr>
            <p:cNvGrpSpPr/>
            <p:nvPr/>
          </p:nvGrpSpPr>
          <p:grpSpPr>
            <a:xfrm>
              <a:off x="3259917" y="0"/>
              <a:ext cx="4144327" cy="5931604"/>
              <a:chOff x="3259917" y="0"/>
              <a:chExt cx="4144327" cy="5931604"/>
            </a:xfrm>
          </p:grpSpPr>
          <p:sp>
            <p:nvSpPr>
              <p:cNvPr id="18" name="자유형: 도형 73">
                <a:extLst>
                  <a:ext uri="{FF2B5EF4-FFF2-40B4-BE49-F238E27FC236}">
                    <a16:creationId xmlns:a16="http://schemas.microsoft.com/office/drawing/2014/main" id="{25292FAC-C250-4E3D-8289-CAD177A46820}"/>
                  </a:ext>
                </a:extLst>
              </p:cNvPr>
              <p:cNvSpPr/>
              <p:nvPr/>
            </p:nvSpPr>
            <p:spPr>
              <a:xfrm>
                <a:off x="3493537" y="3918148"/>
                <a:ext cx="3823851" cy="2013456"/>
              </a:xfrm>
              <a:custGeom>
                <a:avLst/>
                <a:gdLst>
                  <a:gd name="connsiteX0" fmla="*/ 3823851 w 3823851"/>
                  <a:gd name="connsiteY0" fmla="*/ 1995749 h 2013456"/>
                  <a:gd name="connsiteX1" fmla="*/ 3724061 w 3823851"/>
                  <a:gd name="connsiteY1" fmla="*/ 1540267 h 2013456"/>
                  <a:gd name="connsiteX2" fmla="*/ 3456907 w 3823851"/>
                  <a:gd name="connsiteY2" fmla="*/ 901904 h 2013456"/>
                  <a:gd name="connsiteX3" fmla="*/ 2927278 w 3823851"/>
                  <a:gd name="connsiteY3" fmla="*/ 186907 h 2013456"/>
                  <a:gd name="connsiteX4" fmla="*/ 2686181 w 3823851"/>
                  <a:gd name="connsiteY4" fmla="*/ 2369 h 2013456"/>
                  <a:gd name="connsiteX5" fmla="*/ 2668948 w 3823851"/>
                  <a:gd name="connsiteY5" fmla="*/ 20254 h 2013456"/>
                  <a:gd name="connsiteX6" fmla="*/ 2644430 w 3823851"/>
                  <a:gd name="connsiteY6" fmla="*/ 68995 h 2013456"/>
                  <a:gd name="connsiteX7" fmla="*/ 2549495 w 3823851"/>
                  <a:gd name="connsiteY7" fmla="*/ 0 h 2013456"/>
                  <a:gd name="connsiteX8" fmla="*/ 1593343 w 3823851"/>
                  <a:gd name="connsiteY8" fmla="*/ 240267 h 2013456"/>
                  <a:gd name="connsiteX9" fmla="*/ 1473654 w 3823851"/>
                  <a:gd name="connsiteY9" fmla="*/ 245952 h 2013456"/>
                  <a:gd name="connsiteX10" fmla="*/ 1400395 w 3823851"/>
                  <a:gd name="connsiteY10" fmla="*/ 283263 h 2013456"/>
                  <a:gd name="connsiteX11" fmla="*/ 1241204 w 3823851"/>
                  <a:gd name="connsiteY11" fmla="*/ 441210 h 2013456"/>
                  <a:gd name="connsiteX12" fmla="*/ 1073426 w 3823851"/>
                  <a:gd name="connsiteY12" fmla="*/ 658025 h 2013456"/>
                  <a:gd name="connsiteX13" fmla="*/ 1021665 w 3823851"/>
                  <a:gd name="connsiteY13" fmla="*/ 525247 h 2013456"/>
                  <a:gd name="connsiteX14" fmla="*/ 996614 w 3823851"/>
                  <a:gd name="connsiteY14" fmla="*/ 516364 h 2013456"/>
                  <a:gd name="connsiteX15" fmla="*/ 642166 w 3823851"/>
                  <a:gd name="connsiteY15" fmla="*/ 424805 h 2013456"/>
                  <a:gd name="connsiteX16" fmla="*/ 595616 w 3823851"/>
                  <a:gd name="connsiteY16" fmla="*/ 427648 h 2013456"/>
                  <a:gd name="connsiteX17" fmla="*/ 479362 w 3823851"/>
                  <a:gd name="connsiteY17" fmla="*/ 511330 h 2013456"/>
                  <a:gd name="connsiteX18" fmla="*/ 435893 w 3823851"/>
                  <a:gd name="connsiteY18" fmla="*/ 588379 h 2013456"/>
                  <a:gd name="connsiteX19" fmla="*/ 169627 w 3823851"/>
                  <a:gd name="connsiteY19" fmla="*/ 1071104 h 2013456"/>
                  <a:gd name="connsiteX20" fmla="*/ 168679 w 3823851"/>
                  <a:gd name="connsiteY20" fmla="*/ 1995690 h 2013456"/>
                  <a:gd name="connsiteX21" fmla="*/ 895817 w 3823851"/>
                  <a:gd name="connsiteY21" fmla="*/ 1714678 h 2013456"/>
                  <a:gd name="connsiteX22" fmla="*/ 1023501 w 3823851"/>
                  <a:gd name="connsiteY22" fmla="*/ 1629160 h 2013456"/>
                  <a:gd name="connsiteX23" fmla="*/ 1304751 w 3823851"/>
                  <a:gd name="connsiteY23" fmla="*/ 1394223 h 2013456"/>
                  <a:gd name="connsiteX24" fmla="*/ 1427105 w 3823851"/>
                  <a:gd name="connsiteY24" fmla="*/ 1306870 h 2013456"/>
                  <a:gd name="connsiteX25" fmla="*/ 1465600 w 3823851"/>
                  <a:gd name="connsiteY25" fmla="*/ 1336540 h 2013456"/>
                  <a:gd name="connsiteX26" fmla="*/ 1454525 w 3823851"/>
                  <a:gd name="connsiteY26" fmla="*/ 2013457 h 2013456"/>
                  <a:gd name="connsiteX27" fmla="*/ 3823851 w 3823851"/>
                  <a:gd name="connsiteY27" fmla="*/ 1995749 h 201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23851" h="2013456">
                    <a:moveTo>
                      <a:pt x="3823851" y="1995749"/>
                    </a:moveTo>
                    <a:cubicBezTo>
                      <a:pt x="3823851" y="1995749"/>
                      <a:pt x="3726963" y="1551756"/>
                      <a:pt x="3724061" y="1540267"/>
                    </a:cubicBezTo>
                    <a:cubicBezTo>
                      <a:pt x="3666674" y="1314213"/>
                      <a:pt x="3570378" y="1104268"/>
                      <a:pt x="3456907" y="901904"/>
                    </a:cubicBezTo>
                    <a:cubicBezTo>
                      <a:pt x="3310745" y="641205"/>
                      <a:pt x="3143145" y="395964"/>
                      <a:pt x="2927278" y="186907"/>
                    </a:cubicBezTo>
                    <a:cubicBezTo>
                      <a:pt x="2854256" y="116136"/>
                      <a:pt x="2776260" y="51169"/>
                      <a:pt x="2686181" y="2369"/>
                    </a:cubicBezTo>
                    <a:cubicBezTo>
                      <a:pt x="2674752" y="2843"/>
                      <a:pt x="2672797" y="12614"/>
                      <a:pt x="2668948" y="20254"/>
                    </a:cubicBezTo>
                    <a:cubicBezTo>
                      <a:pt x="2660775" y="36481"/>
                      <a:pt x="2653135" y="53004"/>
                      <a:pt x="2644430" y="68995"/>
                    </a:cubicBezTo>
                    <a:lnTo>
                      <a:pt x="2549495" y="0"/>
                    </a:lnTo>
                    <a:lnTo>
                      <a:pt x="1593343" y="240267"/>
                    </a:lnTo>
                    <a:cubicBezTo>
                      <a:pt x="1553486" y="243051"/>
                      <a:pt x="1513629" y="244886"/>
                      <a:pt x="1473654" y="245952"/>
                    </a:cubicBezTo>
                    <a:cubicBezTo>
                      <a:pt x="1445878" y="251875"/>
                      <a:pt x="1422308" y="266384"/>
                      <a:pt x="1400395" y="283263"/>
                    </a:cubicBezTo>
                    <a:cubicBezTo>
                      <a:pt x="1340758" y="329220"/>
                      <a:pt x="1289412" y="383823"/>
                      <a:pt x="1241204" y="441210"/>
                    </a:cubicBezTo>
                    <a:cubicBezTo>
                      <a:pt x="1180975" y="512929"/>
                      <a:pt x="1120035" y="584292"/>
                      <a:pt x="1073426" y="658025"/>
                    </a:cubicBezTo>
                    <a:cubicBezTo>
                      <a:pt x="1106295" y="599986"/>
                      <a:pt x="1089416" y="551542"/>
                      <a:pt x="1021665" y="525247"/>
                    </a:cubicBezTo>
                    <a:cubicBezTo>
                      <a:pt x="1013374" y="522049"/>
                      <a:pt x="1004906" y="519384"/>
                      <a:pt x="996614" y="516364"/>
                    </a:cubicBezTo>
                    <a:cubicBezTo>
                      <a:pt x="880538" y="477987"/>
                      <a:pt x="761263" y="451692"/>
                      <a:pt x="642166" y="424805"/>
                    </a:cubicBezTo>
                    <a:cubicBezTo>
                      <a:pt x="626768" y="421311"/>
                      <a:pt x="610837" y="421311"/>
                      <a:pt x="595616" y="427648"/>
                    </a:cubicBezTo>
                    <a:cubicBezTo>
                      <a:pt x="543974" y="437657"/>
                      <a:pt x="506486" y="467801"/>
                      <a:pt x="479362" y="511330"/>
                    </a:cubicBezTo>
                    <a:cubicBezTo>
                      <a:pt x="463787" y="536322"/>
                      <a:pt x="448863" y="561965"/>
                      <a:pt x="435893" y="588379"/>
                    </a:cubicBezTo>
                    <a:cubicBezTo>
                      <a:pt x="354995" y="753669"/>
                      <a:pt x="245136" y="902911"/>
                      <a:pt x="169627" y="1071104"/>
                    </a:cubicBezTo>
                    <a:cubicBezTo>
                      <a:pt x="-139279" y="1652198"/>
                      <a:pt x="44312" y="1995690"/>
                      <a:pt x="168679" y="1995690"/>
                    </a:cubicBezTo>
                    <a:cubicBezTo>
                      <a:pt x="512646" y="1995690"/>
                      <a:pt x="883617" y="1719652"/>
                      <a:pt x="895817" y="1714678"/>
                    </a:cubicBezTo>
                    <a:cubicBezTo>
                      <a:pt x="941656" y="1691048"/>
                      <a:pt x="982045" y="1659245"/>
                      <a:pt x="1023501" y="1629160"/>
                    </a:cubicBezTo>
                    <a:cubicBezTo>
                      <a:pt x="1122522" y="1557204"/>
                      <a:pt x="1212718" y="1474530"/>
                      <a:pt x="1304751" y="1394223"/>
                    </a:cubicBezTo>
                    <a:cubicBezTo>
                      <a:pt x="1342890" y="1360940"/>
                      <a:pt x="1386893" y="1336718"/>
                      <a:pt x="1427105" y="1306870"/>
                    </a:cubicBezTo>
                    <a:cubicBezTo>
                      <a:pt x="1435100" y="1296683"/>
                      <a:pt x="1471403" y="1317115"/>
                      <a:pt x="1465600" y="1336540"/>
                    </a:cubicBezTo>
                    <a:cubicBezTo>
                      <a:pt x="1472825" y="1449005"/>
                      <a:pt x="1454525" y="2013457"/>
                      <a:pt x="1454525" y="2013457"/>
                    </a:cubicBezTo>
                    <a:lnTo>
                      <a:pt x="3823851" y="1995749"/>
                    </a:lnTo>
                    <a:close/>
                  </a:path>
                </a:pathLst>
              </a:custGeom>
              <a:solidFill>
                <a:schemeClr val="accent5">
                  <a:lumMod val="75000"/>
                </a:schemeClr>
              </a:solidFill>
              <a:ln w="5921" cap="flat">
                <a:noFill/>
                <a:prstDash val="solid"/>
                <a:miter/>
              </a:ln>
            </p:spPr>
            <p:txBody>
              <a:bodyPr rtlCol="0" anchor="ctr"/>
              <a:lstStyle/>
              <a:p>
                <a:endParaRPr lang="ko-KR" altLang="en-US"/>
              </a:p>
            </p:txBody>
          </p:sp>
          <p:sp>
            <p:nvSpPr>
              <p:cNvPr id="19" name="자유형: 도형 74">
                <a:extLst>
                  <a:ext uri="{FF2B5EF4-FFF2-40B4-BE49-F238E27FC236}">
                    <a16:creationId xmlns:a16="http://schemas.microsoft.com/office/drawing/2014/main" id="{29B64D94-46F9-439B-AD81-191BF88A814D}"/>
                  </a:ext>
                </a:extLst>
              </p:cNvPr>
              <p:cNvSpPr/>
              <p:nvPr/>
            </p:nvSpPr>
            <p:spPr>
              <a:xfrm>
                <a:off x="5699748" y="4458189"/>
                <a:ext cx="390758" cy="833175"/>
              </a:xfrm>
              <a:custGeom>
                <a:avLst/>
                <a:gdLst>
                  <a:gd name="connsiteX0" fmla="*/ 10630 w 390758"/>
                  <a:gd name="connsiteY0" fmla="*/ 39276 h 833175"/>
                  <a:gd name="connsiteX1" fmla="*/ 1569 w 390758"/>
                  <a:gd name="connsiteY1" fmla="*/ 5578 h 833175"/>
                  <a:gd name="connsiteX2" fmla="*/ 11045 w 390758"/>
                  <a:gd name="connsiteY2" fmla="*/ 4275 h 833175"/>
                  <a:gd name="connsiteX3" fmla="*/ 43617 w 390758"/>
                  <a:gd name="connsiteY3" fmla="*/ 18963 h 833175"/>
                  <a:gd name="connsiteX4" fmla="*/ 173256 w 390758"/>
                  <a:gd name="connsiteY4" fmla="*/ 314662 h 833175"/>
                  <a:gd name="connsiteX5" fmla="*/ 207013 w 390758"/>
                  <a:gd name="connsiteY5" fmla="*/ 131071 h 833175"/>
                  <a:gd name="connsiteX6" fmla="*/ 213054 w 390758"/>
                  <a:gd name="connsiteY6" fmla="*/ 90385 h 833175"/>
                  <a:gd name="connsiteX7" fmla="*/ 242073 w 390758"/>
                  <a:gd name="connsiteY7" fmla="*/ 60063 h 833175"/>
                  <a:gd name="connsiteX8" fmla="*/ 253562 w 390758"/>
                  <a:gd name="connsiteY8" fmla="*/ 94768 h 833175"/>
                  <a:gd name="connsiteX9" fmla="*/ 216252 w 390758"/>
                  <a:gd name="connsiteY9" fmla="*/ 270363 h 833175"/>
                  <a:gd name="connsiteX10" fmla="*/ 202038 w 390758"/>
                  <a:gd name="connsiteY10" fmla="*/ 336515 h 833175"/>
                  <a:gd name="connsiteX11" fmla="*/ 225964 w 390758"/>
                  <a:gd name="connsiteY11" fmla="*/ 420079 h 833175"/>
                  <a:gd name="connsiteX12" fmla="*/ 385629 w 390758"/>
                  <a:gd name="connsiteY12" fmla="*/ 788444 h 833175"/>
                  <a:gd name="connsiteX13" fmla="*/ 390130 w 390758"/>
                  <a:gd name="connsiteY13" fmla="*/ 802362 h 833175"/>
                  <a:gd name="connsiteX14" fmla="*/ 378286 w 390758"/>
                  <a:gd name="connsiteY14" fmla="*/ 832092 h 833175"/>
                  <a:gd name="connsiteX15" fmla="*/ 351694 w 390758"/>
                  <a:gd name="connsiteY15" fmla="*/ 814858 h 833175"/>
                  <a:gd name="connsiteX16" fmla="*/ 302776 w 390758"/>
                  <a:gd name="connsiteY16" fmla="*/ 704111 h 833175"/>
                  <a:gd name="connsiteX17" fmla="*/ 154127 w 390758"/>
                  <a:gd name="connsiteY17" fmla="*/ 366364 h 833175"/>
                  <a:gd name="connsiteX18" fmla="*/ 10630 w 390758"/>
                  <a:gd name="connsiteY18" fmla="*/ 39276 h 83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758" h="833175">
                    <a:moveTo>
                      <a:pt x="10630" y="39276"/>
                    </a:moveTo>
                    <a:cubicBezTo>
                      <a:pt x="5359" y="28675"/>
                      <a:pt x="-3642" y="19022"/>
                      <a:pt x="1569" y="5578"/>
                    </a:cubicBezTo>
                    <a:cubicBezTo>
                      <a:pt x="4708" y="5164"/>
                      <a:pt x="7847" y="4749"/>
                      <a:pt x="11045" y="4275"/>
                    </a:cubicBezTo>
                    <a:cubicBezTo>
                      <a:pt x="28279" y="-4904"/>
                      <a:pt x="35978" y="1018"/>
                      <a:pt x="43617" y="18963"/>
                    </a:cubicBezTo>
                    <a:cubicBezTo>
                      <a:pt x="84836" y="115614"/>
                      <a:pt x="127773" y="211496"/>
                      <a:pt x="173256" y="314662"/>
                    </a:cubicBezTo>
                    <a:cubicBezTo>
                      <a:pt x="185397" y="248747"/>
                      <a:pt x="196294" y="189939"/>
                      <a:pt x="207013" y="131071"/>
                    </a:cubicBezTo>
                    <a:cubicBezTo>
                      <a:pt x="209441" y="117569"/>
                      <a:pt x="211218" y="103948"/>
                      <a:pt x="213054" y="90385"/>
                    </a:cubicBezTo>
                    <a:cubicBezTo>
                      <a:pt x="215363" y="72974"/>
                      <a:pt x="224365" y="57576"/>
                      <a:pt x="242073" y="60063"/>
                    </a:cubicBezTo>
                    <a:cubicBezTo>
                      <a:pt x="260669" y="62669"/>
                      <a:pt x="255931" y="82627"/>
                      <a:pt x="253562" y="94768"/>
                    </a:cubicBezTo>
                    <a:cubicBezTo>
                      <a:pt x="242132" y="153517"/>
                      <a:pt x="228866" y="211851"/>
                      <a:pt x="216252" y="270363"/>
                    </a:cubicBezTo>
                    <a:cubicBezTo>
                      <a:pt x="211514" y="292394"/>
                      <a:pt x="206954" y="314485"/>
                      <a:pt x="202038" y="336515"/>
                    </a:cubicBezTo>
                    <a:cubicBezTo>
                      <a:pt x="194872" y="368673"/>
                      <a:pt x="214712" y="393606"/>
                      <a:pt x="225964" y="420079"/>
                    </a:cubicBezTo>
                    <a:cubicBezTo>
                      <a:pt x="278199" y="543262"/>
                      <a:pt x="332269" y="665735"/>
                      <a:pt x="385629" y="788444"/>
                    </a:cubicBezTo>
                    <a:cubicBezTo>
                      <a:pt x="387583" y="792945"/>
                      <a:pt x="389893" y="797683"/>
                      <a:pt x="390130" y="802362"/>
                    </a:cubicBezTo>
                    <a:cubicBezTo>
                      <a:pt x="390663" y="813851"/>
                      <a:pt x="393861" y="827413"/>
                      <a:pt x="378286" y="832092"/>
                    </a:cubicBezTo>
                    <a:cubicBezTo>
                      <a:pt x="363420" y="836593"/>
                      <a:pt x="356787" y="826347"/>
                      <a:pt x="351694" y="814858"/>
                    </a:cubicBezTo>
                    <a:cubicBezTo>
                      <a:pt x="335349" y="777962"/>
                      <a:pt x="319062" y="741066"/>
                      <a:pt x="302776" y="704111"/>
                    </a:cubicBezTo>
                    <a:cubicBezTo>
                      <a:pt x="253207" y="591529"/>
                      <a:pt x="203578" y="479005"/>
                      <a:pt x="154127" y="366364"/>
                    </a:cubicBezTo>
                    <a:cubicBezTo>
                      <a:pt x="106156" y="257394"/>
                      <a:pt x="58423" y="148305"/>
                      <a:pt x="10630" y="39276"/>
                    </a:cubicBezTo>
                    <a:close/>
                  </a:path>
                </a:pathLst>
              </a:custGeom>
              <a:solidFill>
                <a:srgbClr val="212F99"/>
              </a:solidFill>
              <a:ln w="5921" cap="flat">
                <a:noFill/>
                <a:prstDash val="solid"/>
                <a:miter/>
              </a:ln>
            </p:spPr>
            <p:txBody>
              <a:bodyPr rtlCol="0" anchor="ctr"/>
              <a:lstStyle/>
              <a:p>
                <a:endParaRPr lang="ko-KR" altLang="en-US"/>
              </a:p>
            </p:txBody>
          </p:sp>
          <p:sp>
            <p:nvSpPr>
              <p:cNvPr id="20" name="자유형: 도형 75">
                <a:extLst>
                  <a:ext uri="{FF2B5EF4-FFF2-40B4-BE49-F238E27FC236}">
                    <a16:creationId xmlns:a16="http://schemas.microsoft.com/office/drawing/2014/main" id="{A4E0E47D-38C9-48FF-9F89-7F3D46144870}"/>
                  </a:ext>
                </a:extLst>
              </p:cNvPr>
              <p:cNvSpPr/>
              <p:nvPr/>
            </p:nvSpPr>
            <p:spPr>
              <a:xfrm>
                <a:off x="4335640" y="4608271"/>
                <a:ext cx="2323335" cy="1014093"/>
              </a:xfrm>
              <a:custGeom>
                <a:avLst/>
                <a:gdLst>
                  <a:gd name="connsiteX0" fmla="*/ 177195 w 2323335"/>
                  <a:gd name="connsiteY0" fmla="*/ 68284 h 1014093"/>
                  <a:gd name="connsiteX1" fmla="*/ 0 w 2323335"/>
                  <a:gd name="connsiteY1" fmla="*/ 648667 h 1014093"/>
                  <a:gd name="connsiteX2" fmla="*/ 177195 w 2323335"/>
                  <a:gd name="connsiteY2" fmla="*/ 68284 h 1014093"/>
                  <a:gd name="connsiteX3" fmla="*/ 703389 w 2323335"/>
                  <a:gd name="connsiteY3" fmla="*/ 62243 h 1014093"/>
                  <a:gd name="connsiteX4" fmla="*/ 630545 w 2323335"/>
                  <a:gd name="connsiteY4" fmla="*/ 641619 h 1014093"/>
                  <a:gd name="connsiteX5" fmla="*/ 576652 w 2323335"/>
                  <a:gd name="connsiteY5" fmla="*/ 617990 h 1014093"/>
                  <a:gd name="connsiteX6" fmla="*/ 677271 w 2323335"/>
                  <a:gd name="connsiteY6" fmla="*/ 274201 h 1014093"/>
                  <a:gd name="connsiteX7" fmla="*/ 703389 w 2323335"/>
                  <a:gd name="connsiteY7" fmla="*/ 62243 h 1014093"/>
                  <a:gd name="connsiteX8" fmla="*/ 2308385 w 2323335"/>
                  <a:gd name="connsiteY8" fmla="*/ 60052 h 1014093"/>
                  <a:gd name="connsiteX9" fmla="*/ 2322777 w 2323335"/>
                  <a:gd name="connsiteY9" fmla="*/ 90196 h 1014093"/>
                  <a:gd name="connsiteX10" fmla="*/ 2246379 w 2323335"/>
                  <a:gd name="connsiteY10" fmla="*/ 615562 h 1014093"/>
                  <a:gd name="connsiteX11" fmla="*/ 2139127 w 2323335"/>
                  <a:gd name="connsiteY11" fmla="*/ 902556 h 1014093"/>
                  <a:gd name="connsiteX12" fmla="*/ 2104185 w 2323335"/>
                  <a:gd name="connsiteY12" fmla="*/ 914518 h 1014093"/>
                  <a:gd name="connsiteX13" fmla="*/ 2308385 w 2323335"/>
                  <a:gd name="connsiteY13" fmla="*/ 60052 h 1014093"/>
                  <a:gd name="connsiteX14" fmla="*/ 851386 w 2323335"/>
                  <a:gd name="connsiteY14" fmla="*/ 0 h 1014093"/>
                  <a:gd name="connsiteX15" fmla="*/ 883722 w 2323335"/>
                  <a:gd name="connsiteY15" fmla="*/ 2310 h 1014093"/>
                  <a:gd name="connsiteX16" fmla="*/ 869331 w 2323335"/>
                  <a:gd name="connsiteY16" fmla="*/ 216341 h 1014093"/>
                  <a:gd name="connsiteX17" fmla="*/ 1070689 w 2323335"/>
                  <a:gd name="connsiteY17" fmla="*/ 738804 h 1014093"/>
                  <a:gd name="connsiteX18" fmla="*/ 1178356 w 2323335"/>
                  <a:gd name="connsiteY18" fmla="*/ 994232 h 1014093"/>
                  <a:gd name="connsiteX19" fmla="*/ 1180132 w 2323335"/>
                  <a:gd name="connsiteY19" fmla="*/ 1014072 h 1014093"/>
                  <a:gd name="connsiteX20" fmla="*/ 1152653 w 2323335"/>
                  <a:gd name="connsiteY20" fmla="*/ 987422 h 1014093"/>
                  <a:gd name="connsiteX21" fmla="*/ 829060 w 2323335"/>
                  <a:gd name="connsiteY21" fmla="*/ 282493 h 1014093"/>
                  <a:gd name="connsiteX22" fmla="*/ 790269 w 2323335"/>
                  <a:gd name="connsiteY22" fmla="*/ 116491 h 1014093"/>
                  <a:gd name="connsiteX23" fmla="*/ 798441 w 2323335"/>
                  <a:gd name="connsiteY23" fmla="*/ 43766 h 1014093"/>
                  <a:gd name="connsiteX24" fmla="*/ 841970 w 2323335"/>
                  <a:gd name="connsiteY24" fmla="*/ 3850 h 1014093"/>
                  <a:gd name="connsiteX25" fmla="*/ 851386 w 2323335"/>
                  <a:gd name="connsiteY25" fmla="*/ 0 h 10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23335" h="1014093">
                    <a:moveTo>
                      <a:pt x="177195" y="68284"/>
                    </a:moveTo>
                    <a:cubicBezTo>
                      <a:pt x="188802" y="283263"/>
                      <a:pt x="129046" y="476507"/>
                      <a:pt x="0" y="648667"/>
                    </a:cubicBezTo>
                    <a:cubicBezTo>
                      <a:pt x="76753" y="460635"/>
                      <a:pt x="136686" y="267450"/>
                      <a:pt x="177195" y="68284"/>
                    </a:cubicBezTo>
                    <a:close/>
                    <a:moveTo>
                      <a:pt x="703389" y="62243"/>
                    </a:moveTo>
                    <a:cubicBezTo>
                      <a:pt x="720800" y="260639"/>
                      <a:pt x="718609" y="456607"/>
                      <a:pt x="630545" y="641619"/>
                    </a:cubicBezTo>
                    <a:cubicBezTo>
                      <a:pt x="618759" y="619707"/>
                      <a:pt x="599630" y="614496"/>
                      <a:pt x="576652" y="617990"/>
                    </a:cubicBezTo>
                    <a:cubicBezTo>
                      <a:pt x="627228" y="508368"/>
                      <a:pt x="656662" y="392647"/>
                      <a:pt x="677271" y="274201"/>
                    </a:cubicBezTo>
                    <a:cubicBezTo>
                      <a:pt x="689471" y="203963"/>
                      <a:pt x="693854" y="132777"/>
                      <a:pt x="703389" y="62243"/>
                    </a:cubicBezTo>
                    <a:close/>
                    <a:moveTo>
                      <a:pt x="2308385" y="60052"/>
                    </a:moveTo>
                    <a:cubicBezTo>
                      <a:pt x="2327573" y="70712"/>
                      <a:pt x="2322836" y="81668"/>
                      <a:pt x="2322777" y="90196"/>
                    </a:cubicBezTo>
                    <a:cubicBezTo>
                      <a:pt x="2321532" y="268812"/>
                      <a:pt x="2295238" y="443697"/>
                      <a:pt x="2246379" y="615562"/>
                    </a:cubicBezTo>
                    <a:cubicBezTo>
                      <a:pt x="2218367" y="714286"/>
                      <a:pt x="2177147" y="807740"/>
                      <a:pt x="2139127" y="902556"/>
                    </a:cubicBezTo>
                    <a:cubicBezTo>
                      <a:pt x="2127993" y="908004"/>
                      <a:pt x="2117451" y="915348"/>
                      <a:pt x="2104185" y="914518"/>
                    </a:cubicBezTo>
                    <a:cubicBezTo>
                      <a:pt x="2192723" y="635934"/>
                      <a:pt x="2241641" y="347460"/>
                      <a:pt x="2308385" y="60052"/>
                    </a:cubicBezTo>
                    <a:close/>
                    <a:moveTo>
                      <a:pt x="851386" y="0"/>
                    </a:moveTo>
                    <a:cubicBezTo>
                      <a:pt x="861869" y="4797"/>
                      <a:pt x="872944" y="1658"/>
                      <a:pt x="883722" y="2310"/>
                    </a:cubicBezTo>
                    <a:cubicBezTo>
                      <a:pt x="834686" y="70712"/>
                      <a:pt x="846530" y="142075"/>
                      <a:pt x="869331" y="216341"/>
                    </a:cubicBezTo>
                    <a:cubicBezTo>
                      <a:pt x="924231" y="395312"/>
                      <a:pt x="986947" y="570789"/>
                      <a:pt x="1070689" y="738804"/>
                    </a:cubicBezTo>
                    <a:cubicBezTo>
                      <a:pt x="1111789" y="821361"/>
                      <a:pt x="1143059" y="908833"/>
                      <a:pt x="1178356" y="994232"/>
                    </a:cubicBezTo>
                    <a:cubicBezTo>
                      <a:pt x="1180725" y="999977"/>
                      <a:pt x="1184752" y="1006669"/>
                      <a:pt x="1180132" y="1014072"/>
                    </a:cubicBezTo>
                    <a:cubicBezTo>
                      <a:pt x="1161714" y="1014783"/>
                      <a:pt x="1158220" y="997963"/>
                      <a:pt x="1152653" y="987422"/>
                    </a:cubicBezTo>
                    <a:cubicBezTo>
                      <a:pt x="1031602" y="758526"/>
                      <a:pt x="912623" y="528564"/>
                      <a:pt x="829060" y="282493"/>
                    </a:cubicBezTo>
                    <a:cubicBezTo>
                      <a:pt x="810700" y="228482"/>
                      <a:pt x="798441" y="172871"/>
                      <a:pt x="790269" y="116491"/>
                    </a:cubicBezTo>
                    <a:cubicBezTo>
                      <a:pt x="786715" y="91795"/>
                      <a:pt x="791275" y="67632"/>
                      <a:pt x="798441" y="43766"/>
                    </a:cubicBezTo>
                    <a:cubicBezTo>
                      <a:pt x="805133" y="21498"/>
                      <a:pt x="821953" y="11134"/>
                      <a:pt x="841970" y="3850"/>
                    </a:cubicBezTo>
                    <a:cubicBezTo>
                      <a:pt x="845109" y="2547"/>
                      <a:pt x="848248" y="1303"/>
                      <a:pt x="851386" y="0"/>
                    </a:cubicBezTo>
                    <a:close/>
                  </a:path>
                </a:pathLst>
              </a:custGeom>
              <a:solidFill>
                <a:srgbClr val="212F99"/>
              </a:solidFill>
              <a:ln w="5921" cap="flat">
                <a:noFill/>
                <a:prstDash val="solid"/>
                <a:miter/>
              </a:ln>
            </p:spPr>
            <p:txBody>
              <a:bodyPr rtlCol="0" anchor="ctr"/>
              <a:lstStyle/>
              <a:p>
                <a:endParaRPr lang="ko-KR" altLang="en-US"/>
              </a:p>
            </p:txBody>
          </p:sp>
          <p:sp>
            <p:nvSpPr>
              <p:cNvPr id="21" name="자유형: 도형 76">
                <a:extLst>
                  <a:ext uri="{FF2B5EF4-FFF2-40B4-BE49-F238E27FC236}">
                    <a16:creationId xmlns:a16="http://schemas.microsoft.com/office/drawing/2014/main" id="{F8F992DD-83B0-433B-AAE4-730F7E84E63C}"/>
                  </a:ext>
                </a:extLst>
              </p:cNvPr>
              <p:cNvSpPr/>
              <p:nvPr/>
            </p:nvSpPr>
            <p:spPr>
              <a:xfrm>
                <a:off x="3259917" y="0"/>
                <a:ext cx="4144327" cy="4617073"/>
              </a:xfrm>
              <a:custGeom>
                <a:avLst/>
                <a:gdLst>
                  <a:gd name="connsiteX0" fmla="*/ 4113438 w 4144327"/>
                  <a:gd name="connsiteY0" fmla="*/ 1843337 h 4617073"/>
                  <a:gd name="connsiteX1" fmla="*/ 4046635 w 4144327"/>
                  <a:gd name="connsiteY1" fmla="*/ 1551072 h 4617073"/>
                  <a:gd name="connsiteX2" fmla="*/ 3703202 w 4144327"/>
                  <a:gd name="connsiteY2" fmla="*/ 1060944 h 4617073"/>
                  <a:gd name="connsiteX3" fmla="*/ 3297466 w 4144327"/>
                  <a:gd name="connsiteY3" fmla="*/ 717215 h 4617073"/>
                  <a:gd name="connsiteX4" fmla="*/ 3363144 w 4144327"/>
                  <a:gd name="connsiteY4" fmla="*/ 333215 h 4617073"/>
                  <a:gd name="connsiteX5" fmla="*/ 3362671 w 4144327"/>
                  <a:gd name="connsiteY5" fmla="*/ 447159 h 4617073"/>
                  <a:gd name="connsiteX6" fmla="*/ 3327788 w 4144327"/>
                  <a:gd name="connsiteY6" fmla="*/ 620031 h 4617073"/>
                  <a:gd name="connsiteX7" fmla="*/ 3270934 w 4144327"/>
                  <a:gd name="connsiteY7" fmla="*/ 689203 h 4617073"/>
                  <a:gd name="connsiteX8" fmla="*/ 3177244 w 4144327"/>
                  <a:gd name="connsiteY8" fmla="*/ 684228 h 4617073"/>
                  <a:gd name="connsiteX9" fmla="*/ 3169486 w 4144327"/>
                  <a:gd name="connsiteY9" fmla="*/ 630276 h 4617073"/>
                  <a:gd name="connsiteX10" fmla="*/ 3126371 w 4144327"/>
                  <a:gd name="connsiteY10" fmla="*/ 312960 h 4617073"/>
                  <a:gd name="connsiteX11" fmla="*/ 2692742 w 4144327"/>
                  <a:gd name="connsiteY11" fmla="*/ 86 h 4617073"/>
                  <a:gd name="connsiteX12" fmla="*/ 2874320 w 4144327"/>
                  <a:gd name="connsiteY12" fmla="*/ 124513 h 4617073"/>
                  <a:gd name="connsiteX13" fmla="*/ 3081303 w 4144327"/>
                  <a:gd name="connsiteY13" fmla="*/ 385212 h 4617073"/>
                  <a:gd name="connsiteX14" fmla="*/ 3081007 w 4144327"/>
                  <a:gd name="connsiteY14" fmla="*/ 630513 h 4617073"/>
                  <a:gd name="connsiteX15" fmla="*/ 2788505 w 4144327"/>
                  <a:gd name="connsiteY15" fmla="*/ 380830 h 4617073"/>
                  <a:gd name="connsiteX16" fmla="*/ 1909580 w 4144327"/>
                  <a:gd name="connsiteY16" fmla="*/ 207721 h 4617073"/>
                  <a:gd name="connsiteX17" fmla="*/ 1712427 w 4144327"/>
                  <a:gd name="connsiteY17" fmla="*/ 222468 h 4617073"/>
                  <a:gd name="connsiteX18" fmla="*/ 1473404 w 4144327"/>
                  <a:gd name="connsiteY18" fmla="*/ 344645 h 4617073"/>
                  <a:gd name="connsiteX19" fmla="*/ 1489749 w 4144327"/>
                  <a:gd name="connsiteY19" fmla="*/ 343401 h 4617073"/>
                  <a:gd name="connsiteX20" fmla="*/ 1962347 w 4144327"/>
                  <a:gd name="connsiteY20" fmla="*/ 238458 h 4617073"/>
                  <a:gd name="connsiteX21" fmla="*/ 2309334 w 4144327"/>
                  <a:gd name="connsiteY21" fmla="*/ 264694 h 4617073"/>
                  <a:gd name="connsiteX22" fmla="*/ 2414099 w 4144327"/>
                  <a:gd name="connsiteY22" fmla="*/ 319889 h 4617073"/>
                  <a:gd name="connsiteX23" fmla="*/ 2403143 w 4144327"/>
                  <a:gd name="connsiteY23" fmla="*/ 319830 h 4617073"/>
                  <a:gd name="connsiteX24" fmla="*/ 2043068 w 4144327"/>
                  <a:gd name="connsiteY24" fmla="*/ 321962 h 4617073"/>
                  <a:gd name="connsiteX25" fmla="*/ 1789772 w 4144327"/>
                  <a:gd name="connsiteY25" fmla="*/ 364188 h 4617073"/>
                  <a:gd name="connsiteX26" fmla="*/ 1356380 w 4144327"/>
                  <a:gd name="connsiteY26" fmla="*/ 463919 h 4617073"/>
                  <a:gd name="connsiteX27" fmla="*/ 1188898 w 4144327"/>
                  <a:gd name="connsiteY27" fmla="*/ 528235 h 4617073"/>
                  <a:gd name="connsiteX28" fmla="*/ 817807 w 4144327"/>
                  <a:gd name="connsiteY28" fmla="*/ 440585 h 4617073"/>
                  <a:gd name="connsiteX29" fmla="*/ 784347 w 4144327"/>
                  <a:gd name="connsiteY29" fmla="*/ 411981 h 4617073"/>
                  <a:gd name="connsiteX30" fmla="*/ 875609 w 4144327"/>
                  <a:gd name="connsiteY30" fmla="*/ 556781 h 4617073"/>
                  <a:gd name="connsiteX31" fmla="*/ 1033556 w 4144327"/>
                  <a:gd name="connsiteY31" fmla="*/ 603152 h 4617073"/>
                  <a:gd name="connsiteX32" fmla="*/ 1000214 w 4144327"/>
                  <a:gd name="connsiteY32" fmla="*/ 642891 h 4617073"/>
                  <a:gd name="connsiteX33" fmla="*/ 497827 w 4144327"/>
                  <a:gd name="connsiteY33" fmla="*/ 927456 h 4617073"/>
                  <a:gd name="connsiteX34" fmla="*/ 247255 w 4144327"/>
                  <a:gd name="connsiteY34" fmla="*/ 1167901 h 4617073"/>
                  <a:gd name="connsiteX35" fmla="*/ 166712 w 4144327"/>
                  <a:gd name="connsiteY35" fmla="*/ 1401357 h 4617073"/>
                  <a:gd name="connsiteX36" fmla="*/ 392588 w 4144327"/>
                  <a:gd name="connsiteY36" fmla="*/ 1087535 h 4617073"/>
                  <a:gd name="connsiteX37" fmla="*/ 372689 w 4144327"/>
                  <a:gd name="connsiteY37" fmla="*/ 1108796 h 4617073"/>
                  <a:gd name="connsiteX38" fmla="*/ 265081 w 4144327"/>
                  <a:gd name="connsiteY38" fmla="*/ 1324249 h 4617073"/>
                  <a:gd name="connsiteX39" fmla="*/ 221197 w 4144327"/>
                  <a:gd name="connsiteY39" fmla="*/ 1619297 h 4617073"/>
                  <a:gd name="connsiteX40" fmla="*/ 109740 w 4144327"/>
                  <a:gd name="connsiteY40" fmla="*/ 1746034 h 4617073"/>
                  <a:gd name="connsiteX41" fmla="*/ 0 w 4144327"/>
                  <a:gd name="connsiteY41" fmla="*/ 1758411 h 4617073"/>
                  <a:gd name="connsiteX42" fmla="*/ 126855 w 4144327"/>
                  <a:gd name="connsiteY42" fmla="*/ 1797617 h 4617073"/>
                  <a:gd name="connsiteX43" fmla="*/ 237128 w 4144327"/>
                  <a:gd name="connsiteY43" fmla="*/ 1747870 h 4617073"/>
                  <a:gd name="connsiteX44" fmla="*/ 383823 w 4144327"/>
                  <a:gd name="connsiteY44" fmla="*/ 2452206 h 4617073"/>
                  <a:gd name="connsiteX45" fmla="*/ 438900 w 4144327"/>
                  <a:gd name="connsiteY45" fmla="*/ 1968593 h 4617073"/>
                  <a:gd name="connsiteX46" fmla="*/ 425634 w 4144327"/>
                  <a:gd name="connsiteY46" fmla="*/ 2176583 h 4617073"/>
                  <a:gd name="connsiteX47" fmla="*/ 532413 w 4144327"/>
                  <a:gd name="connsiteY47" fmla="*/ 2479212 h 4617073"/>
                  <a:gd name="connsiteX48" fmla="*/ 532413 w 4144327"/>
                  <a:gd name="connsiteY48" fmla="*/ 2479212 h 4617073"/>
                  <a:gd name="connsiteX49" fmla="*/ 526728 w 4144327"/>
                  <a:gd name="connsiteY49" fmla="*/ 2573258 h 4617073"/>
                  <a:gd name="connsiteX50" fmla="*/ 337985 w 4144327"/>
                  <a:gd name="connsiteY50" fmla="*/ 2976328 h 4617073"/>
                  <a:gd name="connsiteX51" fmla="*/ 669277 w 4144327"/>
                  <a:gd name="connsiteY51" fmla="*/ 3279194 h 4617073"/>
                  <a:gd name="connsiteX52" fmla="*/ 669277 w 4144327"/>
                  <a:gd name="connsiteY52" fmla="*/ 3279194 h 4617073"/>
                  <a:gd name="connsiteX53" fmla="*/ 715411 w 4144327"/>
                  <a:gd name="connsiteY53" fmla="*/ 3392487 h 4617073"/>
                  <a:gd name="connsiteX54" fmla="*/ 686451 w 4144327"/>
                  <a:gd name="connsiteY54" fmla="*/ 3402318 h 4617073"/>
                  <a:gd name="connsiteX55" fmla="*/ 604073 w 4144327"/>
                  <a:gd name="connsiteY55" fmla="*/ 3509393 h 4617073"/>
                  <a:gd name="connsiteX56" fmla="*/ 666967 w 4144327"/>
                  <a:gd name="connsiteY56" fmla="*/ 3810067 h 4617073"/>
                  <a:gd name="connsiteX57" fmla="*/ 862284 w 4144327"/>
                  <a:gd name="connsiteY57" fmla="*/ 4173043 h 4617073"/>
                  <a:gd name="connsiteX58" fmla="*/ 860744 w 4144327"/>
                  <a:gd name="connsiteY58" fmla="*/ 4299484 h 4617073"/>
                  <a:gd name="connsiteX59" fmla="*/ 829415 w 4144327"/>
                  <a:gd name="connsiteY59" fmla="*/ 4345856 h 4617073"/>
                  <a:gd name="connsiteX60" fmla="*/ 887750 w 4144327"/>
                  <a:gd name="connsiteY60" fmla="*/ 4354384 h 4617073"/>
                  <a:gd name="connsiteX61" fmla="*/ 1230709 w 4144327"/>
                  <a:gd name="connsiteY61" fmla="*/ 4442625 h 4617073"/>
                  <a:gd name="connsiteX62" fmla="*/ 1248535 w 4144327"/>
                  <a:gd name="connsiteY62" fmla="*/ 4423793 h 4617073"/>
                  <a:gd name="connsiteX63" fmla="*/ 1334526 w 4144327"/>
                  <a:gd name="connsiteY63" fmla="*/ 4341414 h 4617073"/>
                  <a:gd name="connsiteX64" fmla="*/ 1482110 w 4144327"/>
                  <a:gd name="connsiteY64" fmla="*/ 4174346 h 4617073"/>
                  <a:gd name="connsiteX65" fmla="*/ 1489157 w 4144327"/>
                  <a:gd name="connsiteY65" fmla="*/ 4147933 h 4617073"/>
                  <a:gd name="connsiteX66" fmla="*/ 1489572 w 4144327"/>
                  <a:gd name="connsiteY66" fmla="*/ 4148051 h 4617073"/>
                  <a:gd name="connsiteX67" fmla="*/ 1700050 w 4144327"/>
                  <a:gd name="connsiteY67" fmla="*/ 4171918 h 4617073"/>
                  <a:gd name="connsiteX68" fmla="*/ 1960038 w 4144327"/>
                  <a:gd name="connsiteY68" fmla="*/ 4155276 h 4617073"/>
                  <a:gd name="connsiteX69" fmla="*/ 1948845 w 4144327"/>
                  <a:gd name="connsiteY69" fmla="*/ 4175886 h 4617073"/>
                  <a:gd name="connsiteX70" fmla="*/ 1917634 w 4144327"/>
                  <a:gd name="connsiteY70" fmla="*/ 4612299 h 4617073"/>
                  <a:gd name="connsiteX71" fmla="*/ 1926695 w 4144327"/>
                  <a:gd name="connsiteY71" fmla="*/ 4607561 h 4617073"/>
                  <a:gd name="connsiteX72" fmla="*/ 1927051 w 4144327"/>
                  <a:gd name="connsiteY72" fmla="*/ 4608390 h 4617073"/>
                  <a:gd name="connsiteX73" fmla="*/ 1959386 w 4144327"/>
                  <a:gd name="connsiteY73" fmla="*/ 4610700 h 4617073"/>
                  <a:gd name="connsiteX74" fmla="*/ 2247031 w 4144327"/>
                  <a:gd name="connsiteY74" fmla="*/ 4545377 h 4617073"/>
                  <a:gd name="connsiteX75" fmla="*/ 2450343 w 4144327"/>
                  <a:gd name="connsiteY75" fmla="*/ 4497584 h 4617073"/>
                  <a:gd name="connsiteX76" fmla="*/ 2442467 w 4144327"/>
                  <a:gd name="connsiteY76" fmla="*/ 4465604 h 4617073"/>
                  <a:gd name="connsiteX77" fmla="*/ 2450758 w 4144327"/>
                  <a:gd name="connsiteY77" fmla="*/ 4462584 h 4617073"/>
                  <a:gd name="connsiteX78" fmla="*/ 2440631 w 4144327"/>
                  <a:gd name="connsiteY78" fmla="*/ 4444639 h 4617073"/>
                  <a:gd name="connsiteX79" fmla="*/ 2478830 w 4144327"/>
                  <a:gd name="connsiteY79" fmla="*/ 4348994 h 4617073"/>
                  <a:gd name="connsiteX80" fmla="*/ 2569914 w 4144327"/>
                  <a:gd name="connsiteY80" fmla="*/ 4307893 h 4617073"/>
                  <a:gd name="connsiteX81" fmla="*/ 2919743 w 4144327"/>
                  <a:gd name="connsiteY81" fmla="*/ 3920576 h 4617073"/>
                  <a:gd name="connsiteX82" fmla="*/ 2938872 w 4144327"/>
                  <a:gd name="connsiteY82" fmla="*/ 3796860 h 4617073"/>
                  <a:gd name="connsiteX83" fmla="*/ 2951131 w 4144327"/>
                  <a:gd name="connsiteY83" fmla="*/ 3717146 h 4617073"/>
                  <a:gd name="connsiteX84" fmla="*/ 2961318 w 4144327"/>
                  <a:gd name="connsiteY84" fmla="*/ 3639090 h 4617073"/>
                  <a:gd name="connsiteX85" fmla="*/ 2971563 w 4144327"/>
                  <a:gd name="connsiteY85" fmla="*/ 3487362 h 4617073"/>
                  <a:gd name="connsiteX86" fmla="*/ 2971563 w 4144327"/>
                  <a:gd name="connsiteY86" fmla="*/ 3487362 h 4617073"/>
                  <a:gd name="connsiteX87" fmla="*/ 2985362 w 4144327"/>
                  <a:gd name="connsiteY87" fmla="*/ 3461777 h 4617073"/>
                  <a:gd name="connsiteX88" fmla="*/ 3043697 w 4144327"/>
                  <a:gd name="connsiteY88" fmla="*/ 3349373 h 4617073"/>
                  <a:gd name="connsiteX89" fmla="*/ 3202236 w 4144327"/>
                  <a:gd name="connsiteY89" fmla="*/ 3283694 h 4617073"/>
                  <a:gd name="connsiteX90" fmla="*/ 3467495 w 4144327"/>
                  <a:gd name="connsiteY90" fmla="*/ 3246325 h 4617073"/>
                  <a:gd name="connsiteX91" fmla="*/ 3654106 w 4144327"/>
                  <a:gd name="connsiteY91" fmla="*/ 2988765 h 4617073"/>
                  <a:gd name="connsiteX92" fmla="*/ 3654106 w 4144327"/>
                  <a:gd name="connsiteY92" fmla="*/ 2988765 h 4617073"/>
                  <a:gd name="connsiteX93" fmla="*/ 3718896 w 4144327"/>
                  <a:gd name="connsiteY93" fmla="*/ 2957318 h 4617073"/>
                  <a:gd name="connsiteX94" fmla="*/ 3771249 w 4144327"/>
                  <a:gd name="connsiteY94" fmla="*/ 2886132 h 4617073"/>
                  <a:gd name="connsiteX95" fmla="*/ 3865827 w 4144327"/>
                  <a:gd name="connsiteY95" fmla="*/ 2673877 h 4617073"/>
                  <a:gd name="connsiteX96" fmla="*/ 3902605 w 4144327"/>
                  <a:gd name="connsiteY96" fmla="*/ 2571363 h 4617073"/>
                  <a:gd name="connsiteX97" fmla="*/ 3940389 w 4144327"/>
                  <a:gd name="connsiteY97" fmla="*/ 2465768 h 4617073"/>
                  <a:gd name="connsiteX98" fmla="*/ 3906395 w 4144327"/>
                  <a:gd name="connsiteY98" fmla="*/ 2758092 h 4617073"/>
                  <a:gd name="connsiteX99" fmla="*/ 3915220 w 4144327"/>
                  <a:gd name="connsiteY99" fmla="*/ 2758566 h 4617073"/>
                  <a:gd name="connsiteX100" fmla="*/ 4103074 w 4144327"/>
                  <a:gd name="connsiteY100" fmla="*/ 2576870 h 4617073"/>
                  <a:gd name="connsiteX101" fmla="*/ 4143879 w 4144327"/>
                  <a:gd name="connsiteY101" fmla="*/ 2306400 h 4617073"/>
                  <a:gd name="connsiteX102" fmla="*/ 4113438 w 4144327"/>
                  <a:gd name="connsiteY102" fmla="*/ 1843337 h 4617073"/>
                  <a:gd name="connsiteX103" fmla="*/ 262712 w 4144327"/>
                  <a:gd name="connsiteY103" fmla="*/ 1656015 h 4617073"/>
                  <a:gd name="connsiteX104" fmla="*/ 275327 w 4144327"/>
                  <a:gd name="connsiteY104" fmla="*/ 1491790 h 4617073"/>
                  <a:gd name="connsiteX105" fmla="*/ 484087 w 4144327"/>
                  <a:gd name="connsiteY105" fmla="*/ 1170329 h 4617073"/>
                  <a:gd name="connsiteX106" fmla="*/ 602592 w 4144327"/>
                  <a:gd name="connsiteY106" fmla="*/ 1070361 h 4617073"/>
                  <a:gd name="connsiteX107" fmla="*/ 262712 w 4144327"/>
                  <a:gd name="connsiteY107" fmla="*/ 1656015 h 461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144327" h="4617073">
                    <a:moveTo>
                      <a:pt x="4113438" y="1843337"/>
                    </a:moveTo>
                    <a:cubicBezTo>
                      <a:pt x="4102778" y="1743250"/>
                      <a:pt x="4085011" y="1645000"/>
                      <a:pt x="4046635" y="1551072"/>
                    </a:cubicBezTo>
                    <a:cubicBezTo>
                      <a:pt x="3969290" y="1361500"/>
                      <a:pt x="3845514" y="1204737"/>
                      <a:pt x="3703202" y="1060944"/>
                    </a:cubicBezTo>
                    <a:cubicBezTo>
                      <a:pt x="3578123" y="934504"/>
                      <a:pt x="3440489" y="822869"/>
                      <a:pt x="3297466" y="717215"/>
                    </a:cubicBezTo>
                    <a:cubicBezTo>
                      <a:pt x="3462698" y="596223"/>
                      <a:pt x="3425032" y="441652"/>
                      <a:pt x="3363144" y="333215"/>
                    </a:cubicBezTo>
                    <a:cubicBezTo>
                      <a:pt x="3363144" y="376566"/>
                      <a:pt x="3365158" y="412040"/>
                      <a:pt x="3362671" y="447159"/>
                    </a:cubicBezTo>
                    <a:cubicBezTo>
                      <a:pt x="3358585" y="506145"/>
                      <a:pt x="3350945" y="564776"/>
                      <a:pt x="3327788" y="620031"/>
                    </a:cubicBezTo>
                    <a:cubicBezTo>
                      <a:pt x="3315825" y="648635"/>
                      <a:pt x="3300131" y="675049"/>
                      <a:pt x="3270934" y="689203"/>
                    </a:cubicBezTo>
                    <a:cubicBezTo>
                      <a:pt x="3239191" y="704601"/>
                      <a:pt x="3206381" y="700574"/>
                      <a:pt x="3177244" y="684228"/>
                    </a:cubicBezTo>
                    <a:cubicBezTo>
                      <a:pt x="3155924" y="672265"/>
                      <a:pt x="3169308" y="648221"/>
                      <a:pt x="3169486" y="630276"/>
                    </a:cubicBezTo>
                    <a:cubicBezTo>
                      <a:pt x="3170552" y="522313"/>
                      <a:pt x="3163031" y="415712"/>
                      <a:pt x="3126371" y="312960"/>
                    </a:cubicBezTo>
                    <a:cubicBezTo>
                      <a:pt x="3062352" y="133456"/>
                      <a:pt x="2873372" y="-3941"/>
                      <a:pt x="2692742" y="86"/>
                    </a:cubicBezTo>
                    <a:cubicBezTo>
                      <a:pt x="2757236" y="38877"/>
                      <a:pt x="2818117" y="78438"/>
                      <a:pt x="2874320" y="124513"/>
                    </a:cubicBezTo>
                    <a:cubicBezTo>
                      <a:pt x="2962087" y="196410"/>
                      <a:pt x="3039906" y="276420"/>
                      <a:pt x="3081303" y="385212"/>
                    </a:cubicBezTo>
                    <a:cubicBezTo>
                      <a:pt x="3112276" y="466644"/>
                      <a:pt x="3112099" y="569750"/>
                      <a:pt x="3081007" y="630513"/>
                    </a:cubicBezTo>
                    <a:cubicBezTo>
                      <a:pt x="2980269" y="497795"/>
                      <a:pt x="2923415" y="448107"/>
                      <a:pt x="2788505" y="380830"/>
                    </a:cubicBezTo>
                    <a:cubicBezTo>
                      <a:pt x="2511521" y="242544"/>
                      <a:pt x="2217124" y="189777"/>
                      <a:pt x="1909580" y="207721"/>
                    </a:cubicBezTo>
                    <a:cubicBezTo>
                      <a:pt x="1843902" y="211571"/>
                      <a:pt x="1777572" y="205708"/>
                      <a:pt x="1712427" y="222468"/>
                    </a:cubicBezTo>
                    <a:cubicBezTo>
                      <a:pt x="1623593" y="245269"/>
                      <a:pt x="1545656" y="287198"/>
                      <a:pt x="1473404" y="344645"/>
                    </a:cubicBezTo>
                    <a:cubicBezTo>
                      <a:pt x="1481221" y="348612"/>
                      <a:pt x="1485189" y="344941"/>
                      <a:pt x="1489749" y="343401"/>
                    </a:cubicBezTo>
                    <a:cubicBezTo>
                      <a:pt x="1643729" y="292588"/>
                      <a:pt x="1796761" y="237688"/>
                      <a:pt x="1962347" y="238458"/>
                    </a:cubicBezTo>
                    <a:cubicBezTo>
                      <a:pt x="2078661" y="238991"/>
                      <a:pt x="2195211" y="236563"/>
                      <a:pt x="2309334" y="264694"/>
                    </a:cubicBezTo>
                    <a:cubicBezTo>
                      <a:pt x="2347236" y="274051"/>
                      <a:pt x="2384369" y="286310"/>
                      <a:pt x="2414099" y="319889"/>
                    </a:cubicBezTo>
                    <a:cubicBezTo>
                      <a:pt x="2407999" y="319889"/>
                      <a:pt x="2405512" y="320126"/>
                      <a:pt x="2403143" y="319830"/>
                    </a:cubicBezTo>
                    <a:cubicBezTo>
                      <a:pt x="2283039" y="306801"/>
                      <a:pt x="2163172" y="308282"/>
                      <a:pt x="2043068" y="321962"/>
                    </a:cubicBezTo>
                    <a:cubicBezTo>
                      <a:pt x="1957787" y="331675"/>
                      <a:pt x="1874342" y="351041"/>
                      <a:pt x="1789772" y="364188"/>
                    </a:cubicBezTo>
                    <a:cubicBezTo>
                      <a:pt x="1642781" y="387048"/>
                      <a:pt x="1497626" y="416186"/>
                      <a:pt x="1356380" y="463919"/>
                    </a:cubicBezTo>
                    <a:cubicBezTo>
                      <a:pt x="1299526" y="483167"/>
                      <a:pt x="1246699" y="515384"/>
                      <a:pt x="1188898" y="528235"/>
                    </a:cubicBezTo>
                    <a:cubicBezTo>
                      <a:pt x="1052804" y="558498"/>
                      <a:pt x="926896" y="531611"/>
                      <a:pt x="817807" y="440585"/>
                    </a:cubicBezTo>
                    <a:cubicBezTo>
                      <a:pt x="808509" y="432827"/>
                      <a:pt x="799389" y="424832"/>
                      <a:pt x="784347" y="411981"/>
                    </a:cubicBezTo>
                    <a:cubicBezTo>
                      <a:pt x="799034" y="476948"/>
                      <a:pt x="825980" y="523971"/>
                      <a:pt x="875609" y="556781"/>
                    </a:cubicBezTo>
                    <a:cubicBezTo>
                      <a:pt x="923461" y="588465"/>
                      <a:pt x="978479" y="596282"/>
                      <a:pt x="1033556" y="603152"/>
                    </a:cubicBezTo>
                    <a:cubicBezTo>
                      <a:pt x="1029233" y="624058"/>
                      <a:pt x="1017566" y="634718"/>
                      <a:pt x="1000214" y="642891"/>
                    </a:cubicBezTo>
                    <a:cubicBezTo>
                      <a:pt x="825684" y="725269"/>
                      <a:pt x="655063" y="814637"/>
                      <a:pt x="497827" y="927456"/>
                    </a:cubicBezTo>
                    <a:cubicBezTo>
                      <a:pt x="402893" y="995562"/>
                      <a:pt x="314355" y="1070598"/>
                      <a:pt x="247255" y="1167901"/>
                    </a:cubicBezTo>
                    <a:cubicBezTo>
                      <a:pt x="199936" y="1236481"/>
                      <a:pt x="170976" y="1311398"/>
                      <a:pt x="166712" y="1401357"/>
                    </a:cubicBezTo>
                    <a:cubicBezTo>
                      <a:pt x="203549" y="1259459"/>
                      <a:pt x="290251" y="1139237"/>
                      <a:pt x="392588" y="1087535"/>
                    </a:cubicBezTo>
                    <a:cubicBezTo>
                      <a:pt x="384178" y="1096478"/>
                      <a:pt x="378375" y="1102637"/>
                      <a:pt x="372689" y="1108796"/>
                    </a:cubicBezTo>
                    <a:cubicBezTo>
                      <a:pt x="316131" y="1170270"/>
                      <a:pt x="276689" y="1239856"/>
                      <a:pt x="265081" y="1324249"/>
                    </a:cubicBezTo>
                    <a:cubicBezTo>
                      <a:pt x="251460" y="1422736"/>
                      <a:pt x="234167" y="1520750"/>
                      <a:pt x="221197" y="1619297"/>
                    </a:cubicBezTo>
                    <a:cubicBezTo>
                      <a:pt x="212136" y="1687936"/>
                      <a:pt x="171154" y="1724891"/>
                      <a:pt x="109740" y="1746034"/>
                    </a:cubicBezTo>
                    <a:cubicBezTo>
                      <a:pt x="76160" y="1757582"/>
                      <a:pt x="41219" y="1757286"/>
                      <a:pt x="0" y="1758411"/>
                    </a:cubicBezTo>
                    <a:cubicBezTo>
                      <a:pt x="42403" y="1786957"/>
                      <a:pt x="82557" y="1800637"/>
                      <a:pt x="126855" y="1797617"/>
                    </a:cubicBezTo>
                    <a:cubicBezTo>
                      <a:pt x="168666" y="1794774"/>
                      <a:pt x="213084" y="1795189"/>
                      <a:pt x="237128" y="1747870"/>
                    </a:cubicBezTo>
                    <a:cubicBezTo>
                      <a:pt x="176365" y="2005193"/>
                      <a:pt x="217999" y="2239241"/>
                      <a:pt x="383823" y="2452206"/>
                    </a:cubicBezTo>
                    <a:cubicBezTo>
                      <a:pt x="308669" y="2183868"/>
                      <a:pt x="366707" y="2056006"/>
                      <a:pt x="438900" y="1968593"/>
                    </a:cubicBezTo>
                    <a:cubicBezTo>
                      <a:pt x="426641" y="2038831"/>
                      <a:pt x="423621" y="2107530"/>
                      <a:pt x="425634" y="2176583"/>
                    </a:cubicBezTo>
                    <a:cubicBezTo>
                      <a:pt x="428891" y="2288929"/>
                      <a:pt x="458681" y="2391799"/>
                      <a:pt x="532413" y="2479212"/>
                    </a:cubicBezTo>
                    <a:cubicBezTo>
                      <a:pt x="532413" y="2479212"/>
                      <a:pt x="532413" y="2479212"/>
                      <a:pt x="532413" y="2479212"/>
                    </a:cubicBezTo>
                    <a:cubicBezTo>
                      <a:pt x="520746" y="2509949"/>
                      <a:pt x="533005" y="2542166"/>
                      <a:pt x="526728" y="2573258"/>
                    </a:cubicBezTo>
                    <a:cubicBezTo>
                      <a:pt x="378611" y="2660967"/>
                      <a:pt x="305708" y="2816723"/>
                      <a:pt x="337985" y="2976328"/>
                    </a:cubicBezTo>
                    <a:cubicBezTo>
                      <a:pt x="368188" y="3125747"/>
                      <a:pt x="514113" y="3259117"/>
                      <a:pt x="669277" y="3279194"/>
                    </a:cubicBezTo>
                    <a:cubicBezTo>
                      <a:pt x="669277" y="3279194"/>
                      <a:pt x="669277" y="3279194"/>
                      <a:pt x="669277" y="3279194"/>
                    </a:cubicBezTo>
                    <a:cubicBezTo>
                      <a:pt x="684675" y="3317096"/>
                      <a:pt x="700132" y="3354999"/>
                      <a:pt x="715411" y="3392487"/>
                    </a:cubicBezTo>
                    <a:cubicBezTo>
                      <a:pt x="705758" y="3400008"/>
                      <a:pt x="693913" y="3394145"/>
                      <a:pt x="686451" y="3402318"/>
                    </a:cubicBezTo>
                    <a:cubicBezTo>
                      <a:pt x="634631" y="3413392"/>
                      <a:pt x="607211" y="3449518"/>
                      <a:pt x="604073" y="3509393"/>
                    </a:cubicBezTo>
                    <a:cubicBezTo>
                      <a:pt x="598565" y="3615224"/>
                      <a:pt x="630427" y="3713297"/>
                      <a:pt x="666967" y="3810067"/>
                    </a:cubicBezTo>
                    <a:cubicBezTo>
                      <a:pt x="715885" y="3939646"/>
                      <a:pt x="788433" y="4056789"/>
                      <a:pt x="862284" y="4173043"/>
                    </a:cubicBezTo>
                    <a:cubicBezTo>
                      <a:pt x="889941" y="4216631"/>
                      <a:pt x="889112" y="4257673"/>
                      <a:pt x="860744" y="4299484"/>
                    </a:cubicBezTo>
                    <a:cubicBezTo>
                      <a:pt x="850262" y="4314941"/>
                      <a:pt x="839839" y="4330398"/>
                      <a:pt x="829415" y="4345856"/>
                    </a:cubicBezTo>
                    <a:cubicBezTo>
                      <a:pt x="848899" y="4348639"/>
                      <a:pt x="868621" y="4350119"/>
                      <a:pt x="887750" y="4354384"/>
                    </a:cubicBezTo>
                    <a:cubicBezTo>
                      <a:pt x="1003057" y="4379909"/>
                      <a:pt x="1117534" y="4408750"/>
                      <a:pt x="1230709" y="4442625"/>
                    </a:cubicBezTo>
                    <a:cubicBezTo>
                      <a:pt x="1239355" y="4438895"/>
                      <a:pt x="1244153" y="4431551"/>
                      <a:pt x="1248535" y="4423793"/>
                    </a:cubicBezTo>
                    <a:cubicBezTo>
                      <a:pt x="1268967" y="4387726"/>
                      <a:pt x="1299289" y="4361549"/>
                      <a:pt x="1334526" y="4341414"/>
                    </a:cubicBezTo>
                    <a:cubicBezTo>
                      <a:pt x="1402810" y="4302327"/>
                      <a:pt x="1447168" y="4242571"/>
                      <a:pt x="1482110" y="4174346"/>
                    </a:cubicBezTo>
                    <a:cubicBezTo>
                      <a:pt x="1486314" y="4166114"/>
                      <a:pt x="1492296" y="4157764"/>
                      <a:pt x="1489157" y="4147933"/>
                    </a:cubicBezTo>
                    <a:cubicBezTo>
                      <a:pt x="1489276" y="4147992"/>
                      <a:pt x="1489453" y="4147992"/>
                      <a:pt x="1489572" y="4148051"/>
                    </a:cubicBezTo>
                    <a:cubicBezTo>
                      <a:pt x="1559218" y="4160370"/>
                      <a:pt x="1627739" y="4182933"/>
                      <a:pt x="1700050" y="4171918"/>
                    </a:cubicBezTo>
                    <a:cubicBezTo>
                      <a:pt x="1786989" y="4170970"/>
                      <a:pt x="1873809" y="4167476"/>
                      <a:pt x="1960038" y="4155276"/>
                    </a:cubicBezTo>
                    <a:cubicBezTo>
                      <a:pt x="1956307" y="4162146"/>
                      <a:pt x="1952398" y="4168898"/>
                      <a:pt x="1948845" y="4175886"/>
                    </a:cubicBezTo>
                    <a:cubicBezTo>
                      <a:pt x="1876593" y="4316895"/>
                      <a:pt x="1855924" y="4461636"/>
                      <a:pt x="1917634" y="4612299"/>
                    </a:cubicBezTo>
                    <a:cubicBezTo>
                      <a:pt x="1922194" y="4612832"/>
                      <a:pt x="1924978" y="4610878"/>
                      <a:pt x="1926695" y="4607561"/>
                    </a:cubicBezTo>
                    <a:cubicBezTo>
                      <a:pt x="1926814" y="4607857"/>
                      <a:pt x="1926932" y="4608153"/>
                      <a:pt x="1927051" y="4608390"/>
                    </a:cubicBezTo>
                    <a:cubicBezTo>
                      <a:pt x="1937000" y="4620827"/>
                      <a:pt x="1948016" y="4618340"/>
                      <a:pt x="1959386" y="4610700"/>
                    </a:cubicBezTo>
                    <a:cubicBezTo>
                      <a:pt x="2055268" y="4589024"/>
                      <a:pt x="2151328" y="4567882"/>
                      <a:pt x="2247031" y="4545377"/>
                    </a:cubicBezTo>
                    <a:cubicBezTo>
                      <a:pt x="2314782" y="4529446"/>
                      <a:pt x="2384073" y="4519852"/>
                      <a:pt x="2450343" y="4497584"/>
                    </a:cubicBezTo>
                    <a:cubicBezTo>
                      <a:pt x="2455851" y="4484733"/>
                      <a:pt x="2449040" y="4475198"/>
                      <a:pt x="2442467" y="4465604"/>
                    </a:cubicBezTo>
                    <a:cubicBezTo>
                      <a:pt x="2445369" y="4465663"/>
                      <a:pt x="2448152" y="4464834"/>
                      <a:pt x="2450758" y="4462584"/>
                    </a:cubicBezTo>
                    <a:cubicBezTo>
                      <a:pt x="2447382" y="4456602"/>
                      <a:pt x="2444125" y="4450561"/>
                      <a:pt x="2440631" y="4444639"/>
                    </a:cubicBezTo>
                    <a:cubicBezTo>
                      <a:pt x="2405452" y="4385298"/>
                      <a:pt x="2413092" y="4366465"/>
                      <a:pt x="2478830" y="4348994"/>
                    </a:cubicBezTo>
                    <a:cubicBezTo>
                      <a:pt x="2511402" y="4340348"/>
                      <a:pt x="2542613" y="4327674"/>
                      <a:pt x="2569914" y="4307893"/>
                    </a:cubicBezTo>
                    <a:cubicBezTo>
                      <a:pt x="2714003" y="4203721"/>
                      <a:pt x="2849150" y="4091257"/>
                      <a:pt x="2919743" y="3920576"/>
                    </a:cubicBezTo>
                    <a:cubicBezTo>
                      <a:pt x="2929456" y="3879831"/>
                      <a:pt x="2942129" y="3839027"/>
                      <a:pt x="2938872" y="3796860"/>
                    </a:cubicBezTo>
                    <a:cubicBezTo>
                      <a:pt x="2936681" y="3768552"/>
                      <a:pt x="2942129" y="3742967"/>
                      <a:pt x="2951131" y="3717146"/>
                    </a:cubicBezTo>
                    <a:cubicBezTo>
                      <a:pt x="2959956" y="3691799"/>
                      <a:pt x="2960785" y="3665622"/>
                      <a:pt x="2961318" y="3639090"/>
                    </a:cubicBezTo>
                    <a:cubicBezTo>
                      <a:pt x="2962384" y="3588396"/>
                      <a:pt x="2963568" y="3537642"/>
                      <a:pt x="2971563" y="3487362"/>
                    </a:cubicBezTo>
                    <a:cubicBezTo>
                      <a:pt x="2971563" y="3487362"/>
                      <a:pt x="2971563" y="3487362"/>
                      <a:pt x="2971563" y="3487362"/>
                    </a:cubicBezTo>
                    <a:cubicBezTo>
                      <a:pt x="2979499" y="3480610"/>
                      <a:pt x="2981868" y="3471016"/>
                      <a:pt x="2985362" y="3461777"/>
                    </a:cubicBezTo>
                    <a:cubicBezTo>
                      <a:pt x="3000227" y="3421980"/>
                      <a:pt x="3017106" y="3382952"/>
                      <a:pt x="3043697" y="3349373"/>
                    </a:cubicBezTo>
                    <a:cubicBezTo>
                      <a:pt x="3084146" y="3298322"/>
                      <a:pt x="3133064" y="3266520"/>
                      <a:pt x="3202236" y="3283694"/>
                    </a:cubicBezTo>
                    <a:cubicBezTo>
                      <a:pt x="3295571" y="3306910"/>
                      <a:pt x="3383991" y="3291512"/>
                      <a:pt x="3467495" y="3246325"/>
                    </a:cubicBezTo>
                    <a:cubicBezTo>
                      <a:pt x="3570602" y="3190537"/>
                      <a:pt x="3636695" y="3107092"/>
                      <a:pt x="3654106" y="2988765"/>
                    </a:cubicBezTo>
                    <a:cubicBezTo>
                      <a:pt x="3654106" y="2988765"/>
                      <a:pt x="3654106" y="2988765"/>
                      <a:pt x="3654106" y="2988765"/>
                    </a:cubicBezTo>
                    <a:cubicBezTo>
                      <a:pt x="3680164" y="2987462"/>
                      <a:pt x="3700892" y="2975262"/>
                      <a:pt x="3718896" y="2957318"/>
                    </a:cubicBezTo>
                    <a:cubicBezTo>
                      <a:pt x="3740038" y="2936294"/>
                      <a:pt x="3756443" y="2911834"/>
                      <a:pt x="3771249" y="2886132"/>
                    </a:cubicBezTo>
                    <a:cubicBezTo>
                      <a:pt x="3810040" y="2818618"/>
                      <a:pt x="3838348" y="2746366"/>
                      <a:pt x="3865827" y="2673877"/>
                    </a:cubicBezTo>
                    <a:cubicBezTo>
                      <a:pt x="3878679" y="2639943"/>
                      <a:pt x="3890405" y="2605534"/>
                      <a:pt x="3902605" y="2571363"/>
                    </a:cubicBezTo>
                    <a:cubicBezTo>
                      <a:pt x="3914805" y="2537250"/>
                      <a:pt x="3927005" y="2503138"/>
                      <a:pt x="3940389" y="2465768"/>
                    </a:cubicBezTo>
                    <a:cubicBezTo>
                      <a:pt x="4004231" y="2574265"/>
                      <a:pt x="3976219" y="2668429"/>
                      <a:pt x="3906395" y="2758092"/>
                    </a:cubicBezTo>
                    <a:cubicBezTo>
                      <a:pt x="3911606" y="2758447"/>
                      <a:pt x="3913502" y="2758980"/>
                      <a:pt x="3915220" y="2758566"/>
                    </a:cubicBezTo>
                    <a:cubicBezTo>
                      <a:pt x="4015602" y="2737068"/>
                      <a:pt x="4070324" y="2668073"/>
                      <a:pt x="4103074" y="2576870"/>
                    </a:cubicBezTo>
                    <a:cubicBezTo>
                      <a:pt x="4134403" y="2489457"/>
                      <a:pt x="4141806" y="2398136"/>
                      <a:pt x="4143879" y="2306400"/>
                    </a:cubicBezTo>
                    <a:cubicBezTo>
                      <a:pt x="4147373" y="2151236"/>
                      <a:pt x="4129843" y="1997316"/>
                      <a:pt x="4113438" y="1843337"/>
                    </a:cubicBezTo>
                    <a:close/>
                    <a:moveTo>
                      <a:pt x="262712" y="1656015"/>
                    </a:moveTo>
                    <a:cubicBezTo>
                      <a:pt x="274202" y="1601826"/>
                      <a:pt x="261410" y="1546453"/>
                      <a:pt x="275327" y="1491790"/>
                    </a:cubicBezTo>
                    <a:cubicBezTo>
                      <a:pt x="308728" y="1360434"/>
                      <a:pt x="385896" y="1258689"/>
                      <a:pt x="484087" y="1170329"/>
                    </a:cubicBezTo>
                    <a:cubicBezTo>
                      <a:pt x="520568" y="1137519"/>
                      <a:pt x="559063" y="1106960"/>
                      <a:pt x="602592" y="1070361"/>
                    </a:cubicBezTo>
                    <a:cubicBezTo>
                      <a:pt x="492023" y="1273317"/>
                      <a:pt x="339347" y="1442517"/>
                      <a:pt x="262712" y="1656015"/>
                    </a:cubicBezTo>
                    <a:close/>
                  </a:path>
                </a:pathLst>
              </a:custGeom>
              <a:solidFill>
                <a:srgbClr val="000000"/>
              </a:solidFill>
              <a:ln w="5921" cap="flat">
                <a:noFill/>
                <a:prstDash val="solid"/>
                <a:miter/>
              </a:ln>
            </p:spPr>
            <p:txBody>
              <a:bodyPr rtlCol="0" anchor="ctr"/>
              <a:lstStyle/>
              <a:p>
                <a:endParaRPr lang="ko-KR" altLang="en-US"/>
              </a:p>
            </p:txBody>
          </p:sp>
          <p:sp>
            <p:nvSpPr>
              <p:cNvPr id="22" name="자유형: 도형 77">
                <a:extLst>
                  <a:ext uri="{FF2B5EF4-FFF2-40B4-BE49-F238E27FC236}">
                    <a16:creationId xmlns:a16="http://schemas.microsoft.com/office/drawing/2014/main" id="{598A4125-F7D2-482F-8B2E-7D9F041AA6C5}"/>
                  </a:ext>
                </a:extLst>
              </p:cNvPr>
              <p:cNvSpPr/>
              <p:nvPr/>
            </p:nvSpPr>
            <p:spPr>
              <a:xfrm>
                <a:off x="3783291" y="2073713"/>
                <a:ext cx="3130671" cy="2100345"/>
              </a:xfrm>
              <a:custGeom>
                <a:avLst/>
                <a:gdLst>
                  <a:gd name="connsiteX0" fmla="*/ 1436485 w 3130671"/>
                  <a:gd name="connsiteY0" fmla="*/ 2080734 h 2100345"/>
                  <a:gd name="connsiteX1" fmla="*/ 1176497 w 3130671"/>
                  <a:gd name="connsiteY1" fmla="*/ 2097375 h 2100345"/>
                  <a:gd name="connsiteX2" fmla="*/ 966019 w 3130671"/>
                  <a:gd name="connsiteY2" fmla="*/ 2073509 h 2100345"/>
                  <a:gd name="connsiteX3" fmla="*/ 636504 w 3130671"/>
                  <a:gd name="connsiteY3" fmla="*/ 1911179 h 2100345"/>
                  <a:gd name="connsiteX4" fmla="*/ 270981 w 3130671"/>
                  <a:gd name="connsiteY4" fmla="*/ 1490401 h 2100345"/>
                  <a:gd name="connsiteX5" fmla="*/ 215963 w 3130671"/>
                  <a:gd name="connsiteY5" fmla="*/ 1385813 h 2100345"/>
                  <a:gd name="connsiteX6" fmla="*/ 162840 w 3130671"/>
                  <a:gd name="connsiteY6" fmla="*/ 1327716 h 2100345"/>
                  <a:gd name="connsiteX7" fmla="*/ 191800 w 3130671"/>
                  <a:gd name="connsiteY7" fmla="*/ 1317885 h 2100345"/>
                  <a:gd name="connsiteX8" fmla="*/ 145665 w 3130671"/>
                  <a:gd name="connsiteY8" fmla="*/ 1204592 h 2100345"/>
                  <a:gd name="connsiteX9" fmla="*/ 124641 w 3130671"/>
                  <a:gd name="connsiteY9" fmla="*/ 1173500 h 2100345"/>
                  <a:gd name="connsiteX10" fmla="*/ 5248 w 3130671"/>
                  <a:gd name="connsiteY10" fmla="*/ 622372 h 2100345"/>
                  <a:gd name="connsiteX11" fmla="*/ 3057 w 3130671"/>
                  <a:gd name="connsiteY11" fmla="*/ 498597 h 2100345"/>
                  <a:gd name="connsiteX12" fmla="*/ 8742 w 3130671"/>
                  <a:gd name="connsiteY12" fmla="*/ 404551 h 2100345"/>
                  <a:gd name="connsiteX13" fmla="*/ 36577 w 3130671"/>
                  <a:gd name="connsiteY13" fmla="*/ 461405 h 2100345"/>
                  <a:gd name="connsiteX14" fmla="*/ 36044 w 3130671"/>
                  <a:gd name="connsiteY14" fmla="*/ 592761 h 2100345"/>
                  <a:gd name="connsiteX15" fmla="*/ 104091 w 3130671"/>
                  <a:gd name="connsiteY15" fmla="*/ 504282 h 2100345"/>
                  <a:gd name="connsiteX16" fmla="*/ 104091 w 3130671"/>
                  <a:gd name="connsiteY16" fmla="*/ 714108 h 2100345"/>
                  <a:gd name="connsiteX17" fmla="*/ 110309 w 3130671"/>
                  <a:gd name="connsiteY17" fmla="*/ 716418 h 2100345"/>
                  <a:gd name="connsiteX18" fmla="*/ 161123 w 3130671"/>
                  <a:gd name="connsiteY18" fmla="*/ 632618 h 2100345"/>
                  <a:gd name="connsiteX19" fmla="*/ 195827 w 3130671"/>
                  <a:gd name="connsiteY19" fmla="*/ 727019 h 2100345"/>
                  <a:gd name="connsiteX20" fmla="*/ 199617 w 3130671"/>
                  <a:gd name="connsiteY20" fmla="*/ 726486 h 2100345"/>
                  <a:gd name="connsiteX21" fmla="*/ 203940 w 3130671"/>
                  <a:gd name="connsiteY21" fmla="*/ 633625 h 2100345"/>
                  <a:gd name="connsiteX22" fmla="*/ 209744 w 3130671"/>
                  <a:gd name="connsiteY22" fmla="*/ 432445 h 2100345"/>
                  <a:gd name="connsiteX23" fmla="*/ 202519 w 3130671"/>
                  <a:gd name="connsiteY23" fmla="*/ 353856 h 2100345"/>
                  <a:gd name="connsiteX24" fmla="*/ 225498 w 3130671"/>
                  <a:gd name="connsiteY24" fmla="*/ 278288 h 2100345"/>
                  <a:gd name="connsiteX25" fmla="*/ 327953 w 3130671"/>
                  <a:gd name="connsiteY25" fmla="*/ 209649 h 2100345"/>
                  <a:gd name="connsiteX26" fmla="*/ 291827 w 3130671"/>
                  <a:gd name="connsiteY26" fmla="*/ 368958 h 2100345"/>
                  <a:gd name="connsiteX27" fmla="*/ 760161 w 3130671"/>
                  <a:gd name="connsiteY27" fmla="*/ 0 h 2100345"/>
                  <a:gd name="connsiteX28" fmla="*/ 642545 w 3130671"/>
                  <a:gd name="connsiteY28" fmla="*/ 225935 h 2100345"/>
                  <a:gd name="connsiteX29" fmla="*/ 410154 w 3130671"/>
                  <a:gd name="connsiteY29" fmla="*/ 341005 h 2100345"/>
                  <a:gd name="connsiteX30" fmla="*/ 671682 w 3130671"/>
                  <a:gd name="connsiteY30" fmla="*/ 278584 h 2100345"/>
                  <a:gd name="connsiteX31" fmla="*/ 599489 w 3130671"/>
                  <a:gd name="connsiteY31" fmla="*/ 378078 h 2100345"/>
                  <a:gd name="connsiteX32" fmla="*/ 780711 w 3130671"/>
                  <a:gd name="connsiteY32" fmla="*/ 408874 h 2100345"/>
                  <a:gd name="connsiteX33" fmla="*/ 1031520 w 3130671"/>
                  <a:gd name="connsiteY33" fmla="*/ 397385 h 2100345"/>
                  <a:gd name="connsiteX34" fmla="*/ 1130185 w 3130671"/>
                  <a:gd name="connsiteY34" fmla="*/ 346513 h 2100345"/>
                  <a:gd name="connsiteX35" fmla="*/ 1294410 w 3130671"/>
                  <a:gd name="connsiteY35" fmla="*/ 168903 h 2100345"/>
                  <a:gd name="connsiteX36" fmla="*/ 1315553 w 3130671"/>
                  <a:gd name="connsiteY36" fmla="*/ 148768 h 2100345"/>
                  <a:gd name="connsiteX37" fmla="*/ 1128231 w 3130671"/>
                  <a:gd name="connsiteY37" fmla="*/ 412783 h 2100345"/>
                  <a:gd name="connsiteX38" fmla="*/ 1519989 w 3130671"/>
                  <a:gd name="connsiteY38" fmla="*/ 440085 h 2100345"/>
                  <a:gd name="connsiteX39" fmla="*/ 1699079 w 3130671"/>
                  <a:gd name="connsiteY39" fmla="*/ 425042 h 2100345"/>
                  <a:gd name="connsiteX40" fmla="*/ 1983467 w 3130671"/>
                  <a:gd name="connsiteY40" fmla="*/ 218473 h 2100345"/>
                  <a:gd name="connsiteX41" fmla="*/ 2052343 w 3130671"/>
                  <a:gd name="connsiteY41" fmla="*/ 121762 h 2100345"/>
                  <a:gd name="connsiteX42" fmla="*/ 1575422 w 3130671"/>
                  <a:gd name="connsiteY42" fmla="*/ 498656 h 2100345"/>
                  <a:gd name="connsiteX43" fmla="*/ 1751847 w 3130671"/>
                  <a:gd name="connsiteY43" fmla="*/ 485982 h 2100345"/>
                  <a:gd name="connsiteX44" fmla="*/ 1933365 w 3130671"/>
                  <a:gd name="connsiteY44" fmla="*/ 461642 h 2100345"/>
                  <a:gd name="connsiteX45" fmla="*/ 2114409 w 3130671"/>
                  <a:gd name="connsiteY45" fmla="*/ 426759 h 2100345"/>
                  <a:gd name="connsiteX46" fmla="*/ 1907958 w 3130671"/>
                  <a:gd name="connsiteY46" fmla="*/ 518732 h 2100345"/>
                  <a:gd name="connsiteX47" fmla="*/ 2440015 w 3130671"/>
                  <a:gd name="connsiteY47" fmla="*/ 281723 h 2100345"/>
                  <a:gd name="connsiteX48" fmla="*/ 2214021 w 3130671"/>
                  <a:gd name="connsiteY48" fmla="*/ 787663 h 2100345"/>
                  <a:gd name="connsiteX49" fmla="*/ 2326249 w 3130671"/>
                  <a:gd name="connsiteY49" fmla="*/ 781859 h 2100345"/>
                  <a:gd name="connsiteX50" fmla="*/ 2423611 w 3130671"/>
                  <a:gd name="connsiteY50" fmla="*/ 775226 h 2100345"/>
                  <a:gd name="connsiteX51" fmla="*/ 2444102 w 3130671"/>
                  <a:gd name="connsiteY51" fmla="*/ 795658 h 2100345"/>
                  <a:gd name="connsiteX52" fmla="*/ 2443806 w 3130671"/>
                  <a:gd name="connsiteY52" fmla="*/ 963969 h 2100345"/>
                  <a:gd name="connsiteX53" fmla="*/ 2626627 w 3130671"/>
                  <a:gd name="connsiteY53" fmla="*/ 779846 h 2100345"/>
                  <a:gd name="connsiteX54" fmla="*/ 2757924 w 3130671"/>
                  <a:gd name="connsiteY54" fmla="*/ 705521 h 2100345"/>
                  <a:gd name="connsiteX55" fmla="*/ 2963072 w 3130671"/>
                  <a:gd name="connsiteY55" fmla="*/ 749583 h 2100345"/>
                  <a:gd name="connsiteX56" fmla="*/ 3063632 w 3130671"/>
                  <a:gd name="connsiteY56" fmla="*/ 865127 h 2100345"/>
                  <a:gd name="connsiteX57" fmla="*/ 3130672 w 3130671"/>
                  <a:gd name="connsiteY57" fmla="*/ 914282 h 2100345"/>
                  <a:gd name="connsiteX58" fmla="*/ 2944061 w 3130671"/>
                  <a:gd name="connsiteY58" fmla="*/ 1171842 h 2100345"/>
                  <a:gd name="connsiteX59" fmla="*/ 2678802 w 3130671"/>
                  <a:gd name="connsiteY59" fmla="*/ 1209211 h 2100345"/>
                  <a:gd name="connsiteX60" fmla="*/ 2520263 w 3130671"/>
                  <a:gd name="connsiteY60" fmla="*/ 1274889 h 2100345"/>
                  <a:gd name="connsiteX61" fmla="*/ 2461928 w 3130671"/>
                  <a:gd name="connsiteY61" fmla="*/ 1387294 h 2100345"/>
                  <a:gd name="connsiteX62" fmla="*/ 2448129 w 3130671"/>
                  <a:gd name="connsiteY62" fmla="*/ 1412878 h 2100345"/>
                  <a:gd name="connsiteX63" fmla="*/ 2435219 w 3130671"/>
                  <a:gd name="connsiteY63" fmla="*/ 1389367 h 2100345"/>
                  <a:gd name="connsiteX64" fmla="*/ 2399507 w 3130671"/>
                  <a:gd name="connsiteY64" fmla="*/ 1317056 h 2100345"/>
                  <a:gd name="connsiteX65" fmla="*/ 2279285 w 3130671"/>
                  <a:gd name="connsiteY65" fmla="*/ 1351168 h 2100345"/>
                  <a:gd name="connsiteX66" fmla="*/ 2267500 w 3130671"/>
                  <a:gd name="connsiteY66" fmla="*/ 1369409 h 2100345"/>
                  <a:gd name="connsiteX67" fmla="*/ 2249259 w 3130671"/>
                  <a:gd name="connsiteY67" fmla="*/ 1356261 h 2100345"/>
                  <a:gd name="connsiteX68" fmla="*/ 2227465 w 3130671"/>
                  <a:gd name="connsiteY68" fmla="*/ 1328308 h 2100345"/>
                  <a:gd name="connsiteX69" fmla="*/ 2164097 w 3130671"/>
                  <a:gd name="connsiteY69" fmla="*/ 1332809 h 2100345"/>
                  <a:gd name="connsiteX70" fmla="*/ 2146330 w 3130671"/>
                  <a:gd name="connsiteY70" fmla="*/ 1370060 h 2100345"/>
                  <a:gd name="connsiteX71" fmla="*/ 2107006 w 3130671"/>
                  <a:gd name="connsiteY71" fmla="*/ 1379122 h 2100345"/>
                  <a:gd name="connsiteX72" fmla="*/ 2100432 w 3130671"/>
                  <a:gd name="connsiteY72" fmla="*/ 1373199 h 2100345"/>
                  <a:gd name="connsiteX73" fmla="*/ 2047309 w 3130671"/>
                  <a:gd name="connsiteY73" fmla="*/ 1358571 h 2100345"/>
                  <a:gd name="connsiteX74" fmla="*/ 2013671 w 3130671"/>
                  <a:gd name="connsiteY74" fmla="*/ 1410806 h 2100345"/>
                  <a:gd name="connsiteX75" fmla="*/ 2014796 w 3130671"/>
                  <a:gd name="connsiteY75" fmla="*/ 1452084 h 2100345"/>
                  <a:gd name="connsiteX76" fmla="*/ 2013848 w 3130671"/>
                  <a:gd name="connsiteY76" fmla="*/ 1522263 h 2100345"/>
                  <a:gd name="connsiteX77" fmla="*/ 1830672 w 3130671"/>
                  <a:gd name="connsiteY77" fmla="*/ 1801735 h 2100345"/>
                  <a:gd name="connsiteX78" fmla="*/ 1570151 w 3130671"/>
                  <a:gd name="connsiteY78" fmla="*/ 1965131 h 2100345"/>
                  <a:gd name="connsiteX79" fmla="*/ 1458813 w 3130671"/>
                  <a:gd name="connsiteY79" fmla="*/ 2064270 h 2100345"/>
                  <a:gd name="connsiteX80" fmla="*/ 1436485 w 3130671"/>
                  <a:gd name="connsiteY80" fmla="*/ 2080734 h 210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130671" h="2100345">
                    <a:moveTo>
                      <a:pt x="1436485" y="2080734"/>
                    </a:moveTo>
                    <a:cubicBezTo>
                      <a:pt x="1350257" y="2092934"/>
                      <a:pt x="1263436" y="2096428"/>
                      <a:pt x="1176497" y="2097375"/>
                    </a:cubicBezTo>
                    <a:cubicBezTo>
                      <a:pt x="1104186" y="2108450"/>
                      <a:pt x="1035666" y="2085886"/>
                      <a:pt x="966019" y="2073509"/>
                    </a:cubicBezTo>
                    <a:cubicBezTo>
                      <a:pt x="847396" y="2037264"/>
                      <a:pt x="736590" y="1985385"/>
                      <a:pt x="636504" y="1911179"/>
                    </a:cubicBezTo>
                    <a:cubicBezTo>
                      <a:pt x="483590" y="1797767"/>
                      <a:pt x="366270" y="1653738"/>
                      <a:pt x="270981" y="1490401"/>
                    </a:cubicBezTo>
                    <a:cubicBezTo>
                      <a:pt x="251082" y="1456348"/>
                      <a:pt x="232427" y="1421643"/>
                      <a:pt x="215963" y="1385813"/>
                    </a:cubicBezTo>
                    <a:cubicBezTo>
                      <a:pt x="204296" y="1360407"/>
                      <a:pt x="192037" y="1336599"/>
                      <a:pt x="162840" y="1327716"/>
                    </a:cubicBezTo>
                    <a:cubicBezTo>
                      <a:pt x="170243" y="1319543"/>
                      <a:pt x="182147" y="1325406"/>
                      <a:pt x="191800" y="1317885"/>
                    </a:cubicBezTo>
                    <a:cubicBezTo>
                      <a:pt x="176520" y="1280397"/>
                      <a:pt x="161123" y="1242494"/>
                      <a:pt x="145665" y="1204592"/>
                    </a:cubicBezTo>
                    <a:cubicBezTo>
                      <a:pt x="133939" y="1197426"/>
                      <a:pt x="128964" y="1185877"/>
                      <a:pt x="124641" y="1173500"/>
                    </a:cubicBezTo>
                    <a:cubicBezTo>
                      <a:pt x="62339" y="994647"/>
                      <a:pt x="21830" y="811175"/>
                      <a:pt x="5248" y="622372"/>
                    </a:cubicBezTo>
                    <a:cubicBezTo>
                      <a:pt x="1635" y="581035"/>
                      <a:pt x="-3280" y="539993"/>
                      <a:pt x="3057" y="498597"/>
                    </a:cubicBezTo>
                    <a:cubicBezTo>
                      <a:pt x="9334" y="467505"/>
                      <a:pt x="-2925" y="435288"/>
                      <a:pt x="8742" y="404551"/>
                    </a:cubicBezTo>
                    <a:cubicBezTo>
                      <a:pt x="30062" y="417639"/>
                      <a:pt x="37821" y="435939"/>
                      <a:pt x="36577" y="461405"/>
                    </a:cubicBezTo>
                    <a:cubicBezTo>
                      <a:pt x="34563" y="502446"/>
                      <a:pt x="36044" y="543606"/>
                      <a:pt x="36044" y="592761"/>
                    </a:cubicBezTo>
                    <a:cubicBezTo>
                      <a:pt x="60740" y="560662"/>
                      <a:pt x="81172" y="534130"/>
                      <a:pt x="104091" y="504282"/>
                    </a:cubicBezTo>
                    <a:cubicBezTo>
                      <a:pt x="104091" y="576238"/>
                      <a:pt x="104091" y="645173"/>
                      <a:pt x="104091" y="714108"/>
                    </a:cubicBezTo>
                    <a:cubicBezTo>
                      <a:pt x="106164" y="714878"/>
                      <a:pt x="108236" y="715648"/>
                      <a:pt x="110309" y="716418"/>
                    </a:cubicBezTo>
                    <a:cubicBezTo>
                      <a:pt x="126536" y="689649"/>
                      <a:pt x="142763" y="662940"/>
                      <a:pt x="161123" y="632618"/>
                    </a:cubicBezTo>
                    <a:cubicBezTo>
                      <a:pt x="173500" y="666257"/>
                      <a:pt x="184634" y="696638"/>
                      <a:pt x="195827" y="727019"/>
                    </a:cubicBezTo>
                    <a:cubicBezTo>
                      <a:pt x="197070" y="726841"/>
                      <a:pt x="198314" y="726664"/>
                      <a:pt x="199617" y="726486"/>
                    </a:cubicBezTo>
                    <a:cubicBezTo>
                      <a:pt x="201098" y="695513"/>
                      <a:pt x="202934" y="664598"/>
                      <a:pt x="203940" y="633625"/>
                    </a:cubicBezTo>
                    <a:cubicBezTo>
                      <a:pt x="206072" y="566584"/>
                      <a:pt x="207731" y="499544"/>
                      <a:pt x="209744" y="432445"/>
                    </a:cubicBezTo>
                    <a:cubicBezTo>
                      <a:pt x="210573" y="405913"/>
                      <a:pt x="210929" y="379974"/>
                      <a:pt x="202519" y="353856"/>
                    </a:cubicBezTo>
                    <a:cubicBezTo>
                      <a:pt x="193162" y="324719"/>
                      <a:pt x="206546" y="299786"/>
                      <a:pt x="225498" y="278288"/>
                    </a:cubicBezTo>
                    <a:cubicBezTo>
                      <a:pt x="253273" y="246781"/>
                      <a:pt x="289518" y="227475"/>
                      <a:pt x="327953" y="209649"/>
                    </a:cubicBezTo>
                    <a:cubicBezTo>
                      <a:pt x="285135" y="253947"/>
                      <a:pt x="272994" y="305175"/>
                      <a:pt x="291827" y="368958"/>
                    </a:cubicBezTo>
                    <a:cubicBezTo>
                      <a:pt x="412878" y="201180"/>
                      <a:pt x="558567" y="68047"/>
                      <a:pt x="760161" y="0"/>
                    </a:cubicBezTo>
                    <a:cubicBezTo>
                      <a:pt x="737538" y="86643"/>
                      <a:pt x="703011" y="162803"/>
                      <a:pt x="642545" y="225935"/>
                    </a:cubicBezTo>
                    <a:cubicBezTo>
                      <a:pt x="580953" y="290310"/>
                      <a:pt x="503371" y="323297"/>
                      <a:pt x="410154" y="341005"/>
                    </a:cubicBezTo>
                    <a:cubicBezTo>
                      <a:pt x="512550" y="366411"/>
                      <a:pt x="595107" y="341479"/>
                      <a:pt x="671682" y="278584"/>
                    </a:cubicBezTo>
                    <a:cubicBezTo>
                      <a:pt x="664220" y="325252"/>
                      <a:pt x="634194" y="351369"/>
                      <a:pt x="599489" y="378078"/>
                    </a:cubicBezTo>
                    <a:cubicBezTo>
                      <a:pt x="660430" y="398747"/>
                      <a:pt x="720541" y="404966"/>
                      <a:pt x="780711" y="408874"/>
                    </a:cubicBezTo>
                    <a:cubicBezTo>
                      <a:pt x="864630" y="414323"/>
                      <a:pt x="948430" y="408756"/>
                      <a:pt x="1031520" y="397385"/>
                    </a:cubicBezTo>
                    <a:cubicBezTo>
                      <a:pt x="1069363" y="392233"/>
                      <a:pt x="1100515" y="369550"/>
                      <a:pt x="1130185" y="346513"/>
                    </a:cubicBezTo>
                    <a:cubicBezTo>
                      <a:pt x="1194797" y="296469"/>
                      <a:pt x="1245373" y="233397"/>
                      <a:pt x="1294410" y="168903"/>
                    </a:cubicBezTo>
                    <a:cubicBezTo>
                      <a:pt x="1299325" y="162448"/>
                      <a:pt x="1301813" y="153505"/>
                      <a:pt x="1315553" y="148768"/>
                    </a:cubicBezTo>
                    <a:cubicBezTo>
                      <a:pt x="1265568" y="247255"/>
                      <a:pt x="1200364" y="330049"/>
                      <a:pt x="1128231" y="412783"/>
                    </a:cubicBezTo>
                    <a:cubicBezTo>
                      <a:pt x="1260949" y="434222"/>
                      <a:pt x="1390055" y="442631"/>
                      <a:pt x="1519989" y="440085"/>
                    </a:cubicBezTo>
                    <a:cubicBezTo>
                      <a:pt x="1579982" y="438900"/>
                      <a:pt x="1640508" y="442276"/>
                      <a:pt x="1699079" y="425042"/>
                    </a:cubicBezTo>
                    <a:cubicBezTo>
                      <a:pt x="1818295" y="389982"/>
                      <a:pt x="1908787" y="314769"/>
                      <a:pt x="1983467" y="218473"/>
                    </a:cubicBezTo>
                    <a:cubicBezTo>
                      <a:pt x="2008104" y="186670"/>
                      <a:pt x="2030194" y="152972"/>
                      <a:pt x="2052343" y="121762"/>
                    </a:cubicBezTo>
                    <a:cubicBezTo>
                      <a:pt x="1977367" y="323120"/>
                      <a:pt x="1826171" y="463300"/>
                      <a:pt x="1575422" y="498656"/>
                    </a:cubicBezTo>
                    <a:cubicBezTo>
                      <a:pt x="1634230" y="494570"/>
                      <a:pt x="1693216" y="492023"/>
                      <a:pt x="1751847" y="485982"/>
                    </a:cubicBezTo>
                    <a:cubicBezTo>
                      <a:pt x="1812550" y="479764"/>
                      <a:pt x="1873135" y="471532"/>
                      <a:pt x="1933365" y="461642"/>
                    </a:cubicBezTo>
                    <a:cubicBezTo>
                      <a:pt x="1992350" y="451988"/>
                      <a:pt x="2050863" y="439137"/>
                      <a:pt x="2114409" y="426759"/>
                    </a:cubicBezTo>
                    <a:cubicBezTo>
                      <a:pt x="2065846" y="511744"/>
                      <a:pt x="1985895" y="513402"/>
                      <a:pt x="1907958" y="518732"/>
                    </a:cubicBezTo>
                    <a:cubicBezTo>
                      <a:pt x="2047842" y="558590"/>
                      <a:pt x="2252635" y="516541"/>
                      <a:pt x="2440015" y="281723"/>
                    </a:cubicBezTo>
                    <a:cubicBezTo>
                      <a:pt x="2454644" y="373992"/>
                      <a:pt x="2409161" y="572684"/>
                      <a:pt x="2214021" y="787663"/>
                    </a:cubicBezTo>
                    <a:cubicBezTo>
                      <a:pt x="2253582" y="785650"/>
                      <a:pt x="2289945" y="783932"/>
                      <a:pt x="2326249" y="781859"/>
                    </a:cubicBezTo>
                    <a:cubicBezTo>
                      <a:pt x="2358762" y="780023"/>
                      <a:pt x="2391335" y="779076"/>
                      <a:pt x="2423611" y="775226"/>
                    </a:cubicBezTo>
                    <a:cubicBezTo>
                      <a:pt x="2442147" y="773035"/>
                      <a:pt x="2444339" y="779905"/>
                      <a:pt x="2444102" y="795658"/>
                    </a:cubicBezTo>
                    <a:cubicBezTo>
                      <a:pt x="2443273" y="849492"/>
                      <a:pt x="2443806" y="903325"/>
                      <a:pt x="2443806" y="963969"/>
                    </a:cubicBezTo>
                    <a:cubicBezTo>
                      <a:pt x="2507945" y="899713"/>
                      <a:pt x="2569062" y="841437"/>
                      <a:pt x="2626627" y="779846"/>
                    </a:cubicBezTo>
                    <a:cubicBezTo>
                      <a:pt x="2663345" y="740581"/>
                      <a:pt x="2707703" y="719083"/>
                      <a:pt x="2757924" y="705521"/>
                    </a:cubicBezTo>
                    <a:cubicBezTo>
                      <a:pt x="2833966" y="685030"/>
                      <a:pt x="2902072" y="700783"/>
                      <a:pt x="2963072" y="749583"/>
                    </a:cubicBezTo>
                    <a:cubicBezTo>
                      <a:pt x="3003580" y="781978"/>
                      <a:pt x="3035620" y="822012"/>
                      <a:pt x="3063632" y="865127"/>
                    </a:cubicBezTo>
                    <a:cubicBezTo>
                      <a:pt x="3080096" y="890474"/>
                      <a:pt x="3101120" y="907708"/>
                      <a:pt x="3130672" y="914282"/>
                    </a:cubicBezTo>
                    <a:cubicBezTo>
                      <a:pt x="3113261" y="1032609"/>
                      <a:pt x="3047108" y="1116054"/>
                      <a:pt x="2944061" y="1171842"/>
                    </a:cubicBezTo>
                    <a:cubicBezTo>
                      <a:pt x="2860616" y="1217028"/>
                      <a:pt x="2772197" y="1232427"/>
                      <a:pt x="2678802" y="1209211"/>
                    </a:cubicBezTo>
                    <a:cubicBezTo>
                      <a:pt x="2609630" y="1192037"/>
                      <a:pt x="2560712" y="1223780"/>
                      <a:pt x="2520263" y="1274889"/>
                    </a:cubicBezTo>
                    <a:cubicBezTo>
                      <a:pt x="2493672" y="1308468"/>
                      <a:pt x="2476853" y="1347496"/>
                      <a:pt x="2461928" y="1387294"/>
                    </a:cubicBezTo>
                    <a:cubicBezTo>
                      <a:pt x="2458493" y="1396533"/>
                      <a:pt x="2456065" y="1406127"/>
                      <a:pt x="2448129" y="1412878"/>
                    </a:cubicBezTo>
                    <a:cubicBezTo>
                      <a:pt x="2434982" y="1409976"/>
                      <a:pt x="2435692" y="1398842"/>
                      <a:pt x="2435219" y="1389367"/>
                    </a:cubicBezTo>
                    <a:cubicBezTo>
                      <a:pt x="2433738" y="1359992"/>
                      <a:pt x="2420176" y="1336599"/>
                      <a:pt x="2399507" y="1317056"/>
                    </a:cubicBezTo>
                    <a:cubicBezTo>
                      <a:pt x="2356689" y="1276606"/>
                      <a:pt x="2295216" y="1294196"/>
                      <a:pt x="2279285" y="1351168"/>
                    </a:cubicBezTo>
                    <a:cubicBezTo>
                      <a:pt x="2277212" y="1358571"/>
                      <a:pt x="2277390" y="1368284"/>
                      <a:pt x="2267500" y="1369409"/>
                    </a:cubicBezTo>
                    <a:cubicBezTo>
                      <a:pt x="2258676" y="1370356"/>
                      <a:pt x="2254175" y="1362361"/>
                      <a:pt x="2249259" y="1356261"/>
                    </a:cubicBezTo>
                    <a:cubicBezTo>
                      <a:pt x="2241856" y="1347082"/>
                      <a:pt x="2236053" y="1336718"/>
                      <a:pt x="2227465" y="1328308"/>
                    </a:cubicBezTo>
                    <a:cubicBezTo>
                      <a:pt x="2202888" y="1304264"/>
                      <a:pt x="2184233" y="1305270"/>
                      <a:pt x="2164097" y="1332809"/>
                    </a:cubicBezTo>
                    <a:cubicBezTo>
                      <a:pt x="2155865" y="1344061"/>
                      <a:pt x="2151482" y="1357209"/>
                      <a:pt x="2146330" y="1370060"/>
                    </a:cubicBezTo>
                    <a:cubicBezTo>
                      <a:pt x="2136440" y="1394460"/>
                      <a:pt x="2128089" y="1396059"/>
                      <a:pt x="2107006" y="1379122"/>
                    </a:cubicBezTo>
                    <a:cubicBezTo>
                      <a:pt x="2104696" y="1377285"/>
                      <a:pt x="2102742" y="1374976"/>
                      <a:pt x="2100432" y="1373199"/>
                    </a:cubicBezTo>
                    <a:cubicBezTo>
                      <a:pt x="2084738" y="1360940"/>
                      <a:pt x="2069281" y="1347437"/>
                      <a:pt x="2047309" y="1358571"/>
                    </a:cubicBezTo>
                    <a:cubicBezTo>
                      <a:pt x="2026048" y="1369350"/>
                      <a:pt x="2016040" y="1388064"/>
                      <a:pt x="2013671" y="1410806"/>
                    </a:cubicBezTo>
                    <a:cubicBezTo>
                      <a:pt x="2012249" y="1424486"/>
                      <a:pt x="2011420" y="1438640"/>
                      <a:pt x="2014796" y="1452084"/>
                    </a:cubicBezTo>
                    <a:cubicBezTo>
                      <a:pt x="2020777" y="1475714"/>
                      <a:pt x="2019238" y="1498692"/>
                      <a:pt x="2013848" y="1522263"/>
                    </a:cubicBezTo>
                    <a:cubicBezTo>
                      <a:pt x="1987317" y="1638162"/>
                      <a:pt x="1931943" y="1734458"/>
                      <a:pt x="1830672" y="1801735"/>
                    </a:cubicBezTo>
                    <a:cubicBezTo>
                      <a:pt x="1745214" y="1858470"/>
                      <a:pt x="1659696" y="1914969"/>
                      <a:pt x="1570151" y="1965131"/>
                    </a:cubicBezTo>
                    <a:cubicBezTo>
                      <a:pt x="1525616" y="1990123"/>
                      <a:pt x="1487121" y="2021156"/>
                      <a:pt x="1458813" y="2064270"/>
                    </a:cubicBezTo>
                    <a:cubicBezTo>
                      <a:pt x="1453601" y="2071969"/>
                      <a:pt x="1449159" y="2082570"/>
                      <a:pt x="1436485" y="2080734"/>
                    </a:cubicBezTo>
                    <a:close/>
                  </a:path>
                </a:pathLst>
              </a:custGeom>
              <a:solidFill>
                <a:srgbClr val="FDAAB4"/>
              </a:solidFill>
              <a:ln w="5921" cap="flat">
                <a:noFill/>
                <a:prstDash val="solid"/>
                <a:miter/>
              </a:ln>
            </p:spPr>
            <p:txBody>
              <a:bodyPr rtlCol="0" anchor="ctr"/>
              <a:lstStyle/>
              <a:p>
                <a:endParaRPr lang="ko-KR" altLang="en-US"/>
              </a:p>
            </p:txBody>
          </p:sp>
          <p:sp>
            <p:nvSpPr>
              <p:cNvPr id="23" name="자유형: 도형 78">
                <a:extLst>
                  <a:ext uri="{FF2B5EF4-FFF2-40B4-BE49-F238E27FC236}">
                    <a16:creationId xmlns:a16="http://schemas.microsoft.com/office/drawing/2014/main" id="{0E4CD6C7-5B99-46BC-875F-58B06C2ADFAE}"/>
                  </a:ext>
                </a:extLst>
              </p:cNvPr>
              <p:cNvSpPr/>
              <p:nvPr/>
            </p:nvSpPr>
            <p:spPr>
              <a:xfrm>
                <a:off x="3590033" y="2575742"/>
                <a:ext cx="3160120" cy="1860131"/>
              </a:xfrm>
              <a:custGeom>
                <a:avLst/>
                <a:gdLst>
                  <a:gd name="connsiteX0" fmla="*/ 356097 w 3160120"/>
                  <a:gd name="connsiteY0" fmla="*/ 819823 h 1860131"/>
                  <a:gd name="connsiteX1" fmla="*/ 405015 w 3160120"/>
                  <a:gd name="connsiteY1" fmla="*/ 850442 h 1860131"/>
                  <a:gd name="connsiteX2" fmla="*/ 609511 w 3160120"/>
                  <a:gd name="connsiteY2" fmla="*/ 1180609 h 1860131"/>
                  <a:gd name="connsiteX3" fmla="*/ 948858 w 3160120"/>
                  <a:gd name="connsiteY3" fmla="*/ 1469438 h 1860131"/>
                  <a:gd name="connsiteX4" fmla="*/ 1138904 w 3160120"/>
                  <a:gd name="connsiteY4" fmla="*/ 1548501 h 1860131"/>
                  <a:gd name="connsiteX5" fmla="*/ 1157263 w 3160120"/>
                  <a:gd name="connsiteY5" fmla="*/ 1561648 h 1860131"/>
                  <a:gd name="connsiteX6" fmla="*/ 1151814 w 3160120"/>
                  <a:gd name="connsiteY6" fmla="*/ 1591852 h 1860131"/>
                  <a:gd name="connsiteX7" fmla="*/ 1004231 w 3160120"/>
                  <a:gd name="connsiteY7" fmla="*/ 1758919 h 1860131"/>
                  <a:gd name="connsiteX8" fmla="*/ 918240 w 3160120"/>
                  <a:gd name="connsiteY8" fmla="*/ 1841299 h 1860131"/>
                  <a:gd name="connsiteX9" fmla="*/ 900414 w 3160120"/>
                  <a:gd name="connsiteY9" fmla="*/ 1860131 h 1860131"/>
                  <a:gd name="connsiteX10" fmla="*/ 557455 w 3160120"/>
                  <a:gd name="connsiteY10" fmla="*/ 1771889 h 1860131"/>
                  <a:gd name="connsiteX11" fmla="*/ 499120 w 3160120"/>
                  <a:gd name="connsiteY11" fmla="*/ 1763361 h 1860131"/>
                  <a:gd name="connsiteX12" fmla="*/ 530449 w 3160120"/>
                  <a:gd name="connsiteY12" fmla="*/ 1716990 h 1860131"/>
                  <a:gd name="connsiteX13" fmla="*/ 531989 w 3160120"/>
                  <a:gd name="connsiteY13" fmla="*/ 1590549 h 1860131"/>
                  <a:gd name="connsiteX14" fmla="*/ 336672 w 3160120"/>
                  <a:gd name="connsiteY14" fmla="*/ 1227573 h 1860131"/>
                  <a:gd name="connsiteX15" fmla="*/ 273777 w 3160120"/>
                  <a:gd name="connsiteY15" fmla="*/ 926898 h 1860131"/>
                  <a:gd name="connsiteX16" fmla="*/ 356097 w 3160120"/>
                  <a:gd name="connsiteY16" fmla="*/ 819823 h 1860131"/>
                  <a:gd name="connsiteX17" fmla="*/ 2979540 w 3160120"/>
                  <a:gd name="connsiteY17" fmla="*/ 264066 h 1860131"/>
                  <a:gd name="connsiteX18" fmla="*/ 3160120 w 3160120"/>
                  <a:gd name="connsiteY18" fmla="*/ 336389 h 1860131"/>
                  <a:gd name="connsiteX19" fmla="*/ 2918491 w 3160120"/>
                  <a:gd name="connsiteY19" fmla="*/ 281844 h 1860131"/>
                  <a:gd name="connsiteX20" fmla="*/ 2979540 w 3160120"/>
                  <a:gd name="connsiteY20" fmla="*/ 264066 h 1860131"/>
                  <a:gd name="connsiteX21" fmla="*/ 196314 w 3160120"/>
                  <a:gd name="connsiteY21" fmla="*/ 0 h 1860131"/>
                  <a:gd name="connsiteX22" fmla="*/ 202533 w 3160120"/>
                  <a:gd name="connsiteY22" fmla="*/ 27657 h 1860131"/>
                  <a:gd name="connsiteX23" fmla="*/ 284734 w 3160120"/>
                  <a:gd name="connsiteY23" fmla="*/ 537506 h 1860131"/>
                  <a:gd name="connsiteX24" fmla="*/ 338804 w 3160120"/>
                  <a:gd name="connsiteY24" fmla="*/ 705995 h 1860131"/>
                  <a:gd name="connsiteX25" fmla="*/ 7512 w 3160120"/>
                  <a:gd name="connsiteY25" fmla="*/ 403130 h 1860131"/>
                  <a:gd name="connsiteX26" fmla="*/ 196314 w 3160120"/>
                  <a:gd name="connsiteY26" fmla="*/ 0 h 18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0120" h="1860131">
                    <a:moveTo>
                      <a:pt x="356097" y="819823"/>
                    </a:moveTo>
                    <a:cubicBezTo>
                      <a:pt x="381030" y="816330"/>
                      <a:pt x="394355" y="826990"/>
                      <a:pt x="405015" y="850442"/>
                    </a:cubicBezTo>
                    <a:cubicBezTo>
                      <a:pt x="458848" y="969243"/>
                      <a:pt x="527073" y="1079930"/>
                      <a:pt x="609511" y="1180609"/>
                    </a:cubicBezTo>
                    <a:cubicBezTo>
                      <a:pt x="704801" y="1296982"/>
                      <a:pt x="815192" y="1396890"/>
                      <a:pt x="948858" y="1469438"/>
                    </a:cubicBezTo>
                    <a:cubicBezTo>
                      <a:pt x="1009739" y="1502426"/>
                      <a:pt x="1072515" y="1529550"/>
                      <a:pt x="1138904" y="1548501"/>
                    </a:cubicBezTo>
                    <a:cubicBezTo>
                      <a:pt x="1147077" y="1550810"/>
                      <a:pt x="1153473" y="1553949"/>
                      <a:pt x="1157263" y="1561648"/>
                    </a:cubicBezTo>
                    <a:cubicBezTo>
                      <a:pt x="1163600" y="1573197"/>
                      <a:pt x="1156552" y="1582613"/>
                      <a:pt x="1151814" y="1591852"/>
                    </a:cubicBezTo>
                    <a:cubicBezTo>
                      <a:pt x="1116873" y="1660077"/>
                      <a:pt x="1072515" y="1719833"/>
                      <a:pt x="1004231" y="1758919"/>
                    </a:cubicBezTo>
                    <a:cubicBezTo>
                      <a:pt x="968994" y="1779115"/>
                      <a:pt x="938672" y="1805291"/>
                      <a:pt x="918240" y="1841299"/>
                    </a:cubicBezTo>
                    <a:cubicBezTo>
                      <a:pt x="913857" y="1849057"/>
                      <a:pt x="909060" y="1856400"/>
                      <a:pt x="900414" y="1860131"/>
                    </a:cubicBezTo>
                    <a:cubicBezTo>
                      <a:pt x="787239" y="1826315"/>
                      <a:pt x="672761" y="1797414"/>
                      <a:pt x="557455" y="1771889"/>
                    </a:cubicBezTo>
                    <a:cubicBezTo>
                      <a:pt x="538326" y="1767625"/>
                      <a:pt x="518545" y="1766145"/>
                      <a:pt x="499120" y="1763361"/>
                    </a:cubicBezTo>
                    <a:cubicBezTo>
                      <a:pt x="509543" y="1747904"/>
                      <a:pt x="519966" y="1732388"/>
                      <a:pt x="530449" y="1716990"/>
                    </a:cubicBezTo>
                    <a:cubicBezTo>
                      <a:pt x="558876" y="1675178"/>
                      <a:pt x="559705" y="1634137"/>
                      <a:pt x="531989" y="1590549"/>
                    </a:cubicBezTo>
                    <a:cubicBezTo>
                      <a:pt x="458197" y="1474295"/>
                      <a:pt x="385590" y="1357093"/>
                      <a:pt x="336672" y="1227573"/>
                    </a:cubicBezTo>
                    <a:cubicBezTo>
                      <a:pt x="300131" y="1130802"/>
                      <a:pt x="268210" y="1032670"/>
                      <a:pt x="273777" y="926898"/>
                    </a:cubicBezTo>
                    <a:cubicBezTo>
                      <a:pt x="276857" y="866965"/>
                      <a:pt x="304277" y="830839"/>
                      <a:pt x="356097" y="819823"/>
                    </a:cubicBezTo>
                    <a:close/>
                    <a:moveTo>
                      <a:pt x="2979540" y="264066"/>
                    </a:moveTo>
                    <a:cubicBezTo>
                      <a:pt x="3045180" y="257426"/>
                      <a:pt x="3119790" y="283532"/>
                      <a:pt x="3160120" y="336389"/>
                    </a:cubicBezTo>
                    <a:lnTo>
                      <a:pt x="2918491" y="281844"/>
                    </a:lnTo>
                    <a:cubicBezTo>
                      <a:pt x="2936776" y="272132"/>
                      <a:pt x="2957660" y="266280"/>
                      <a:pt x="2979540" y="264066"/>
                    </a:cubicBezTo>
                    <a:close/>
                    <a:moveTo>
                      <a:pt x="196314" y="0"/>
                    </a:moveTo>
                    <a:cubicBezTo>
                      <a:pt x="205375" y="7640"/>
                      <a:pt x="202296" y="18122"/>
                      <a:pt x="202533" y="27657"/>
                    </a:cubicBezTo>
                    <a:cubicBezTo>
                      <a:pt x="207093" y="201298"/>
                      <a:pt x="238007" y="370794"/>
                      <a:pt x="284734" y="537506"/>
                    </a:cubicBezTo>
                    <a:cubicBezTo>
                      <a:pt x="300665" y="594242"/>
                      <a:pt x="320682" y="649852"/>
                      <a:pt x="338804" y="705995"/>
                    </a:cubicBezTo>
                    <a:cubicBezTo>
                      <a:pt x="183581" y="685919"/>
                      <a:pt x="37716" y="552549"/>
                      <a:pt x="7512" y="403130"/>
                    </a:cubicBezTo>
                    <a:cubicBezTo>
                      <a:pt x="-24705" y="243406"/>
                      <a:pt x="48257" y="87650"/>
                      <a:pt x="196314" y="0"/>
                    </a:cubicBezTo>
                    <a:close/>
                  </a:path>
                </a:pathLst>
              </a:custGeom>
              <a:solidFill>
                <a:srgbClr val="FC8393"/>
              </a:solidFill>
              <a:ln w="5921" cap="flat">
                <a:noFill/>
                <a:prstDash val="solid"/>
                <a:miter/>
              </a:ln>
            </p:spPr>
            <p:txBody>
              <a:bodyPr rtlCol="0" anchor="ctr"/>
              <a:lstStyle/>
              <a:p>
                <a:endParaRPr lang="ko-KR" altLang="en-US"/>
              </a:p>
            </p:txBody>
          </p:sp>
          <p:sp>
            <p:nvSpPr>
              <p:cNvPr id="24" name="자유형: 도형 79">
                <a:extLst>
                  <a:ext uri="{FF2B5EF4-FFF2-40B4-BE49-F238E27FC236}">
                    <a16:creationId xmlns:a16="http://schemas.microsoft.com/office/drawing/2014/main" id="{F76A7F5F-5B02-441E-8B16-2E0F03C82789}"/>
                  </a:ext>
                </a:extLst>
              </p:cNvPr>
              <p:cNvSpPr/>
              <p:nvPr/>
            </p:nvSpPr>
            <p:spPr>
              <a:xfrm>
                <a:off x="5167795" y="3389530"/>
                <a:ext cx="1068683" cy="1244480"/>
              </a:xfrm>
              <a:custGeom>
                <a:avLst/>
                <a:gdLst>
                  <a:gd name="connsiteX0" fmla="*/ 36762 w 1068683"/>
                  <a:gd name="connsiteY0" fmla="*/ 1235797 h 1244480"/>
                  <a:gd name="connsiteX1" fmla="*/ 31491 w 1068683"/>
                  <a:gd name="connsiteY1" fmla="*/ 887567 h 1244480"/>
                  <a:gd name="connsiteX2" fmla="*/ 222070 w 1068683"/>
                  <a:gd name="connsiteY2" fmla="*/ 657131 h 1244480"/>
                  <a:gd name="connsiteX3" fmla="*/ 492363 w 1068683"/>
                  <a:gd name="connsiteY3" fmla="*/ 483075 h 1244480"/>
                  <a:gd name="connsiteX4" fmla="*/ 649718 w 1068683"/>
                  <a:gd name="connsiteY4" fmla="*/ 144202 h 1244480"/>
                  <a:gd name="connsiteX5" fmla="*/ 655403 w 1068683"/>
                  <a:gd name="connsiteY5" fmla="*/ 86164 h 1244480"/>
                  <a:gd name="connsiteX6" fmla="*/ 724931 w 1068683"/>
                  <a:gd name="connsiteY6" fmla="*/ 69996 h 1244480"/>
                  <a:gd name="connsiteX7" fmla="*/ 758332 w 1068683"/>
                  <a:gd name="connsiteY7" fmla="*/ 133660 h 1244480"/>
                  <a:gd name="connsiteX8" fmla="*/ 689516 w 1068683"/>
                  <a:gd name="connsiteY8" fmla="*/ 459386 h 1244480"/>
                  <a:gd name="connsiteX9" fmla="*/ 785753 w 1068683"/>
                  <a:gd name="connsiteY9" fmla="*/ 307183 h 1244480"/>
                  <a:gd name="connsiteX10" fmla="*/ 783916 w 1068683"/>
                  <a:gd name="connsiteY10" fmla="*/ 109142 h 1244480"/>
                  <a:gd name="connsiteX11" fmla="*/ 803875 w 1068683"/>
                  <a:gd name="connsiteY11" fmla="*/ 28185 h 1244480"/>
                  <a:gd name="connsiteX12" fmla="*/ 855991 w 1068683"/>
                  <a:gd name="connsiteY12" fmla="*/ 27356 h 1244480"/>
                  <a:gd name="connsiteX13" fmla="*/ 905323 w 1068683"/>
                  <a:gd name="connsiteY13" fmla="*/ 140057 h 1244480"/>
                  <a:gd name="connsiteX14" fmla="*/ 868961 w 1068683"/>
                  <a:gd name="connsiteY14" fmla="*/ 431374 h 1244480"/>
                  <a:gd name="connsiteX15" fmla="*/ 866769 w 1068683"/>
                  <a:gd name="connsiteY15" fmla="*/ 458557 h 1244480"/>
                  <a:gd name="connsiteX16" fmla="*/ 940087 w 1068683"/>
                  <a:gd name="connsiteY16" fmla="*/ 293325 h 1244480"/>
                  <a:gd name="connsiteX17" fmla="*/ 920010 w 1068683"/>
                  <a:gd name="connsiteY17" fmla="*/ 90250 h 1244480"/>
                  <a:gd name="connsiteX18" fmla="*/ 936593 w 1068683"/>
                  <a:gd name="connsiteY18" fmla="*/ 13853 h 1244480"/>
                  <a:gd name="connsiteX19" fmla="*/ 1032534 w 1068683"/>
                  <a:gd name="connsiteY19" fmla="*/ 18058 h 1244480"/>
                  <a:gd name="connsiteX20" fmla="*/ 1068601 w 1068683"/>
                  <a:gd name="connsiteY20" fmla="*/ 93448 h 1244480"/>
                  <a:gd name="connsiteX21" fmla="*/ 1050300 w 1068683"/>
                  <a:gd name="connsiteY21" fmla="*/ 346093 h 1244480"/>
                  <a:gd name="connsiteX22" fmla="*/ 979529 w 1068683"/>
                  <a:gd name="connsiteY22" fmla="*/ 501020 h 1244480"/>
                  <a:gd name="connsiteX23" fmla="*/ 968099 w 1068683"/>
                  <a:gd name="connsiteY23" fmla="*/ 526722 h 1244480"/>
                  <a:gd name="connsiteX24" fmla="*/ 1038634 w 1068683"/>
                  <a:gd name="connsiteY24" fmla="*/ 414495 h 1244480"/>
                  <a:gd name="connsiteX25" fmla="*/ 982787 w 1068683"/>
                  <a:gd name="connsiteY25" fmla="*/ 621183 h 1244480"/>
                  <a:gd name="connsiteX26" fmla="*/ 752943 w 1068683"/>
                  <a:gd name="connsiteY26" fmla="*/ 869208 h 1244480"/>
                  <a:gd name="connsiteX27" fmla="*/ 563667 w 1068683"/>
                  <a:gd name="connsiteY27" fmla="*/ 973499 h 1244480"/>
                  <a:gd name="connsiteX28" fmla="*/ 529377 w 1068683"/>
                  <a:gd name="connsiteY28" fmla="*/ 1052917 h 1244480"/>
                  <a:gd name="connsiteX29" fmla="*/ 551230 w 1068683"/>
                  <a:gd name="connsiteY29" fmla="*/ 1091352 h 1244480"/>
                  <a:gd name="connsiteX30" fmla="*/ 560291 w 1068683"/>
                  <a:gd name="connsiteY30" fmla="*/ 1124991 h 1244480"/>
                  <a:gd name="connsiteX31" fmla="*/ 356979 w 1068683"/>
                  <a:gd name="connsiteY31" fmla="*/ 1172784 h 1244480"/>
                  <a:gd name="connsiteX32" fmla="*/ 69334 w 1068683"/>
                  <a:gd name="connsiteY32" fmla="*/ 1238107 h 1244480"/>
                  <a:gd name="connsiteX33" fmla="*/ 36762 w 1068683"/>
                  <a:gd name="connsiteY33" fmla="*/ 1235797 h 12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8683" h="1244480">
                    <a:moveTo>
                      <a:pt x="36762" y="1235797"/>
                    </a:moveTo>
                    <a:cubicBezTo>
                      <a:pt x="-15828" y="1120490"/>
                      <a:pt x="-6886" y="1003229"/>
                      <a:pt x="31491" y="887567"/>
                    </a:cubicBezTo>
                    <a:cubicBezTo>
                      <a:pt x="64715" y="787362"/>
                      <a:pt x="125418" y="708359"/>
                      <a:pt x="222070" y="657131"/>
                    </a:cubicBezTo>
                    <a:cubicBezTo>
                      <a:pt x="316826" y="606910"/>
                      <a:pt x="408029" y="549701"/>
                      <a:pt x="492363" y="483075"/>
                    </a:cubicBezTo>
                    <a:cubicBezTo>
                      <a:pt x="601155" y="397143"/>
                      <a:pt x="655818" y="284382"/>
                      <a:pt x="649718" y="144202"/>
                    </a:cubicBezTo>
                    <a:cubicBezTo>
                      <a:pt x="648888" y="124659"/>
                      <a:pt x="646105" y="104878"/>
                      <a:pt x="655403" y="86164"/>
                    </a:cubicBezTo>
                    <a:cubicBezTo>
                      <a:pt x="670979" y="54835"/>
                      <a:pt x="696918" y="49268"/>
                      <a:pt x="724931" y="69996"/>
                    </a:cubicBezTo>
                    <a:cubicBezTo>
                      <a:pt x="746843" y="86164"/>
                      <a:pt x="756437" y="104997"/>
                      <a:pt x="758332" y="133660"/>
                    </a:cubicBezTo>
                    <a:cubicBezTo>
                      <a:pt x="765676" y="247901"/>
                      <a:pt x="755608" y="357641"/>
                      <a:pt x="689516" y="459386"/>
                    </a:cubicBezTo>
                    <a:cubicBezTo>
                      <a:pt x="727003" y="434216"/>
                      <a:pt x="767986" y="368301"/>
                      <a:pt x="785753" y="307183"/>
                    </a:cubicBezTo>
                    <a:cubicBezTo>
                      <a:pt x="804941" y="241031"/>
                      <a:pt x="804881" y="174465"/>
                      <a:pt x="783916" y="109142"/>
                    </a:cubicBezTo>
                    <a:cubicBezTo>
                      <a:pt x="773375" y="76273"/>
                      <a:pt x="784153" y="51459"/>
                      <a:pt x="803875" y="28185"/>
                    </a:cubicBezTo>
                    <a:cubicBezTo>
                      <a:pt x="821819" y="6983"/>
                      <a:pt x="836151" y="7042"/>
                      <a:pt x="855991" y="27356"/>
                    </a:cubicBezTo>
                    <a:cubicBezTo>
                      <a:pt x="886550" y="58566"/>
                      <a:pt x="902658" y="95107"/>
                      <a:pt x="905323" y="140057"/>
                    </a:cubicBezTo>
                    <a:cubicBezTo>
                      <a:pt x="911186" y="239729"/>
                      <a:pt x="900289" y="336617"/>
                      <a:pt x="868961" y="431374"/>
                    </a:cubicBezTo>
                    <a:cubicBezTo>
                      <a:pt x="866414" y="439132"/>
                      <a:pt x="859485" y="446712"/>
                      <a:pt x="866769" y="458557"/>
                    </a:cubicBezTo>
                    <a:cubicBezTo>
                      <a:pt x="908581" y="410113"/>
                      <a:pt x="928242" y="353377"/>
                      <a:pt x="940087" y="293325"/>
                    </a:cubicBezTo>
                    <a:cubicBezTo>
                      <a:pt x="953827" y="223738"/>
                      <a:pt x="944706" y="156165"/>
                      <a:pt x="920010" y="90250"/>
                    </a:cubicBezTo>
                    <a:cubicBezTo>
                      <a:pt x="906863" y="55072"/>
                      <a:pt x="912607" y="29665"/>
                      <a:pt x="936593" y="13853"/>
                    </a:cubicBezTo>
                    <a:cubicBezTo>
                      <a:pt x="966796" y="-6046"/>
                      <a:pt x="1008430" y="-4388"/>
                      <a:pt x="1032534" y="18058"/>
                    </a:cubicBezTo>
                    <a:cubicBezTo>
                      <a:pt x="1054387" y="38430"/>
                      <a:pt x="1069963" y="65317"/>
                      <a:pt x="1068601" y="93448"/>
                    </a:cubicBezTo>
                    <a:cubicBezTo>
                      <a:pt x="1064395" y="177781"/>
                      <a:pt x="1072924" y="263654"/>
                      <a:pt x="1050300" y="346093"/>
                    </a:cubicBezTo>
                    <a:cubicBezTo>
                      <a:pt x="1035258" y="400874"/>
                      <a:pt x="1008727" y="451924"/>
                      <a:pt x="979529" y="501020"/>
                    </a:cubicBezTo>
                    <a:cubicBezTo>
                      <a:pt x="974791" y="509015"/>
                      <a:pt x="970054" y="517010"/>
                      <a:pt x="968099" y="526722"/>
                    </a:cubicBezTo>
                    <a:cubicBezTo>
                      <a:pt x="1002508" y="496400"/>
                      <a:pt x="1015774" y="452516"/>
                      <a:pt x="1038634" y="414495"/>
                    </a:cubicBezTo>
                    <a:cubicBezTo>
                      <a:pt x="1040233" y="489116"/>
                      <a:pt x="1020038" y="557222"/>
                      <a:pt x="982787" y="621183"/>
                    </a:cubicBezTo>
                    <a:cubicBezTo>
                      <a:pt x="924630" y="721151"/>
                      <a:pt x="841244" y="797311"/>
                      <a:pt x="752943" y="869208"/>
                    </a:cubicBezTo>
                    <a:cubicBezTo>
                      <a:pt x="696089" y="915520"/>
                      <a:pt x="637754" y="957213"/>
                      <a:pt x="563667" y="973499"/>
                    </a:cubicBezTo>
                    <a:cubicBezTo>
                      <a:pt x="521678" y="982738"/>
                      <a:pt x="510663" y="1013593"/>
                      <a:pt x="529377" y="1052917"/>
                    </a:cubicBezTo>
                    <a:cubicBezTo>
                      <a:pt x="535714" y="1066183"/>
                      <a:pt x="543887" y="1078560"/>
                      <a:pt x="551230" y="1091352"/>
                    </a:cubicBezTo>
                    <a:cubicBezTo>
                      <a:pt x="558159" y="1101539"/>
                      <a:pt x="566095" y="1111429"/>
                      <a:pt x="560291" y="1124991"/>
                    </a:cubicBezTo>
                    <a:cubicBezTo>
                      <a:pt x="494021" y="1147259"/>
                      <a:pt x="424730" y="1156853"/>
                      <a:pt x="356979" y="1172784"/>
                    </a:cubicBezTo>
                    <a:cubicBezTo>
                      <a:pt x="261275" y="1195288"/>
                      <a:pt x="165216" y="1216372"/>
                      <a:pt x="69334" y="1238107"/>
                    </a:cubicBezTo>
                    <a:cubicBezTo>
                      <a:pt x="57726" y="1245746"/>
                      <a:pt x="46711" y="1248234"/>
                      <a:pt x="36762" y="1235797"/>
                    </a:cubicBezTo>
                    <a:close/>
                  </a:path>
                </a:pathLst>
              </a:custGeom>
              <a:solidFill>
                <a:srgbClr val="FEA9B3"/>
              </a:solidFill>
              <a:ln w="5921" cap="flat">
                <a:noFill/>
                <a:prstDash val="solid"/>
                <a:miter/>
              </a:ln>
            </p:spPr>
            <p:txBody>
              <a:bodyPr rtlCol="0" anchor="ctr"/>
              <a:lstStyle/>
              <a:p>
                <a:endParaRPr lang="ko-KR" altLang="en-US"/>
              </a:p>
            </p:txBody>
          </p:sp>
        </p:grpSp>
        <p:grpSp>
          <p:nvGrpSpPr>
            <p:cNvPr id="8" name="그룹 63">
              <a:extLst>
                <a:ext uri="{FF2B5EF4-FFF2-40B4-BE49-F238E27FC236}">
                  <a16:creationId xmlns:a16="http://schemas.microsoft.com/office/drawing/2014/main" id="{90A302F0-A2F9-4509-98A1-D3CC478AA366}"/>
                </a:ext>
              </a:extLst>
            </p:cNvPr>
            <p:cNvGrpSpPr/>
            <p:nvPr/>
          </p:nvGrpSpPr>
          <p:grpSpPr>
            <a:xfrm>
              <a:off x="0" y="3503470"/>
              <a:ext cx="5812123" cy="2428134"/>
              <a:chOff x="0" y="3503470"/>
              <a:chExt cx="5812123" cy="2428134"/>
            </a:xfrm>
          </p:grpSpPr>
          <p:sp>
            <p:nvSpPr>
              <p:cNvPr id="14" name="자유형: 도형 69">
                <a:extLst>
                  <a:ext uri="{FF2B5EF4-FFF2-40B4-BE49-F238E27FC236}">
                    <a16:creationId xmlns:a16="http://schemas.microsoft.com/office/drawing/2014/main" id="{0016D994-5AFB-40F1-A0CF-20F2B92C101A}"/>
                  </a:ext>
                </a:extLst>
              </p:cNvPr>
              <p:cNvSpPr/>
              <p:nvPr/>
            </p:nvSpPr>
            <p:spPr>
              <a:xfrm>
                <a:off x="0" y="3503470"/>
                <a:ext cx="5812123" cy="2428134"/>
              </a:xfrm>
              <a:custGeom>
                <a:avLst/>
                <a:gdLst>
                  <a:gd name="connsiteX0" fmla="*/ 5770668 w 5812123"/>
                  <a:gd name="connsiteY0" fmla="*/ 2132080 h 2428134"/>
                  <a:gd name="connsiteX1" fmla="*/ 3935708 w 5812123"/>
                  <a:gd name="connsiteY1" fmla="*/ 2132080 h 2428134"/>
                  <a:gd name="connsiteX2" fmla="*/ 3946606 w 5812123"/>
                  <a:gd name="connsiteY2" fmla="*/ 2070251 h 2428134"/>
                  <a:gd name="connsiteX3" fmla="*/ 3087875 w 5812123"/>
                  <a:gd name="connsiteY3" fmla="*/ 180274 h 2428134"/>
                  <a:gd name="connsiteX4" fmla="*/ 2759544 w 5812123"/>
                  <a:gd name="connsiteY4" fmla="*/ 0 h 2428134"/>
                  <a:gd name="connsiteX5" fmla="*/ 176719 w 5812123"/>
                  <a:gd name="connsiteY5" fmla="*/ 0 h 2428134"/>
                  <a:gd name="connsiteX6" fmla="*/ 8289 w 5812123"/>
                  <a:gd name="connsiteY6" fmla="*/ 201358 h 2428134"/>
                  <a:gd name="connsiteX7" fmla="*/ 884787 w 5812123"/>
                  <a:gd name="connsiteY7" fmla="*/ 2070192 h 2428134"/>
                  <a:gd name="connsiteX8" fmla="*/ 1124284 w 5812123"/>
                  <a:gd name="connsiteY8" fmla="*/ 2250466 h 2428134"/>
                  <a:gd name="connsiteX9" fmla="*/ 1151289 w 5812123"/>
                  <a:gd name="connsiteY9" fmla="*/ 2250466 h 2428134"/>
                  <a:gd name="connsiteX10" fmla="*/ 1151289 w 5812123"/>
                  <a:gd name="connsiteY10" fmla="*/ 2342262 h 2428134"/>
                  <a:gd name="connsiteX11" fmla="*/ 1231240 w 5812123"/>
                  <a:gd name="connsiteY11" fmla="*/ 2422213 h 2428134"/>
                  <a:gd name="connsiteX12" fmla="*/ 3786704 w 5812123"/>
                  <a:gd name="connsiteY12" fmla="*/ 2422213 h 2428134"/>
                  <a:gd name="connsiteX13" fmla="*/ 3786704 w 5812123"/>
                  <a:gd name="connsiteY13" fmla="*/ 2420673 h 2428134"/>
                  <a:gd name="connsiteX14" fmla="*/ 3810393 w 5812123"/>
                  <a:gd name="connsiteY14" fmla="*/ 2428135 h 2428134"/>
                  <a:gd name="connsiteX15" fmla="*/ 5770668 w 5812123"/>
                  <a:gd name="connsiteY15" fmla="*/ 2428135 h 2428134"/>
                  <a:gd name="connsiteX16" fmla="*/ 5812124 w 5812123"/>
                  <a:gd name="connsiteY16" fmla="*/ 2386679 h 2428134"/>
                  <a:gd name="connsiteX17" fmla="*/ 5812124 w 5812123"/>
                  <a:gd name="connsiteY17" fmla="*/ 2173477 h 2428134"/>
                  <a:gd name="connsiteX18" fmla="*/ 5770668 w 5812123"/>
                  <a:gd name="connsiteY18" fmla="*/ 2132080 h 2428134"/>
                  <a:gd name="connsiteX19" fmla="*/ 3768937 w 5812123"/>
                  <a:gd name="connsiteY19" fmla="*/ 2250466 h 2428134"/>
                  <a:gd name="connsiteX20" fmla="*/ 3768937 w 5812123"/>
                  <a:gd name="connsiteY20" fmla="*/ 2250526 h 2428134"/>
                  <a:gd name="connsiteX21" fmla="*/ 3766331 w 5812123"/>
                  <a:gd name="connsiteY21" fmla="*/ 2250526 h 2428134"/>
                  <a:gd name="connsiteX22" fmla="*/ 3768937 w 5812123"/>
                  <a:gd name="connsiteY22" fmla="*/ 2250466 h 24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12123" h="2428134">
                    <a:moveTo>
                      <a:pt x="5770668" y="2132080"/>
                    </a:moveTo>
                    <a:lnTo>
                      <a:pt x="3935708" y="2132080"/>
                    </a:lnTo>
                    <a:cubicBezTo>
                      <a:pt x="3942756" y="2112773"/>
                      <a:pt x="3946606" y="2091986"/>
                      <a:pt x="3946606" y="2070251"/>
                    </a:cubicBezTo>
                    <a:lnTo>
                      <a:pt x="3087875" y="180274"/>
                    </a:lnTo>
                    <a:cubicBezTo>
                      <a:pt x="3046419" y="71067"/>
                      <a:pt x="2933896" y="17767"/>
                      <a:pt x="2759544" y="0"/>
                    </a:cubicBezTo>
                    <a:lnTo>
                      <a:pt x="176719" y="0"/>
                    </a:lnTo>
                    <a:cubicBezTo>
                      <a:pt x="55667" y="0"/>
                      <a:pt x="-27245" y="109918"/>
                      <a:pt x="8289" y="201358"/>
                    </a:cubicBezTo>
                    <a:lnTo>
                      <a:pt x="884787" y="2070192"/>
                    </a:lnTo>
                    <a:cubicBezTo>
                      <a:pt x="959940" y="2209839"/>
                      <a:pt x="1062633" y="2239510"/>
                      <a:pt x="1124284" y="2250466"/>
                    </a:cubicBezTo>
                    <a:lnTo>
                      <a:pt x="1151289" y="2250466"/>
                    </a:lnTo>
                    <a:lnTo>
                      <a:pt x="1151289" y="2342262"/>
                    </a:lnTo>
                    <a:cubicBezTo>
                      <a:pt x="1151289" y="2386442"/>
                      <a:pt x="1187060" y="2422213"/>
                      <a:pt x="1231240" y="2422213"/>
                    </a:cubicBezTo>
                    <a:lnTo>
                      <a:pt x="3786704" y="2422213"/>
                    </a:lnTo>
                    <a:lnTo>
                      <a:pt x="3786704" y="2420673"/>
                    </a:lnTo>
                    <a:cubicBezTo>
                      <a:pt x="3793396" y="2425351"/>
                      <a:pt x="3801569" y="2428135"/>
                      <a:pt x="3810393" y="2428135"/>
                    </a:cubicBezTo>
                    <a:lnTo>
                      <a:pt x="5770668" y="2428135"/>
                    </a:lnTo>
                    <a:cubicBezTo>
                      <a:pt x="5793587" y="2428135"/>
                      <a:pt x="5812124" y="2409598"/>
                      <a:pt x="5812124" y="2386679"/>
                    </a:cubicBezTo>
                    <a:lnTo>
                      <a:pt x="5812124" y="2173477"/>
                    </a:lnTo>
                    <a:cubicBezTo>
                      <a:pt x="5812124" y="2150617"/>
                      <a:pt x="5793587" y="2132080"/>
                      <a:pt x="5770668" y="2132080"/>
                    </a:cubicBezTo>
                    <a:close/>
                    <a:moveTo>
                      <a:pt x="3768937" y="2250466"/>
                    </a:moveTo>
                    <a:lnTo>
                      <a:pt x="3768937" y="2250526"/>
                    </a:lnTo>
                    <a:lnTo>
                      <a:pt x="3766331" y="2250526"/>
                    </a:lnTo>
                    <a:cubicBezTo>
                      <a:pt x="3767219" y="2250526"/>
                      <a:pt x="3768049" y="2250466"/>
                      <a:pt x="3768937" y="2250466"/>
                    </a:cubicBezTo>
                    <a:close/>
                  </a:path>
                </a:pathLst>
              </a:custGeom>
              <a:solidFill>
                <a:srgbClr val="090B55"/>
              </a:solidFill>
              <a:ln w="5921" cap="flat">
                <a:noFill/>
                <a:prstDash val="solid"/>
                <a:miter/>
              </a:ln>
            </p:spPr>
            <p:txBody>
              <a:bodyPr rtlCol="0" anchor="ctr"/>
              <a:lstStyle/>
              <a:p>
                <a:endParaRPr lang="ko-KR" altLang="en-US"/>
              </a:p>
            </p:txBody>
          </p:sp>
          <p:sp>
            <p:nvSpPr>
              <p:cNvPr id="15" name="자유형: 도형 70">
                <a:extLst>
                  <a:ext uri="{FF2B5EF4-FFF2-40B4-BE49-F238E27FC236}">
                    <a16:creationId xmlns:a16="http://schemas.microsoft.com/office/drawing/2014/main" id="{8583F8E0-3EDD-4895-AA18-D72FBEA56512}"/>
                  </a:ext>
                </a:extLst>
              </p:cNvPr>
              <p:cNvSpPr/>
              <p:nvPr/>
            </p:nvSpPr>
            <p:spPr>
              <a:xfrm>
                <a:off x="3804470" y="5647394"/>
                <a:ext cx="1995808" cy="266502"/>
              </a:xfrm>
              <a:custGeom>
                <a:avLst/>
                <a:gdLst>
                  <a:gd name="connsiteX0" fmla="*/ 1954352 w 1995808"/>
                  <a:gd name="connsiteY0" fmla="*/ 266503 h 266502"/>
                  <a:gd name="connsiteX1" fmla="*/ 41456 w 1995808"/>
                  <a:gd name="connsiteY1" fmla="*/ 266503 h 266502"/>
                  <a:gd name="connsiteX2" fmla="*/ 0 w 1995808"/>
                  <a:gd name="connsiteY2" fmla="*/ 225047 h 266502"/>
                  <a:gd name="connsiteX3" fmla="*/ 0 w 1995808"/>
                  <a:gd name="connsiteY3" fmla="*/ 41456 h 266502"/>
                  <a:gd name="connsiteX4" fmla="*/ 41456 w 1995808"/>
                  <a:gd name="connsiteY4" fmla="*/ 0 h 266502"/>
                  <a:gd name="connsiteX5" fmla="*/ 1954352 w 1995808"/>
                  <a:gd name="connsiteY5" fmla="*/ 0 h 266502"/>
                  <a:gd name="connsiteX6" fmla="*/ 1995808 w 1995808"/>
                  <a:gd name="connsiteY6" fmla="*/ 41456 h 266502"/>
                  <a:gd name="connsiteX7" fmla="*/ 1995808 w 1995808"/>
                  <a:gd name="connsiteY7" fmla="*/ 225047 h 266502"/>
                  <a:gd name="connsiteX8" fmla="*/ 1954352 w 1995808"/>
                  <a:gd name="connsiteY8" fmla="*/ 266503 h 26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808" h="266502">
                    <a:moveTo>
                      <a:pt x="1954352" y="266503"/>
                    </a:moveTo>
                    <a:lnTo>
                      <a:pt x="41456" y="266503"/>
                    </a:lnTo>
                    <a:cubicBezTo>
                      <a:pt x="18537" y="266503"/>
                      <a:pt x="0" y="247966"/>
                      <a:pt x="0" y="225047"/>
                    </a:cubicBezTo>
                    <a:lnTo>
                      <a:pt x="0" y="41456"/>
                    </a:lnTo>
                    <a:cubicBezTo>
                      <a:pt x="0" y="18536"/>
                      <a:pt x="18537" y="0"/>
                      <a:pt x="41456" y="0"/>
                    </a:cubicBezTo>
                    <a:lnTo>
                      <a:pt x="1954352" y="0"/>
                    </a:lnTo>
                    <a:cubicBezTo>
                      <a:pt x="1977272" y="0"/>
                      <a:pt x="1995808" y="18536"/>
                      <a:pt x="1995808" y="41456"/>
                    </a:cubicBezTo>
                    <a:lnTo>
                      <a:pt x="1995808" y="225047"/>
                    </a:lnTo>
                    <a:cubicBezTo>
                      <a:pt x="1995808" y="247966"/>
                      <a:pt x="1977272" y="266503"/>
                      <a:pt x="1954352" y="266503"/>
                    </a:cubicBezTo>
                    <a:close/>
                  </a:path>
                </a:pathLst>
              </a:custGeom>
              <a:solidFill>
                <a:srgbClr val="D6DAF3"/>
              </a:solidFill>
              <a:ln w="5921" cap="flat">
                <a:noFill/>
                <a:prstDash val="solid"/>
                <a:miter/>
              </a:ln>
            </p:spPr>
            <p:txBody>
              <a:bodyPr rtlCol="0" anchor="ctr"/>
              <a:lstStyle/>
              <a:p>
                <a:endParaRPr lang="ko-KR" altLang="en-US"/>
              </a:p>
            </p:txBody>
          </p:sp>
          <p:sp>
            <p:nvSpPr>
              <p:cNvPr id="16" name="자유형: 도형 71">
                <a:extLst>
                  <a:ext uri="{FF2B5EF4-FFF2-40B4-BE49-F238E27FC236}">
                    <a16:creationId xmlns:a16="http://schemas.microsoft.com/office/drawing/2014/main" id="{0A4B5E1C-7F81-48A4-A633-03B79D605E64}"/>
                  </a:ext>
                </a:extLst>
              </p:cNvPr>
              <p:cNvSpPr/>
              <p:nvPr/>
            </p:nvSpPr>
            <p:spPr>
              <a:xfrm>
                <a:off x="29614" y="3521237"/>
                <a:ext cx="3898545" cy="2197165"/>
              </a:xfrm>
              <a:custGeom>
                <a:avLst/>
                <a:gdLst>
                  <a:gd name="connsiteX0" fmla="*/ 3757090 w 3898545"/>
                  <a:gd name="connsiteY0" fmla="*/ 2155769 h 2197165"/>
                  <a:gd name="connsiteX1" fmla="*/ 3798546 w 3898545"/>
                  <a:gd name="connsiteY1" fmla="*/ 2114313 h 2197165"/>
                  <a:gd name="connsiteX2" fmla="*/ 3886136 w 3898545"/>
                  <a:gd name="connsiteY2" fmla="*/ 2114313 h 2197165"/>
                  <a:gd name="connsiteX3" fmla="*/ 3891466 w 3898545"/>
                  <a:gd name="connsiteY3" fmla="*/ 2034007 h 2197165"/>
                  <a:gd name="connsiteX4" fmla="*/ 3039842 w 3898545"/>
                  <a:gd name="connsiteY4" fmla="*/ 175063 h 2197165"/>
                  <a:gd name="connsiteX5" fmla="*/ 2721046 w 3898545"/>
                  <a:gd name="connsiteY5" fmla="*/ 0 h 2197165"/>
                  <a:gd name="connsiteX6" fmla="*/ 177427 w 3898545"/>
                  <a:gd name="connsiteY6" fmla="*/ 0 h 2197165"/>
                  <a:gd name="connsiteX7" fmla="*/ 8286 w 3898545"/>
                  <a:gd name="connsiteY7" fmla="*/ 189513 h 2197165"/>
                  <a:gd name="connsiteX8" fmla="*/ 865003 w 3898545"/>
                  <a:gd name="connsiteY8" fmla="*/ 2010259 h 2197165"/>
                  <a:gd name="connsiteX9" fmla="*/ 1115338 w 3898545"/>
                  <a:gd name="connsiteY9" fmla="*/ 2197166 h 2197165"/>
                  <a:gd name="connsiteX10" fmla="*/ 3734229 w 3898545"/>
                  <a:gd name="connsiteY10" fmla="*/ 2197166 h 2197165"/>
                  <a:gd name="connsiteX11" fmla="*/ 3757090 w 3898545"/>
                  <a:gd name="connsiteY11" fmla="*/ 2196041 h 2197165"/>
                  <a:gd name="connsiteX12" fmla="*/ 3757090 w 3898545"/>
                  <a:gd name="connsiteY12" fmla="*/ 2155769 h 219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8545" h="2197165">
                    <a:moveTo>
                      <a:pt x="3757090" y="2155769"/>
                    </a:moveTo>
                    <a:cubicBezTo>
                      <a:pt x="3757090" y="2132850"/>
                      <a:pt x="3775627" y="2114313"/>
                      <a:pt x="3798546" y="2114313"/>
                    </a:cubicBezTo>
                    <a:lnTo>
                      <a:pt x="3886136" y="2114313"/>
                    </a:lnTo>
                    <a:cubicBezTo>
                      <a:pt x="3901060" y="2083991"/>
                      <a:pt x="3902126" y="2052662"/>
                      <a:pt x="3891466" y="2034007"/>
                    </a:cubicBezTo>
                    <a:lnTo>
                      <a:pt x="3039842" y="175063"/>
                    </a:lnTo>
                    <a:cubicBezTo>
                      <a:pt x="2999571" y="69054"/>
                      <a:pt x="2890305" y="17293"/>
                      <a:pt x="2721046" y="0"/>
                    </a:cubicBezTo>
                    <a:lnTo>
                      <a:pt x="177427" y="0"/>
                    </a:lnTo>
                    <a:cubicBezTo>
                      <a:pt x="55665" y="0"/>
                      <a:pt x="-27247" y="106601"/>
                      <a:pt x="8286" y="189513"/>
                    </a:cubicBezTo>
                    <a:lnTo>
                      <a:pt x="865003" y="2010259"/>
                    </a:lnTo>
                    <a:cubicBezTo>
                      <a:pt x="893786" y="2099034"/>
                      <a:pt x="1050608" y="2197166"/>
                      <a:pt x="1115338" y="2197166"/>
                    </a:cubicBezTo>
                    <a:lnTo>
                      <a:pt x="3734229" y="2197166"/>
                    </a:lnTo>
                    <a:cubicBezTo>
                      <a:pt x="3742165" y="2197166"/>
                      <a:pt x="3749805" y="2196751"/>
                      <a:pt x="3757090" y="2196041"/>
                    </a:cubicBezTo>
                    <a:lnTo>
                      <a:pt x="3757090" y="2155769"/>
                    </a:lnTo>
                    <a:close/>
                  </a:path>
                </a:pathLst>
              </a:custGeom>
              <a:solidFill>
                <a:srgbClr val="D6DAF3"/>
              </a:solidFill>
              <a:ln w="5921" cap="flat">
                <a:noFill/>
                <a:prstDash val="solid"/>
                <a:miter/>
              </a:ln>
            </p:spPr>
            <p:txBody>
              <a:bodyPr rtlCol="0" anchor="ctr"/>
              <a:lstStyle/>
              <a:p>
                <a:endParaRPr lang="ko-KR" altLang="en-US"/>
              </a:p>
            </p:txBody>
          </p:sp>
          <p:sp>
            <p:nvSpPr>
              <p:cNvPr id="17" name="자유형: 도형 72">
                <a:extLst>
                  <a:ext uri="{FF2B5EF4-FFF2-40B4-BE49-F238E27FC236}">
                    <a16:creationId xmlns:a16="http://schemas.microsoft.com/office/drawing/2014/main" id="{947F0E16-CBCF-4CF9-B4C4-F48D5FB5BDA0}"/>
                  </a:ext>
                </a:extLst>
              </p:cNvPr>
              <p:cNvSpPr/>
              <p:nvPr/>
            </p:nvSpPr>
            <p:spPr>
              <a:xfrm>
                <a:off x="1608663" y="4426794"/>
                <a:ext cx="418619" cy="498496"/>
              </a:xfrm>
              <a:custGeom>
                <a:avLst/>
                <a:gdLst>
                  <a:gd name="connsiteX0" fmla="*/ 222800 w 418619"/>
                  <a:gd name="connsiteY0" fmla="*/ 498496 h 498496"/>
                  <a:gd name="connsiteX1" fmla="*/ 54192 w 418619"/>
                  <a:gd name="connsiteY1" fmla="*/ 395686 h 498496"/>
                  <a:gd name="connsiteX2" fmla="*/ 42229 w 418619"/>
                  <a:gd name="connsiteY2" fmla="*/ 78903 h 498496"/>
                  <a:gd name="connsiteX3" fmla="*/ 307962 w 418619"/>
                  <a:gd name="connsiteY3" fmla="*/ 45560 h 498496"/>
                  <a:gd name="connsiteX4" fmla="*/ 418472 w 418619"/>
                  <a:gd name="connsiteY4" fmla="*/ 268534 h 498496"/>
                  <a:gd name="connsiteX5" fmla="*/ 274738 w 418619"/>
                  <a:gd name="connsiteY5" fmla="*/ 493996 h 498496"/>
                  <a:gd name="connsiteX6" fmla="*/ 222800 w 418619"/>
                  <a:gd name="connsiteY6" fmla="*/ 498496 h 49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619" h="498496">
                    <a:moveTo>
                      <a:pt x="222800" y="498496"/>
                    </a:moveTo>
                    <a:cubicBezTo>
                      <a:pt x="153805" y="495121"/>
                      <a:pt x="98669" y="455501"/>
                      <a:pt x="54192" y="395686"/>
                    </a:cubicBezTo>
                    <a:cubicBezTo>
                      <a:pt x="-12670" y="305904"/>
                      <a:pt x="-18829" y="169514"/>
                      <a:pt x="42229" y="78903"/>
                    </a:cubicBezTo>
                    <a:cubicBezTo>
                      <a:pt x="103999" y="-12715"/>
                      <a:pt x="220608" y="-25507"/>
                      <a:pt x="307962" y="45560"/>
                    </a:cubicBezTo>
                    <a:cubicBezTo>
                      <a:pt x="378437" y="102888"/>
                      <a:pt x="415570" y="179286"/>
                      <a:pt x="418472" y="268534"/>
                    </a:cubicBezTo>
                    <a:cubicBezTo>
                      <a:pt x="421314" y="357369"/>
                      <a:pt x="383471" y="465332"/>
                      <a:pt x="274738" y="493996"/>
                    </a:cubicBezTo>
                    <a:cubicBezTo>
                      <a:pt x="259932" y="497904"/>
                      <a:pt x="245482" y="496720"/>
                      <a:pt x="222800" y="498496"/>
                    </a:cubicBezTo>
                    <a:close/>
                  </a:path>
                </a:pathLst>
              </a:custGeom>
              <a:solidFill>
                <a:srgbClr val="FEFEFE"/>
              </a:solidFill>
              <a:ln w="5921" cap="flat">
                <a:noFill/>
                <a:prstDash val="solid"/>
                <a:miter/>
              </a:ln>
            </p:spPr>
            <p:txBody>
              <a:bodyPr rtlCol="0" anchor="ctr"/>
              <a:lstStyle/>
              <a:p>
                <a:endParaRPr lang="ko-KR" altLang="en-US"/>
              </a:p>
            </p:txBody>
          </p:sp>
        </p:grpSp>
        <p:grpSp>
          <p:nvGrpSpPr>
            <p:cNvPr id="9" name="그룹 64">
              <a:extLst>
                <a:ext uri="{FF2B5EF4-FFF2-40B4-BE49-F238E27FC236}">
                  <a16:creationId xmlns:a16="http://schemas.microsoft.com/office/drawing/2014/main" id="{2F3B447D-8877-4A0F-AEEA-1178A69B912F}"/>
                </a:ext>
              </a:extLst>
            </p:cNvPr>
            <p:cNvGrpSpPr/>
            <p:nvPr/>
          </p:nvGrpSpPr>
          <p:grpSpPr>
            <a:xfrm>
              <a:off x="5291056" y="5381468"/>
              <a:ext cx="2643896" cy="1475552"/>
              <a:chOff x="5291056" y="5381468"/>
              <a:chExt cx="2643896" cy="1475552"/>
            </a:xfrm>
          </p:grpSpPr>
          <p:sp>
            <p:nvSpPr>
              <p:cNvPr id="10" name="자유형: 도형 65">
                <a:extLst>
                  <a:ext uri="{FF2B5EF4-FFF2-40B4-BE49-F238E27FC236}">
                    <a16:creationId xmlns:a16="http://schemas.microsoft.com/office/drawing/2014/main" id="{5D71FFEC-05D2-4926-BD0E-FEC737AC7E9F}"/>
                  </a:ext>
                </a:extLst>
              </p:cNvPr>
              <p:cNvSpPr/>
              <p:nvPr/>
            </p:nvSpPr>
            <p:spPr>
              <a:xfrm>
                <a:off x="5291056" y="5678278"/>
                <a:ext cx="2643896" cy="1178742"/>
              </a:xfrm>
              <a:custGeom>
                <a:avLst/>
                <a:gdLst>
                  <a:gd name="connsiteX0" fmla="*/ 2600794 w 2643896"/>
                  <a:gd name="connsiteY0" fmla="*/ 56470 h 1178742"/>
                  <a:gd name="connsiteX1" fmla="*/ 2603104 w 2643896"/>
                  <a:gd name="connsiteY1" fmla="*/ 356907 h 1178742"/>
                  <a:gd name="connsiteX2" fmla="*/ 2454692 w 2643896"/>
                  <a:gd name="connsiteY2" fmla="*/ 468897 h 1178742"/>
                  <a:gd name="connsiteX3" fmla="*/ 1180572 w 2643896"/>
                  <a:gd name="connsiteY3" fmla="*/ 1177617 h 1178742"/>
                  <a:gd name="connsiteX4" fmla="*/ 1103642 w 2643896"/>
                  <a:gd name="connsiteY4" fmla="*/ 1165713 h 1178742"/>
                  <a:gd name="connsiteX5" fmla="*/ 81752 w 2643896"/>
                  <a:gd name="connsiteY5" fmla="*/ 838447 h 1178742"/>
                  <a:gd name="connsiteX6" fmla="*/ 24010 w 2643896"/>
                  <a:gd name="connsiteY6" fmla="*/ 808185 h 1178742"/>
                  <a:gd name="connsiteX7" fmla="*/ 17555 w 2643896"/>
                  <a:gd name="connsiteY7" fmla="*/ 750916 h 1178742"/>
                  <a:gd name="connsiteX8" fmla="*/ 195223 w 2643896"/>
                  <a:gd name="connsiteY8" fmla="*/ 756838 h 1178742"/>
                  <a:gd name="connsiteX9" fmla="*/ 1119099 w 2643896"/>
                  <a:gd name="connsiteY9" fmla="*/ 1041108 h 1178742"/>
                  <a:gd name="connsiteX10" fmla="*/ 1154633 w 2643896"/>
                  <a:gd name="connsiteY10" fmla="*/ 1047030 h 1178742"/>
                  <a:gd name="connsiteX11" fmla="*/ 1184244 w 2643896"/>
                  <a:gd name="connsiteY11" fmla="*/ 1011496 h 1178742"/>
                  <a:gd name="connsiteX12" fmla="*/ 1136866 w 2643896"/>
                  <a:gd name="connsiteY12" fmla="*/ 685771 h 1178742"/>
                  <a:gd name="connsiteX13" fmla="*/ 17555 w 2643896"/>
                  <a:gd name="connsiteY13" fmla="*/ 348201 h 1178742"/>
                  <a:gd name="connsiteX14" fmla="*/ 17140 w 2643896"/>
                  <a:gd name="connsiteY14" fmla="*/ 276245 h 1178742"/>
                  <a:gd name="connsiteX15" fmla="*/ 17081 w 2643896"/>
                  <a:gd name="connsiteY15" fmla="*/ 276008 h 1178742"/>
                  <a:gd name="connsiteX16" fmla="*/ 112311 w 2643896"/>
                  <a:gd name="connsiteY16" fmla="*/ 306745 h 1178742"/>
                  <a:gd name="connsiteX17" fmla="*/ 1148710 w 2643896"/>
                  <a:gd name="connsiteY17" fmla="*/ 632470 h 1178742"/>
                  <a:gd name="connsiteX18" fmla="*/ 1225700 w 2643896"/>
                  <a:gd name="connsiteY18" fmla="*/ 632470 h 1178742"/>
                  <a:gd name="connsiteX19" fmla="*/ 2498990 w 2643896"/>
                  <a:gd name="connsiteY19" fmla="*/ 4709 h 1178742"/>
                  <a:gd name="connsiteX20" fmla="*/ 2600794 w 2643896"/>
                  <a:gd name="connsiteY20" fmla="*/ 56470 h 11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896" h="1178742">
                    <a:moveTo>
                      <a:pt x="2600794" y="56470"/>
                    </a:moveTo>
                    <a:cubicBezTo>
                      <a:pt x="2662445" y="133755"/>
                      <a:pt x="2653207" y="291702"/>
                      <a:pt x="2603104" y="356907"/>
                    </a:cubicBezTo>
                    <a:cubicBezTo>
                      <a:pt x="2565083" y="406417"/>
                      <a:pt x="2509117" y="438279"/>
                      <a:pt x="2454692" y="468897"/>
                    </a:cubicBezTo>
                    <a:cubicBezTo>
                      <a:pt x="2048068" y="697615"/>
                      <a:pt x="1200057" y="1174478"/>
                      <a:pt x="1180572" y="1177617"/>
                    </a:cubicBezTo>
                    <a:cubicBezTo>
                      <a:pt x="1154692" y="1181762"/>
                      <a:pt x="1128634" y="1173708"/>
                      <a:pt x="1103642" y="1165713"/>
                    </a:cubicBezTo>
                    <a:cubicBezTo>
                      <a:pt x="762992" y="1056624"/>
                      <a:pt x="422402" y="947536"/>
                      <a:pt x="81752" y="838447"/>
                    </a:cubicBezTo>
                    <a:cubicBezTo>
                      <a:pt x="60787" y="831755"/>
                      <a:pt x="38875" y="824412"/>
                      <a:pt x="24010" y="808185"/>
                    </a:cubicBezTo>
                    <a:cubicBezTo>
                      <a:pt x="9204" y="791958"/>
                      <a:pt x="2157" y="776737"/>
                      <a:pt x="17555" y="750916"/>
                    </a:cubicBezTo>
                    <a:cubicBezTo>
                      <a:pt x="53088" y="697615"/>
                      <a:pt x="135290" y="738183"/>
                      <a:pt x="195223" y="756838"/>
                    </a:cubicBezTo>
                    <a:cubicBezTo>
                      <a:pt x="498859" y="851240"/>
                      <a:pt x="815463" y="946707"/>
                      <a:pt x="1119099" y="1041108"/>
                    </a:cubicBezTo>
                    <a:cubicBezTo>
                      <a:pt x="1132720" y="1045313"/>
                      <a:pt x="1141722" y="1053071"/>
                      <a:pt x="1154633" y="1047030"/>
                    </a:cubicBezTo>
                    <a:cubicBezTo>
                      <a:pt x="1164937" y="1042233"/>
                      <a:pt x="1178499" y="1021268"/>
                      <a:pt x="1184244" y="1011496"/>
                    </a:cubicBezTo>
                    <a:cubicBezTo>
                      <a:pt x="1243467" y="910817"/>
                      <a:pt x="1213855" y="709460"/>
                      <a:pt x="1136866" y="685771"/>
                    </a:cubicBezTo>
                    <a:cubicBezTo>
                      <a:pt x="942200" y="625897"/>
                      <a:pt x="38875" y="359987"/>
                      <a:pt x="17555" y="348201"/>
                    </a:cubicBezTo>
                    <a:cubicBezTo>
                      <a:pt x="-5424" y="335527"/>
                      <a:pt x="-6134" y="294900"/>
                      <a:pt x="17140" y="276245"/>
                    </a:cubicBezTo>
                    <a:lnTo>
                      <a:pt x="17081" y="276008"/>
                    </a:lnTo>
                    <a:cubicBezTo>
                      <a:pt x="59011" y="288978"/>
                      <a:pt x="87319" y="298809"/>
                      <a:pt x="112311" y="306745"/>
                    </a:cubicBezTo>
                    <a:cubicBezTo>
                      <a:pt x="310530" y="369640"/>
                      <a:pt x="991829" y="582605"/>
                      <a:pt x="1148710" y="632470"/>
                    </a:cubicBezTo>
                    <a:cubicBezTo>
                      <a:pt x="1168846" y="638867"/>
                      <a:pt x="1207045" y="642242"/>
                      <a:pt x="1225700" y="632470"/>
                    </a:cubicBezTo>
                    <a:cubicBezTo>
                      <a:pt x="1445002" y="517578"/>
                      <a:pt x="2346254" y="79803"/>
                      <a:pt x="2498990" y="4709"/>
                    </a:cubicBezTo>
                    <a:cubicBezTo>
                      <a:pt x="2537485" y="-14242"/>
                      <a:pt x="2578349" y="28280"/>
                      <a:pt x="2600794" y="56470"/>
                    </a:cubicBezTo>
                    <a:close/>
                  </a:path>
                </a:pathLst>
              </a:custGeom>
              <a:solidFill>
                <a:schemeClr val="accent3">
                  <a:lumMod val="75000"/>
                </a:schemeClr>
              </a:solidFill>
              <a:ln w="5921" cap="flat">
                <a:noFill/>
                <a:prstDash val="solid"/>
                <a:miter/>
              </a:ln>
            </p:spPr>
            <p:txBody>
              <a:bodyPr rtlCol="0" anchor="ctr"/>
              <a:lstStyle/>
              <a:p>
                <a:endParaRPr lang="ko-KR" altLang="en-US"/>
              </a:p>
            </p:txBody>
          </p:sp>
          <p:sp>
            <p:nvSpPr>
              <p:cNvPr id="11" name="자유형: 도형 66">
                <a:extLst>
                  <a:ext uri="{FF2B5EF4-FFF2-40B4-BE49-F238E27FC236}">
                    <a16:creationId xmlns:a16="http://schemas.microsoft.com/office/drawing/2014/main" id="{071E26F7-AE03-4E20-9360-0D61828E3B49}"/>
                  </a:ext>
                </a:extLst>
              </p:cNvPr>
              <p:cNvSpPr/>
              <p:nvPr/>
            </p:nvSpPr>
            <p:spPr>
              <a:xfrm>
                <a:off x="5305590" y="5381468"/>
                <a:ext cx="2490496" cy="938887"/>
              </a:xfrm>
              <a:custGeom>
                <a:avLst/>
                <a:gdLst>
                  <a:gd name="connsiteX0" fmla="*/ 1484064 w 2490496"/>
                  <a:gd name="connsiteY0" fmla="*/ 11920 h 938887"/>
                  <a:gd name="connsiteX1" fmla="*/ 1593982 w 2490496"/>
                  <a:gd name="connsiteY1" fmla="*/ 9137 h 938887"/>
                  <a:gd name="connsiteX2" fmla="*/ 2490497 w 2490496"/>
                  <a:gd name="connsiteY2" fmla="*/ 299388 h 938887"/>
                  <a:gd name="connsiteX3" fmla="*/ 2483923 w 2490496"/>
                  <a:gd name="connsiteY3" fmla="*/ 307028 h 938887"/>
                  <a:gd name="connsiteX4" fmla="*/ 1200269 w 2490496"/>
                  <a:gd name="connsiteY4" fmla="*/ 931413 h 938887"/>
                  <a:gd name="connsiteX5" fmla="*/ 1149574 w 2490496"/>
                  <a:gd name="connsiteY5" fmla="*/ 935203 h 938887"/>
                  <a:gd name="connsiteX6" fmla="*/ 0 w 2490496"/>
                  <a:gd name="connsiteY6" fmla="*/ 571812 h 938887"/>
                  <a:gd name="connsiteX7" fmla="*/ 1484064 w 2490496"/>
                  <a:gd name="connsiteY7" fmla="*/ 11920 h 9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496" h="938887">
                    <a:moveTo>
                      <a:pt x="1484064" y="11920"/>
                    </a:moveTo>
                    <a:cubicBezTo>
                      <a:pt x="1522440" y="-3537"/>
                      <a:pt x="1555842" y="-3419"/>
                      <a:pt x="1593982" y="9137"/>
                    </a:cubicBezTo>
                    <a:cubicBezTo>
                      <a:pt x="1749974" y="60364"/>
                      <a:pt x="2487654" y="302645"/>
                      <a:pt x="2490497" y="299388"/>
                    </a:cubicBezTo>
                    <a:cubicBezTo>
                      <a:pt x="2488305" y="301934"/>
                      <a:pt x="2486943" y="305547"/>
                      <a:pt x="2483923" y="307028"/>
                    </a:cubicBezTo>
                    <a:cubicBezTo>
                      <a:pt x="2383836" y="354761"/>
                      <a:pt x="1229821" y="931413"/>
                      <a:pt x="1200269" y="931413"/>
                    </a:cubicBezTo>
                    <a:cubicBezTo>
                      <a:pt x="1183153" y="939942"/>
                      <a:pt x="1167873" y="941126"/>
                      <a:pt x="1149574" y="935203"/>
                    </a:cubicBezTo>
                    <a:cubicBezTo>
                      <a:pt x="987659" y="883265"/>
                      <a:pt x="220486" y="643531"/>
                      <a:pt x="0" y="571812"/>
                    </a:cubicBezTo>
                    <a:cubicBezTo>
                      <a:pt x="17412" y="577498"/>
                      <a:pt x="1378174" y="47217"/>
                      <a:pt x="1484064" y="11920"/>
                    </a:cubicBezTo>
                    <a:close/>
                  </a:path>
                </a:pathLst>
              </a:custGeom>
              <a:solidFill>
                <a:schemeClr val="accent3"/>
              </a:solidFill>
              <a:ln w="5921" cap="flat">
                <a:noFill/>
                <a:prstDash val="solid"/>
                <a:miter/>
              </a:ln>
            </p:spPr>
            <p:txBody>
              <a:bodyPr rtlCol="0" anchor="ctr"/>
              <a:lstStyle/>
              <a:p>
                <a:endParaRPr lang="ko-KR" altLang="en-US"/>
              </a:p>
            </p:txBody>
          </p:sp>
          <p:sp>
            <p:nvSpPr>
              <p:cNvPr id="12" name="자유형: 도형 67">
                <a:extLst>
                  <a:ext uri="{FF2B5EF4-FFF2-40B4-BE49-F238E27FC236}">
                    <a16:creationId xmlns:a16="http://schemas.microsoft.com/office/drawing/2014/main" id="{B6635775-F82A-43B3-AA08-EF72F8FA9FEA}"/>
                  </a:ext>
                </a:extLst>
              </p:cNvPr>
              <p:cNvSpPr/>
              <p:nvPr/>
            </p:nvSpPr>
            <p:spPr>
              <a:xfrm>
                <a:off x="5914697" y="5779540"/>
                <a:ext cx="820354" cy="286351"/>
              </a:xfrm>
              <a:custGeom>
                <a:avLst/>
                <a:gdLst>
                  <a:gd name="connsiteX0" fmla="*/ 642805 w 820354"/>
                  <a:gd name="connsiteY0" fmla="*/ 279808 h 286351"/>
                  <a:gd name="connsiteX1" fmla="*/ 609403 w 820354"/>
                  <a:gd name="connsiteY1" fmla="*/ 280933 h 286351"/>
                  <a:gd name="connsiteX2" fmla="*/ 245656 w 820354"/>
                  <a:gd name="connsiteY2" fmla="*/ 169891 h 286351"/>
                  <a:gd name="connsiteX3" fmla="*/ 0 w 820354"/>
                  <a:gd name="connsiteY3" fmla="*/ 96336 h 286351"/>
                  <a:gd name="connsiteX4" fmla="*/ 197982 w 820354"/>
                  <a:gd name="connsiteY4" fmla="*/ 2053 h 286351"/>
                  <a:gd name="connsiteX5" fmla="*/ 217585 w 820354"/>
                  <a:gd name="connsiteY5" fmla="*/ 2112 h 286351"/>
                  <a:gd name="connsiteX6" fmla="*/ 814254 w 820354"/>
                  <a:gd name="connsiteY6" fmla="*/ 180787 h 286351"/>
                  <a:gd name="connsiteX7" fmla="*/ 820354 w 820354"/>
                  <a:gd name="connsiteY7" fmla="*/ 184341 h 286351"/>
                  <a:gd name="connsiteX8" fmla="*/ 642805 w 820354"/>
                  <a:gd name="connsiteY8" fmla="*/ 279808 h 28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354" h="286351">
                    <a:moveTo>
                      <a:pt x="642805" y="279808"/>
                    </a:moveTo>
                    <a:cubicBezTo>
                      <a:pt x="625867" y="288336"/>
                      <a:pt x="631789" y="288336"/>
                      <a:pt x="609403" y="280933"/>
                    </a:cubicBezTo>
                    <a:cubicBezTo>
                      <a:pt x="488174" y="243919"/>
                      <a:pt x="366945" y="206727"/>
                      <a:pt x="245656" y="169891"/>
                    </a:cubicBezTo>
                    <a:cubicBezTo>
                      <a:pt x="165646" y="145609"/>
                      <a:pt x="85518" y="121920"/>
                      <a:pt x="0" y="96336"/>
                    </a:cubicBezTo>
                    <a:cubicBezTo>
                      <a:pt x="69173" y="63467"/>
                      <a:pt x="133666" y="32967"/>
                      <a:pt x="197982" y="2053"/>
                    </a:cubicBezTo>
                    <a:cubicBezTo>
                      <a:pt x="205089" y="-1382"/>
                      <a:pt x="210715" y="99"/>
                      <a:pt x="217585" y="2112"/>
                    </a:cubicBezTo>
                    <a:cubicBezTo>
                      <a:pt x="416455" y="61809"/>
                      <a:pt x="615325" y="121209"/>
                      <a:pt x="814254" y="180787"/>
                    </a:cubicBezTo>
                    <a:cubicBezTo>
                      <a:pt x="815913" y="181261"/>
                      <a:pt x="817334" y="182564"/>
                      <a:pt x="820354" y="184341"/>
                    </a:cubicBezTo>
                    <a:cubicBezTo>
                      <a:pt x="813781" y="189197"/>
                      <a:pt x="663770" y="266838"/>
                      <a:pt x="642805" y="279808"/>
                    </a:cubicBezTo>
                    <a:close/>
                  </a:path>
                </a:pathLst>
              </a:custGeom>
              <a:solidFill>
                <a:srgbClr val="FEFEFB"/>
              </a:solidFill>
              <a:ln w="5921" cap="flat">
                <a:noFill/>
                <a:prstDash val="solid"/>
                <a:miter/>
              </a:ln>
            </p:spPr>
            <p:txBody>
              <a:bodyPr rtlCol="0" anchor="ctr"/>
              <a:lstStyle/>
              <a:p>
                <a:endParaRPr lang="ko-KR" altLang="en-US"/>
              </a:p>
            </p:txBody>
          </p:sp>
          <p:sp>
            <p:nvSpPr>
              <p:cNvPr id="13" name="자유형: 도형 68">
                <a:extLst>
                  <a:ext uri="{FF2B5EF4-FFF2-40B4-BE49-F238E27FC236}">
                    <a16:creationId xmlns:a16="http://schemas.microsoft.com/office/drawing/2014/main" id="{BE423E87-2708-4F30-BE3D-D4F2E4FA0735}"/>
                  </a:ext>
                </a:extLst>
              </p:cNvPr>
              <p:cNvSpPr/>
              <p:nvPr/>
            </p:nvSpPr>
            <p:spPr>
              <a:xfrm>
                <a:off x="5391404" y="6056032"/>
                <a:ext cx="1120349" cy="674893"/>
              </a:xfrm>
              <a:custGeom>
                <a:avLst/>
                <a:gdLst>
                  <a:gd name="connsiteX0" fmla="*/ 237 w 1120349"/>
                  <a:gd name="connsiteY0" fmla="*/ 0 h 674893"/>
                  <a:gd name="connsiteX1" fmla="*/ 510619 w 1120349"/>
                  <a:gd name="connsiteY1" fmla="*/ 148531 h 674893"/>
                  <a:gd name="connsiteX2" fmla="*/ 1037287 w 1120349"/>
                  <a:gd name="connsiteY2" fmla="*/ 309025 h 674893"/>
                  <a:gd name="connsiteX3" fmla="*/ 1073235 w 1120349"/>
                  <a:gd name="connsiteY3" fmla="*/ 336326 h 674893"/>
                  <a:gd name="connsiteX4" fmla="*/ 1072762 w 1120349"/>
                  <a:gd name="connsiteY4" fmla="*/ 658439 h 674893"/>
                  <a:gd name="connsiteX5" fmla="*/ 1037702 w 1120349"/>
                  <a:gd name="connsiteY5" fmla="*/ 672653 h 674893"/>
                  <a:gd name="connsiteX6" fmla="*/ 8173 w 1120349"/>
                  <a:gd name="connsiteY6" fmla="*/ 353027 h 674893"/>
                  <a:gd name="connsiteX7" fmla="*/ 0 w 1120349"/>
                  <a:gd name="connsiteY7" fmla="*/ 349592 h 674893"/>
                  <a:gd name="connsiteX8" fmla="*/ 237 w 1120349"/>
                  <a:gd name="connsiteY8" fmla="*/ 0 h 6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349" h="674893">
                    <a:moveTo>
                      <a:pt x="237" y="0"/>
                    </a:moveTo>
                    <a:cubicBezTo>
                      <a:pt x="170325" y="51405"/>
                      <a:pt x="340650" y="96888"/>
                      <a:pt x="510619" y="148531"/>
                    </a:cubicBezTo>
                    <a:cubicBezTo>
                      <a:pt x="686215" y="201891"/>
                      <a:pt x="861692" y="255724"/>
                      <a:pt x="1037287" y="309025"/>
                    </a:cubicBezTo>
                    <a:cubicBezTo>
                      <a:pt x="1053100" y="313821"/>
                      <a:pt x="1064589" y="321639"/>
                      <a:pt x="1073235" y="336326"/>
                    </a:cubicBezTo>
                    <a:cubicBezTo>
                      <a:pt x="1136782" y="443934"/>
                      <a:pt x="1135479" y="551009"/>
                      <a:pt x="1072762" y="658439"/>
                    </a:cubicBezTo>
                    <a:cubicBezTo>
                      <a:pt x="1064175" y="673067"/>
                      <a:pt x="1055884" y="678338"/>
                      <a:pt x="1037702" y="672653"/>
                    </a:cubicBezTo>
                    <a:cubicBezTo>
                      <a:pt x="694684" y="565637"/>
                      <a:pt x="351369" y="459451"/>
                      <a:pt x="8173" y="353027"/>
                    </a:cubicBezTo>
                    <a:cubicBezTo>
                      <a:pt x="5389" y="352139"/>
                      <a:pt x="2724" y="350776"/>
                      <a:pt x="0" y="349592"/>
                    </a:cubicBezTo>
                    <a:cubicBezTo>
                      <a:pt x="178" y="231146"/>
                      <a:pt x="59" y="118445"/>
                      <a:pt x="237" y="0"/>
                    </a:cubicBezTo>
                    <a:close/>
                  </a:path>
                </a:pathLst>
              </a:custGeom>
              <a:solidFill>
                <a:srgbClr val="D5D9F2"/>
              </a:solidFill>
              <a:ln w="5921" cap="flat">
                <a:noFill/>
                <a:prstDash val="solid"/>
                <a:miter/>
              </a:ln>
            </p:spPr>
            <p:txBody>
              <a:bodyPr rtlCol="0" anchor="ctr"/>
              <a:lstStyle/>
              <a:p>
                <a:endParaRPr lang="ko-KR" altLang="en-US"/>
              </a:p>
            </p:txBody>
          </p:sp>
        </p:grpSp>
      </p:grpSp>
      <p:sp>
        <p:nvSpPr>
          <p:cNvPr id="26" name="Metin kutusu 25">
            <a:extLst>
              <a:ext uri="{FF2B5EF4-FFF2-40B4-BE49-F238E27FC236}">
                <a16:creationId xmlns:a16="http://schemas.microsoft.com/office/drawing/2014/main" id="{AC5BEABF-0B3B-4D0B-839D-AF0C0642BDB4}"/>
              </a:ext>
            </a:extLst>
          </p:cNvPr>
          <p:cNvSpPr txBox="1"/>
          <p:nvPr/>
        </p:nvSpPr>
        <p:spPr>
          <a:xfrm>
            <a:off x="1219201" y="2201333"/>
            <a:ext cx="5444066" cy="4374403"/>
          </a:xfrm>
          <a:prstGeom prst="rect">
            <a:avLst/>
          </a:prstGeom>
          <a:noFill/>
        </p:spPr>
        <p:txBody>
          <a:bodyPr wrap="square">
            <a:spAutoFit/>
          </a:bodyPr>
          <a:lstStyle/>
          <a:p>
            <a:pPr marL="1058545" indent="-285750">
              <a:lnSpc>
                <a:spcPct val="107000"/>
              </a:lnSpc>
              <a:spcAft>
                <a:spcPts val="3265"/>
              </a:spcAft>
              <a:buFont typeface="Wingdings" panose="05000000000000000000" pitchFamily="2" charset="2"/>
              <a:buChar char="Ø"/>
            </a:pPr>
            <a:r>
              <a:rPr lang="en-US" sz="2800" dirty="0" err="1">
                <a:solidFill>
                  <a:srgbClr val="000000"/>
                </a:solidFill>
                <a:effectLst/>
                <a:latin typeface="Bell MT" panose="02020503060305020303" pitchFamily="18" charset="0"/>
                <a:ea typeface="Courier New" panose="02070309020205020404" pitchFamily="49" charset="0"/>
              </a:rPr>
              <a:t>Staj</a:t>
            </a:r>
            <a:r>
              <a:rPr lang="en-US" sz="2800" dirty="0">
                <a:solidFill>
                  <a:srgbClr val="000000"/>
                </a:solidFill>
                <a:effectLst/>
                <a:latin typeface="Bell MT" panose="02020503060305020303" pitchFamily="18" charset="0"/>
                <a:ea typeface="Courier New" panose="02070309020205020404" pitchFamily="49" charset="0"/>
              </a:rPr>
              <a:t> program</a:t>
            </a:r>
            <a:r>
              <a:rPr lang="tr-TR" sz="2800" dirty="0">
                <a:solidFill>
                  <a:srgbClr val="000000"/>
                </a:solidFill>
                <a:effectLst/>
                <a:latin typeface="Bell MT" panose="02020503060305020303" pitchFamily="18" charset="0"/>
                <a:ea typeface="Courier New" panose="02070309020205020404" pitchFamily="49" charset="0"/>
              </a:rPr>
              <a:t>ı</a:t>
            </a:r>
          </a:p>
          <a:p>
            <a:pPr marL="944245" indent="-171450">
              <a:lnSpc>
                <a:spcPct val="107000"/>
              </a:lnSpc>
              <a:spcAft>
                <a:spcPts val="3265"/>
              </a:spcAft>
              <a:buFont typeface="Wingdings" panose="05000000000000000000" pitchFamily="2" charset="2"/>
              <a:buChar char="Ø"/>
            </a:pPr>
            <a:r>
              <a:rPr lang="tr-TR" sz="2800" dirty="0">
                <a:solidFill>
                  <a:srgbClr val="000000"/>
                </a:solidFill>
                <a:effectLst/>
                <a:latin typeface="Bell MT" panose="02020503060305020303" pitchFamily="18" charset="0"/>
                <a:ea typeface="Calibri" panose="020F0502020204030204" pitchFamily="34" charset="0"/>
              </a:rPr>
              <a:t>Ücretli Çalışma</a:t>
            </a:r>
          </a:p>
          <a:p>
            <a:pPr marL="944245" indent="-171450">
              <a:lnSpc>
                <a:spcPct val="107000"/>
              </a:lnSpc>
              <a:spcAft>
                <a:spcPts val="3265"/>
              </a:spcAft>
              <a:buFont typeface="Wingdings" panose="05000000000000000000" pitchFamily="2" charset="2"/>
              <a:buChar char="Ø"/>
            </a:pPr>
            <a:r>
              <a:rPr lang="tr-TR" sz="2800" dirty="0">
                <a:solidFill>
                  <a:srgbClr val="000000"/>
                </a:solidFill>
                <a:latin typeface="Bell MT" panose="02020503060305020303" pitchFamily="18" charset="0"/>
                <a:ea typeface="Calibri" panose="020F0502020204030204" pitchFamily="34" charset="0"/>
              </a:rPr>
              <a:t>Dil Kursu</a:t>
            </a:r>
          </a:p>
          <a:p>
            <a:pPr marL="944245" indent="-171450">
              <a:lnSpc>
                <a:spcPct val="107000"/>
              </a:lnSpc>
              <a:spcAft>
                <a:spcPts val="3265"/>
              </a:spcAft>
              <a:buFont typeface="Wingdings" panose="05000000000000000000" pitchFamily="2" charset="2"/>
              <a:buChar char="Ø"/>
            </a:pPr>
            <a:r>
              <a:rPr lang="tr-TR" sz="2800" dirty="0">
                <a:solidFill>
                  <a:srgbClr val="000000"/>
                </a:solidFill>
                <a:latin typeface="Bell MT" panose="02020503060305020303" pitchFamily="18" charset="0"/>
                <a:ea typeface="Calibri" panose="020F0502020204030204" pitchFamily="34" charset="0"/>
              </a:rPr>
              <a:t>Turistik Gezi</a:t>
            </a:r>
          </a:p>
          <a:p>
            <a:pPr marL="772795">
              <a:lnSpc>
                <a:spcPct val="107000"/>
              </a:lnSpc>
              <a:spcAft>
                <a:spcPts val="3265"/>
              </a:spcAft>
            </a:pPr>
            <a:endParaRPr lang="tr-TR" sz="1000" dirty="0">
              <a:solidFill>
                <a:srgbClr val="000000"/>
              </a:solidFill>
              <a:effectLst/>
              <a:latin typeface="Calibri" panose="020F0502020204030204" pitchFamily="34" charset="0"/>
              <a:ea typeface="Calibri" panose="020F0502020204030204" pitchFamily="34" charset="0"/>
            </a:endParaRPr>
          </a:p>
          <a:p>
            <a:pPr marL="772795">
              <a:lnSpc>
                <a:spcPct val="107000"/>
              </a:lnSpc>
              <a:spcAft>
                <a:spcPts val="3265"/>
              </a:spcAft>
            </a:pPr>
            <a:endParaRPr lang="tr-TR" sz="1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6454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CA2B0BF-F8EB-424C-8E12-8EFB6892B8C8}"/>
              </a:ext>
            </a:extLst>
          </p:cNvPr>
          <p:cNvSpPr>
            <a:spLocks noGrp="1"/>
          </p:cNvSpPr>
          <p:nvPr>
            <p:ph type="ctrTitle"/>
          </p:nvPr>
        </p:nvSpPr>
        <p:spPr>
          <a:xfrm>
            <a:off x="1862667" y="457200"/>
            <a:ext cx="8000999" cy="841657"/>
          </a:xfrm>
        </p:spPr>
        <p:txBody>
          <a:bodyPr/>
          <a:lstStyle/>
          <a:p>
            <a:r>
              <a:rPr lang="tr-TR" sz="4400" dirty="0">
                <a:latin typeface="Bell MT" panose="02020503060305020303" pitchFamily="18" charset="0"/>
              </a:rPr>
              <a:t>Avrupa Dayanışma Programı</a:t>
            </a:r>
            <a:endParaRPr lang="tr-TR" sz="4400" dirty="0"/>
          </a:p>
        </p:txBody>
      </p:sp>
      <p:sp>
        <p:nvSpPr>
          <p:cNvPr id="5" name="Alt Başlık 4">
            <a:extLst>
              <a:ext uri="{FF2B5EF4-FFF2-40B4-BE49-F238E27FC236}">
                <a16:creationId xmlns:a16="http://schemas.microsoft.com/office/drawing/2014/main" id="{26A9689E-2FCB-4335-BCE2-4F0B1B25F05E}"/>
              </a:ext>
            </a:extLst>
          </p:cNvPr>
          <p:cNvSpPr>
            <a:spLocks noGrp="1"/>
          </p:cNvSpPr>
          <p:nvPr>
            <p:ph type="subTitle" idx="1"/>
          </p:nvPr>
        </p:nvSpPr>
        <p:spPr>
          <a:xfrm>
            <a:off x="1524000" y="1676400"/>
            <a:ext cx="9144000" cy="3581400"/>
          </a:xfrm>
        </p:spPr>
        <p:txBody>
          <a:bodyPr/>
          <a:lstStyle/>
          <a:p>
            <a:pPr marL="5080" indent="-6350" algn="l">
              <a:lnSpc>
                <a:spcPct val="107000"/>
              </a:lnSpc>
              <a:spcAft>
                <a:spcPts val="760"/>
              </a:spcAft>
            </a:pPr>
            <a:r>
              <a:rPr lang="tr-TR" sz="3200" dirty="0">
                <a:solidFill>
                  <a:srgbClr val="FF0000"/>
                </a:solidFill>
                <a:effectLst/>
                <a:latin typeface="Bell MT" panose="02020503060305020303" pitchFamily="18" charset="0"/>
                <a:ea typeface="Calibri" panose="020F0502020204030204" pitchFamily="34" charset="0"/>
              </a:rPr>
              <a:t>A-</a:t>
            </a:r>
            <a:r>
              <a:rPr lang="en-US" sz="3200" dirty="0" err="1">
                <a:solidFill>
                  <a:srgbClr val="FF0000"/>
                </a:solidFill>
                <a:effectLst/>
                <a:latin typeface="Bell MT" panose="02020503060305020303" pitchFamily="18" charset="0"/>
                <a:ea typeface="Calibri" panose="020F0502020204030204" pitchFamily="34" charset="0"/>
              </a:rPr>
              <a:t>Bireysel</a:t>
            </a:r>
            <a:r>
              <a:rPr lang="en-US" sz="3200" dirty="0">
                <a:solidFill>
                  <a:srgbClr val="FF0000"/>
                </a:solidFill>
                <a:effectLst/>
                <a:latin typeface="Bell MT" panose="02020503060305020303" pitchFamily="18" charset="0"/>
                <a:ea typeface="Calibri" panose="020F0502020204030204" pitchFamily="34" charset="0"/>
              </a:rPr>
              <a:t> </a:t>
            </a:r>
            <a:r>
              <a:rPr lang="en-US" sz="3200" dirty="0" err="1">
                <a:solidFill>
                  <a:srgbClr val="FF0000"/>
                </a:solidFill>
                <a:effectLst/>
                <a:latin typeface="Bell MT" panose="02020503060305020303" pitchFamily="18" charset="0"/>
                <a:ea typeface="Calibri" panose="020F0502020204030204" pitchFamily="34" charset="0"/>
              </a:rPr>
              <a:t>Gönüllülük</a:t>
            </a:r>
            <a:endParaRPr lang="tr-TR" sz="3200" dirty="0">
              <a:solidFill>
                <a:srgbClr val="FF0000"/>
              </a:solidFill>
              <a:effectLst/>
              <a:latin typeface="Bell MT" panose="02020503060305020303" pitchFamily="18" charset="0"/>
              <a:ea typeface="Calibri" panose="020F0502020204030204" pitchFamily="34" charset="0"/>
            </a:endParaRPr>
          </a:p>
          <a:p>
            <a:pPr marL="5080" indent="-6350" algn="l">
              <a:lnSpc>
                <a:spcPct val="107000"/>
              </a:lnSpc>
              <a:spcAft>
                <a:spcPts val="760"/>
              </a:spcAft>
            </a:pPr>
            <a:r>
              <a:rPr lang="en-US" sz="2800" dirty="0" err="1">
                <a:solidFill>
                  <a:srgbClr val="000000"/>
                </a:solidFill>
                <a:effectLst/>
                <a:latin typeface="Bell MT" panose="02020503060305020303" pitchFamily="18" charset="0"/>
                <a:ea typeface="Times New Roman" panose="02020603050405020304" pitchFamily="18" charset="0"/>
              </a:rPr>
              <a:t>Gençlere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kuruluşların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günlük</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işlerinde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yardımcı</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olmalarına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imkân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veren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a:solidFill>
                  <a:srgbClr val="FF0000"/>
                </a:solidFill>
                <a:effectLst/>
                <a:latin typeface="Bell MT" panose="02020503060305020303" pitchFamily="18" charset="0"/>
                <a:ea typeface="Times New Roman" panose="02020603050405020304" pitchFamily="18" charset="0"/>
              </a:rPr>
              <a:t>2-12 ay </a:t>
            </a:r>
            <a:r>
              <a:rPr lang="en-US" sz="2800" dirty="0" err="1">
                <a:solidFill>
                  <a:srgbClr val="000000"/>
                </a:solidFill>
                <a:effectLst/>
                <a:latin typeface="Bell MT" panose="02020503060305020303" pitchFamily="18" charset="0"/>
                <a:ea typeface="Times New Roman" panose="02020603050405020304" pitchFamily="18" charset="0"/>
              </a:rPr>
              <a:t>süren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a:solidFill>
                  <a:srgbClr val="FF0000"/>
                </a:solidFill>
                <a:effectLst/>
                <a:latin typeface="Bell MT" panose="02020503060305020303" pitchFamily="18" charset="0"/>
                <a:ea typeface="Times New Roman" panose="02020603050405020304" pitchFamily="18" charset="0"/>
              </a:rPr>
              <a:t>tam </a:t>
            </a:r>
            <a:r>
              <a:rPr lang="en-US" sz="2800" dirty="0" err="1">
                <a:solidFill>
                  <a:srgbClr val="FF0000"/>
                </a:solidFill>
                <a:effectLst/>
                <a:latin typeface="Bell MT" panose="02020503060305020303" pitchFamily="18" charset="0"/>
                <a:ea typeface="Times New Roman" panose="02020603050405020304" pitchFamily="18" charset="0"/>
              </a:rPr>
              <a:t>zamanlı</a:t>
            </a:r>
            <a:r>
              <a:rPr lang="en-US" sz="2800" dirty="0">
                <a:solidFill>
                  <a:srgbClr val="FF0000"/>
                </a:solidFill>
                <a:effectLst/>
                <a:latin typeface="Bell MT" panose="02020503060305020303" pitchFamily="18" charset="0"/>
                <a:ea typeface="Times New Roman" panose="02020603050405020304" pitchFamily="18" charset="0"/>
              </a:rPr>
              <a:t> </a:t>
            </a:r>
            <a:r>
              <a:rPr lang="en-US" sz="2800" dirty="0" err="1">
                <a:solidFill>
                  <a:srgbClr val="FF0000"/>
                </a:solidFill>
                <a:effectLst/>
                <a:latin typeface="Bell MT" panose="02020503060305020303" pitchFamily="18" charset="0"/>
                <a:ea typeface="Times New Roman" panose="02020603050405020304" pitchFamily="18" charset="0"/>
              </a:rPr>
              <a:t>ücretsiz</a:t>
            </a:r>
            <a:r>
              <a:rPr lang="en-US" sz="2800" dirty="0">
                <a:solidFill>
                  <a:srgbClr val="FF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etkinliklerdir</a:t>
            </a:r>
            <a:r>
              <a:rPr lang="en-US" sz="2800" dirty="0">
                <a:solidFill>
                  <a:srgbClr val="000000"/>
                </a:solidFill>
                <a:effectLst/>
                <a:latin typeface="Bell MT" panose="02020503060305020303" pitchFamily="18" charset="0"/>
                <a:ea typeface="Times New Roman" panose="02020603050405020304" pitchFamily="18" charset="0"/>
              </a:rPr>
              <a:t>.</a:t>
            </a:r>
            <a:endParaRPr lang="tr-TR" sz="2800" dirty="0">
              <a:solidFill>
                <a:srgbClr val="000000"/>
              </a:solidFill>
              <a:effectLst/>
              <a:latin typeface="Bell MT" panose="02020503060305020303" pitchFamily="18" charset="0"/>
              <a:ea typeface="Times New Roman" panose="02020603050405020304" pitchFamily="18" charset="0"/>
            </a:endParaRPr>
          </a:p>
          <a:p>
            <a:pPr marL="5080" indent="-6350" algn="l">
              <a:lnSpc>
                <a:spcPct val="107000"/>
              </a:lnSpc>
              <a:spcAft>
                <a:spcPts val="760"/>
              </a:spcAft>
            </a:pPr>
            <a:r>
              <a:rPr lang="en-US" sz="2800" dirty="0" err="1">
                <a:solidFill>
                  <a:srgbClr val="000000"/>
                </a:solidFill>
                <a:effectLst/>
                <a:latin typeface="Bell MT" panose="02020503060305020303" pitchFamily="18" charset="0"/>
                <a:ea typeface="Times New Roman" panose="02020603050405020304" pitchFamily="18" charset="0"/>
              </a:rPr>
              <a:t>Katılımcılar</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sınır</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ötesi</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veya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kendi</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ülkelerinde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sosyal</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dahil</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etme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çevre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kültür</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ve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diğer</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konuları</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içeren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projelerde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gönüllülük</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yapabilirler</a:t>
            </a:r>
            <a:r>
              <a:rPr lang="en-US" sz="2800" dirty="0">
                <a:solidFill>
                  <a:srgbClr val="000000"/>
                </a:solidFill>
                <a:effectLst/>
                <a:latin typeface="Bell MT" panose="02020503060305020303" pitchFamily="18" charset="0"/>
                <a:ea typeface="Times New Roman" panose="02020603050405020304" pitchFamily="18" charset="0"/>
              </a:rPr>
              <a:t>.</a:t>
            </a:r>
            <a:endParaRPr lang="tr-TR" sz="2800" dirty="0">
              <a:solidFill>
                <a:srgbClr val="000000"/>
              </a:solidFill>
              <a:effectLst/>
              <a:latin typeface="Bell MT" panose="02020503060305020303" pitchFamily="18" charset="0"/>
              <a:ea typeface="Calibri" panose="020F0502020204030204" pitchFamily="34" charset="0"/>
            </a:endParaRPr>
          </a:p>
          <a:p>
            <a:pPr marL="5080" indent="-6350" algn="l">
              <a:lnSpc>
                <a:spcPct val="107000"/>
              </a:lnSpc>
              <a:spcAft>
                <a:spcPts val="760"/>
              </a:spcAft>
            </a:pPr>
            <a:endParaRPr lang="tr-TR" sz="3200" dirty="0">
              <a:solidFill>
                <a:srgbClr val="FF0000"/>
              </a:solidFill>
              <a:effectLst/>
              <a:latin typeface="Bell MT" panose="02020503060305020303" pitchFamily="18" charset="0"/>
              <a:ea typeface="Calibri" panose="020F0502020204030204" pitchFamily="34" charset="0"/>
            </a:endParaRPr>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13</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13" name="Freeform: Shape 24">
            <a:extLst>
              <a:ext uri="{FF2B5EF4-FFF2-40B4-BE49-F238E27FC236}">
                <a16:creationId xmlns:a16="http://schemas.microsoft.com/office/drawing/2014/main" id="{8964BA79-8090-494E-94A5-1C253E72B34E}"/>
              </a:ext>
            </a:extLst>
          </p:cNvPr>
          <p:cNvSpPr>
            <a:spLocks noChangeAspect="1"/>
          </p:cNvSpPr>
          <p:nvPr/>
        </p:nvSpPr>
        <p:spPr>
          <a:xfrm>
            <a:off x="660400" y="2476198"/>
            <a:ext cx="863600" cy="878033"/>
          </a:xfrm>
          <a:custGeom>
            <a:avLst/>
            <a:gdLst>
              <a:gd name="connsiteX0" fmla="*/ 1632503 w 2337564"/>
              <a:gd name="connsiteY0" fmla="*/ 0 h 2376629"/>
              <a:gd name="connsiteX1" fmla="*/ 1973743 w 2337564"/>
              <a:gd name="connsiteY1" fmla="*/ 536479 h 2376629"/>
              <a:gd name="connsiteX2" fmla="*/ 1338632 w 2337564"/>
              <a:gd name="connsiteY2" fmla="*/ 566281 h 2376629"/>
              <a:gd name="connsiteX3" fmla="*/ 1411376 w 2337564"/>
              <a:gd name="connsiteY3" fmla="*/ 426106 h 2376629"/>
              <a:gd name="connsiteX4" fmla="*/ 1336049 w 2337564"/>
              <a:gd name="connsiteY4" fmla="*/ 414609 h 2376629"/>
              <a:gd name="connsiteX5" fmla="*/ 1241029 w 2337564"/>
              <a:gd name="connsiteY5" fmla="*/ 409812 h 2376629"/>
              <a:gd name="connsiteX6" fmla="*/ 311684 w 2337564"/>
              <a:gd name="connsiteY6" fmla="*/ 1339156 h 2376629"/>
              <a:gd name="connsiteX7" fmla="*/ 1241029 w 2337564"/>
              <a:gd name="connsiteY7" fmla="*/ 2268501 h 2376629"/>
              <a:gd name="connsiteX8" fmla="*/ 1276800 w 2337564"/>
              <a:gd name="connsiteY8" fmla="*/ 2266695 h 2376629"/>
              <a:gd name="connsiteX9" fmla="*/ 1283069 w 2337564"/>
              <a:gd name="connsiteY9" fmla="*/ 2267289 h 2376629"/>
              <a:gd name="connsiteX10" fmla="*/ 2146453 w 2337564"/>
              <a:gd name="connsiteY10" fmla="*/ 1724859 h 2376629"/>
              <a:gd name="connsiteX11" fmla="*/ 2329590 w 2337564"/>
              <a:gd name="connsiteY11" fmla="*/ 1186157 h 2376629"/>
              <a:gd name="connsiteX12" fmla="*/ 2331676 w 2337564"/>
              <a:gd name="connsiteY12" fmla="*/ 1091239 h 2376629"/>
              <a:gd name="connsiteX13" fmla="*/ 2337564 w 2337564"/>
              <a:gd name="connsiteY13" fmla="*/ 1207847 h 2376629"/>
              <a:gd name="connsiteX14" fmla="*/ 1168782 w 2337564"/>
              <a:gd name="connsiteY14" fmla="*/ 2376629 h 2376629"/>
              <a:gd name="connsiteX15" fmla="*/ 0 w 2337564"/>
              <a:gd name="connsiteY15" fmla="*/ 1207847 h 2376629"/>
              <a:gd name="connsiteX16" fmla="*/ 1168782 w 2337564"/>
              <a:gd name="connsiteY16" fmla="*/ 39065 h 2376629"/>
              <a:gd name="connsiteX17" fmla="*/ 1516342 w 2337564"/>
              <a:gd name="connsiteY17" fmla="*/ 91611 h 2376629"/>
              <a:gd name="connsiteX18" fmla="*/ 1574009 w 2337564"/>
              <a:gd name="connsiteY18" fmla="*/ 112718 h 23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7564" h="2376629">
                <a:moveTo>
                  <a:pt x="1632503" y="0"/>
                </a:moveTo>
                <a:lnTo>
                  <a:pt x="1973743" y="536479"/>
                </a:lnTo>
                <a:lnTo>
                  <a:pt x="1338632" y="566281"/>
                </a:lnTo>
                <a:lnTo>
                  <a:pt x="1411376" y="426106"/>
                </a:lnTo>
                <a:lnTo>
                  <a:pt x="1336049" y="414609"/>
                </a:lnTo>
                <a:cubicBezTo>
                  <a:pt x="1304807" y="411437"/>
                  <a:pt x="1273108" y="409812"/>
                  <a:pt x="1241029" y="409812"/>
                </a:cubicBezTo>
                <a:cubicBezTo>
                  <a:pt x="727767" y="409811"/>
                  <a:pt x="311684" y="825893"/>
                  <a:pt x="311684" y="1339156"/>
                </a:cubicBezTo>
                <a:cubicBezTo>
                  <a:pt x="311685" y="1852419"/>
                  <a:pt x="727767" y="2268501"/>
                  <a:pt x="1241029" y="2268501"/>
                </a:cubicBezTo>
                <a:lnTo>
                  <a:pt x="1276800" y="2266695"/>
                </a:lnTo>
                <a:lnTo>
                  <a:pt x="1283069" y="2267289"/>
                </a:lnTo>
                <a:cubicBezTo>
                  <a:pt x="1587888" y="2277898"/>
                  <a:pt x="1931140" y="2074979"/>
                  <a:pt x="2146453" y="1724859"/>
                </a:cubicBezTo>
                <a:cubicBezTo>
                  <a:pt x="2254110" y="1549799"/>
                  <a:pt x="2314494" y="1362798"/>
                  <a:pt x="2329590" y="1186157"/>
                </a:cubicBezTo>
                <a:lnTo>
                  <a:pt x="2331676" y="1091239"/>
                </a:lnTo>
                <a:lnTo>
                  <a:pt x="2337564" y="1207847"/>
                </a:lnTo>
                <a:cubicBezTo>
                  <a:pt x="2337564" y="1853347"/>
                  <a:pt x="1814282" y="2376629"/>
                  <a:pt x="1168782" y="2376629"/>
                </a:cubicBezTo>
                <a:cubicBezTo>
                  <a:pt x="523282" y="2376629"/>
                  <a:pt x="0" y="1853347"/>
                  <a:pt x="0" y="1207847"/>
                </a:cubicBezTo>
                <a:cubicBezTo>
                  <a:pt x="0" y="562347"/>
                  <a:pt x="523282" y="39065"/>
                  <a:pt x="1168782" y="39065"/>
                </a:cubicBezTo>
                <a:cubicBezTo>
                  <a:pt x="1289813" y="39065"/>
                  <a:pt x="1406548" y="57462"/>
                  <a:pt x="1516342" y="91611"/>
                </a:cubicBezTo>
                <a:lnTo>
                  <a:pt x="1574009" y="112718"/>
                </a:lnTo>
                <a:close/>
              </a:path>
            </a:pathLst>
          </a:custGeom>
          <a:solidFill>
            <a:srgbClr val="F79465"/>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4" name="Freeform: Shape 26">
            <a:extLst>
              <a:ext uri="{FF2B5EF4-FFF2-40B4-BE49-F238E27FC236}">
                <a16:creationId xmlns:a16="http://schemas.microsoft.com/office/drawing/2014/main" id="{813921C8-FCEA-4F5E-8203-B2282703AB54}"/>
              </a:ext>
            </a:extLst>
          </p:cNvPr>
          <p:cNvSpPr>
            <a:spLocks noChangeAspect="1"/>
          </p:cNvSpPr>
          <p:nvPr/>
        </p:nvSpPr>
        <p:spPr>
          <a:xfrm>
            <a:off x="660400" y="4131303"/>
            <a:ext cx="973667" cy="878033"/>
          </a:xfrm>
          <a:custGeom>
            <a:avLst/>
            <a:gdLst>
              <a:gd name="connsiteX0" fmla="*/ 1632503 w 2337564"/>
              <a:gd name="connsiteY0" fmla="*/ 0 h 2376629"/>
              <a:gd name="connsiteX1" fmla="*/ 1973743 w 2337564"/>
              <a:gd name="connsiteY1" fmla="*/ 536479 h 2376629"/>
              <a:gd name="connsiteX2" fmla="*/ 1338632 w 2337564"/>
              <a:gd name="connsiteY2" fmla="*/ 566281 h 2376629"/>
              <a:gd name="connsiteX3" fmla="*/ 1411376 w 2337564"/>
              <a:gd name="connsiteY3" fmla="*/ 426106 h 2376629"/>
              <a:gd name="connsiteX4" fmla="*/ 1336049 w 2337564"/>
              <a:gd name="connsiteY4" fmla="*/ 414609 h 2376629"/>
              <a:gd name="connsiteX5" fmla="*/ 1241029 w 2337564"/>
              <a:gd name="connsiteY5" fmla="*/ 409812 h 2376629"/>
              <a:gd name="connsiteX6" fmla="*/ 311684 w 2337564"/>
              <a:gd name="connsiteY6" fmla="*/ 1339156 h 2376629"/>
              <a:gd name="connsiteX7" fmla="*/ 1241029 w 2337564"/>
              <a:gd name="connsiteY7" fmla="*/ 2268501 h 2376629"/>
              <a:gd name="connsiteX8" fmla="*/ 1276800 w 2337564"/>
              <a:gd name="connsiteY8" fmla="*/ 2266695 h 2376629"/>
              <a:gd name="connsiteX9" fmla="*/ 1283069 w 2337564"/>
              <a:gd name="connsiteY9" fmla="*/ 2267289 h 2376629"/>
              <a:gd name="connsiteX10" fmla="*/ 2146453 w 2337564"/>
              <a:gd name="connsiteY10" fmla="*/ 1724859 h 2376629"/>
              <a:gd name="connsiteX11" fmla="*/ 2329590 w 2337564"/>
              <a:gd name="connsiteY11" fmla="*/ 1186157 h 2376629"/>
              <a:gd name="connsiteX12" fmla="*/ 2331676 w 2337564"/>
              <a:gd name="connsiteY12" fmla="*/ 1091239 h 2376629"/>
              <a:gd name="connsiteX13" fmla="*/ 2337564 w 2337564"/>
              <a:gd name="connsiteY13" fmla="*/ 1207847 h 2376629"/>
              <a:gd name="connsiteX14" fmla="*/ 1168782 w 2337564"/>
              <a:gd name="connsiteY14" fmla="*/ 2376629 h 2376629"/>
              <a:gd name="connsiteX15" fmla="*/ 0 w 2337564"/>
              <a:gd name="connsiteY15" fmla="*/ 1207847 h 2376629"/>
              <a:gd name="connsiteX16" fmla="*/ 1168782 w 2337564"/>
              <a:gd name="connsiteY16" fmla="*/ 39065 h 2376629"/>
              <a:gd name="connsiteX17" fmla="*/ 1516342 w 2337564"/>
              <a:gd name="connsiteY17" fmla="*/ 91611 h 2376629"/>
              <a:gd name="connsiteX18" fmla="*/ 1574009 w 2337564"/>
              <a:gd name="connsiteY18" fmla="*/ 112718 h 23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7564" h="2376629">
                <a:moveTo>
                  <a:pt x="1632503" y="0"/>
                </a:moveTo>
                <a:lnTo>
                  <a:pt x="1973743" y="536479"/>
                </a:lnTo>
                <a:lnTo>
                  <a:pt x="1338632" y="566281"/>
                </a:lnTo>
                <a:lnTo>
                  <a:pt x="1411376" y="426106"/>
                </a:lnTo>
                <a:lnTo>
                  <a:pt x="1336049" y="414609"/>
                </a:lnTo>
                <a:cubicBezTo>
                  <a:pt x="1304807" y="411437"/>
                  <a:pt x="1273108" y="409812"/>
                  <a:pt x="1241029" y="409812"/>
                </a:cubicBezTo>
                <a:cubicBezTo>
                  <a:pt x="727767" y="409811"/>
                  <a:pt x="311684" y="825893"/>
                  <a:pt x="311684" y="1339156"/>
                </a:cubicBezTo>
                <a:cubicBezTo>
                  <a:pt x="311685" y="1852419"/>
                  <a:pt x="727767" y="2268501"/>
                  <a:pt x="1241029" y="2268501"/>
                </a:cubicBezTo>
                <a:lnTo>
                  <a:pt x="1276800" y="2266695"/>
                </a:lnTo>
                <a:lnTo>
                  <a:pt x="1283069" y="2267289"/>
                </a:lnTo>
                <a:cubicBezTo>
                  <a:pt x="1587888" y="2277898"/>
                  <a:pt x="1931140" y="2074979"/>
                  <a:pt x="2146453" y="1724859"/>
                </a:cubicBezTo>
                <a:cubicBezTo>
                  <a:pt x="2254110" y="1549799"/>
                  <a:pt x="2314494" y="1362798"/>
                  <a:pt x="2329590" y="1186157"/>
                </a:cubicBezTo>
                <a:lnTo>
                  <a:pt x="2331676" y="1091239"/>
                </a:lnTo>
                <a:lnTo>
                  <a:pt x="2337564" y="1207847"/>
                </a:lnTo>
                <a:cubicBezTo>
                  <a:pt x="2337564" y="1853347"/>
                  <a:pt x="1814282" y="2376629"/>
                  <a:pt x="1168782" y="2376629"/>
                </a:cubicBezTo>
                <a:cubicBezTo>
                  <a:pt x="523282" y="2376629"/>
                  <a:pt x="0" y="1853347"/>
                  <a:pt x="0" y="1207847"/>
                </a:cubicBezTo>
                <a:cubicBezTo>
                  <a:pt x="0" y="562347"/>
                  <a:pt x="523282" y="39065"/>
                  <a:pt x="1168782" y="39065"/>
                </a:cubicBezTo>
                <a:cubicBezTo>
                  <a:pt x="1289813" y="39065"/>
                  <a:pt x="1406548" y="57462"/>
                  <a:pt x="1516342" y="91611"/>
                </a:cubicBezTo>
                <a:lnTo>
                  <a:pt x="1574009" y="112718"/>
                </a:lnTo>
                <a:close/>
              </a:path>
            </a:pathLst>
          </a:custGeom>
          <a:solidFill>
            <a:srgbClr val="54CBA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57906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F94ABA6E-B7CB-4487-BEF5-C6DBF4EDA101}"/>
              </a:ext>
            </a:extLst>
          </p:cNvPr>
          <p:cNvSpPr>
            <a:spLocks noGrp="1"/>
          </p:cNvSpPr>
          <p:nvPr>
            <p:ph type="ctrTitle"/>
          </p:nvPr>
        </p:nvSpPr>
        <p:spPr>
          <a:xfrm>
            <a:off x="1524000" y="191252"/>
            <a:ext cx="8481391" cy="841658"/>
          </a:xfrm>
        </p:spPr>
        <p:txBody>
          <a:bodyPr/>
          <a:lstStyle/>
          <a:p>
            <a:r>
              <a:rPr lang="tr-TR" sz="3600" dirty="0">
                <a:latin typeface="Bell MT" panose="02020503060305020303" pitchFamily="18" charset="0"/>
              </a:rPr>
              <a:t>Avrupa Dayanışma Programı</a:t>
            </a:r>
            <a:endParaRPr lang="tr-TR" sz="3600" dirty="0"/>
          </a:p>
        </p:txBody>
      </p:sp>
      <p:sp>
        <p:nvSpPr>
          <p:cNvPr id="5" name="Alt Başlık 4">
            <a:extLst>
              <a:ext uri="{FF2B5EF4-FFF2-40B4-BE49-F238E27FC236}">
                <a16:creationId xmlns:a16="http://schemas.microsoft.com/office/drawing/2014/main" id="{8AF458A3-DC3F-4675-8244-4C08A75D737A}"/>
              </a:ext>
            </a:extLst>
          </p:cNvPr>
          <p:cNvSpPr>
            <a:spLocks noGrp="1"/>
          </p:cNvSpPr>
          <p:nvPr>
            <p:ph type="subTitle" idx="1"/>
          </p:nvPr>
        </p:nvSpPr>
        <p:spPr>
          <a:xfrm>
            <a:off x="1298714" y="1186215"/>
            <a:ext cx="9303026" cy="5480534"/>
          </a:xfrm>
        </p:spPr>
        <p:txBody>
          <a:bodyPr/>
          <a:lstStyle/>
          <a:p>
            <a:pPr algn="l"/>
            <a:r>
              <a:rPr lang="tr-TR" sz="3200" dirty="0">
                <a:solidFill>
                  <a:srgbClr val="FF0000"/>
                </a:solidFill>
                <a:effectLst/>
                <a:latin typeface="Bell MT" panose="02020503060305020303" pitchFamily="18" charset="0"/>
                <a:ea typeface="Calibri" panose="020F0502020204030204" pitchFamily="34" charset="0"/>
              </a:rPr>
              <a:t>B-</a:t>
            </a:r>
            <a:r>
              <a:rPr lang="en-US" sz="3200" dirty="0" err="1">
                <a:solidFill>
                  <a:srgbClr val="FF0000"/>
                </a:solidFill>
                <a:effectLst/>
                <a:latin typeface="Bell MT" panose="02020503060305020303" pitchFamily="18" charset="0"/>
                <a:ea typeface="Calibri" panose="020F0502020204030204" pitchFamily="34" charset="0"/>
              </a:rPr>
              <a:t>Gönüllü</a:t>
            </a:r>
            <a:r>
              <a:rPr lang="en-US" sz="3200" dirty="0">
                <a:solidFill>
                  <a:srgbClr val="FF0000"/>
                </a:solidFill>
                <a:effectLst/>
                <a:latin typeface="Bell MT" panose="02020503060305020303" pitchFamily="18" charset="0"/>
                <a:ea typeface="Calibri" panose="020F0502020204030204" pitchFamily="34" charset="0"/>
              </a:rPr>
              <a:t> </a:t>
            </a:r>
            <a:r>
              <a:rPr lang="en-US" sz="3200" dirty="0" err="1">
                <a:solidFill>
                  <a:srgbClr val="FF0000"/>
                </a:solidFill>
                <a:effectLst/>
                <a:latin typeface="Bell MT" panose="02020503060305020303" pitchFamily="18" charset="0"/>
                <a:ea typeface="Calibri" panose="020F0502020204030204" pitchFamily="34" charset="0"/>
              </a:rPr>
              <a:t>Takımlar</a:t>
            </a:r>
            <a:endParaRPr lang="tr-TR" sz="3200" dirty="0">
              <a:solidFill>
                <a:srgbClr val="FF0000"/>
              </a:solidFill>
              <a:effectLst/>
              <a:latin typeface="Bell MT" panose="02020503060305020303" pitchFamily="18" charset="0"/>
              <a:ea typeface="Calibri" panose="020F0502020204030204" pitchFamily="34" charset="0"/>
            </a:endParaRPr>
          </a:p>
          <a:p>
            <a:pPr algn="l"/>
            <a:br>
              <a:rPr lang="tr-TR" sz="3200" dirty="0">
                <a:solidFill>
                  <a:srgbClr val="FF0000"/>
                </a:solidFill>
                <a:effectLst/>
                <a:latin typeface="Bell MT" panose="02020503060305020303" pitchFamily="18" charset="0"/>
                <a:ea typeface="Calibri" panose="020F0502020204030204" pitchFamily="34" charset="0"/>
              </a:rPr>
            </a:br>
            <a:r>
              <a:rPr lang="en-US" sz="2800" dirty="0">
                <a:solidFill>
                  <a:srgbClr val="000000"/>
                </a:solidFill>
                <a:effectLst/>
                <a:latin typeface="Bell MT" panose="02020503060305020303" pitchFamily="18" charset="0"/>
                <a:ea typeface="Times New Roman" panose="02020603050405020304" pitchFamily="18" charset="0"/>
              </a:rPr>
              <a:t>10-40 </a:t>
            </a:r>
            <a:r>
              <a:rPr lang="en-US" sz="2800" dirty="0" err="1">
                <a:solidFill>
                  <a:srgbClr val="000000"/>
                </a:solidFill>
                <a:effectLst/>
                <a:latin typeface="Bell MT" panose="02020503060305020303" pitchFamily="18" charset="0"/>
                <a:ea typeface="Times New Roman" panose="02020603050405020304" pitchFamily="18" charset="0"/>
              </a:rPr>
              <a:t>kişilik</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gruplarla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az</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iki</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farklı</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ülkeden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gelen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gençlerin</a:t>
            </a:r>
            <a:r>
              <a:rPr lang="en-US" sz="2800" dirty="0">
                <a:solidFill>
                  <a:srgbClr val="000000"/>
                </a:solidFill>
                <a:effectLst/>
                <a:latin typeface="Bell MT" panose="02020503060305020303" pitchFamily="18" charset="0"/>
                <a:ea typeface="Times New Roman" panose="02020603050405020304" pitchFamily="18" charset="0"/>
              </a:rPr>
              <a:t> </a:t>
            </a:r>
            <a:r>
              <a:rPr lang="en-US" sz="2800" b="1" i="1" u="sng" dirty="0">
                <a:solidFill>
                  <a:srgbClr val="EC5D62"/>
                </a:solidFill>
                <a:effectLst/>
                <a:latin typeface="Bell MT" panose="02020503060305020303" pitchFamily="18" charset="0"/>
                <a:ea typeface="Times New Roman" panose="02020603050405020304" pitchFamily="18" charset="0"/>
              </a:rPr>
              <a:t>2 </a:t>
            </a:r>
            <a:r>
              <a:rPr lang="en-US" sz="2800" b="1" i="1" u="sng" dirty="0" err="1">
                <a:solidFill>
                  <a:srgbClr val="EC5D62"/>
                </a:solidFill>
                <a:effectLst/>
                <a:latin typeface="Bell MT" panose="02020503060305020303" pitchFamily="18" charset="0"/>
                <a:ea typeface="Times New Roman" panose="02020603050405020304" pitchFamily="18" charset="0"/>
              </a:rPr>
              <a:t>hafta</a:t>
            </a:r>
            <a:r>
              <a:rPr lang="en-US" sz="2800" b="1" i="1" u="sng" dirty="0">
                <a:solidFill>
                  <a:srgbClr val="EC5D62"/>
                </a:solidFill>
                <a:effectLst/>
                <a:latin typeface="Bell MT" panose="02020503060305020303" pitchFamily="18" charset="0"/>
                <a:ea typeface="Times New Roman" panose="02020603050405020304" pitchFamily="18" charset="0"/>
              </a:rPr>
              <a:t> </a:t>
            </a:r>
            <a:r>
              <a:rPr lang="en-US" sz="2800" b="1" i="1" u="sng" dirty="0" err="1">
                <a:solidFill>
                  <a:srgbClr val="EC5D62"/>
                </a:solidFill>
                <a:effectLst/>
                <a:latin typeface="Bell MT" panose="02020503060305020303" pitchFamily="18" charset="0"/>
                <a:ea typeface="Times New Roman" panose="02020603050405020304" pitchFamily="18" charset="0"/>
              </a:rPr>
              <a:t>ile</a:t>
            </a:r>
            <a:r>
              <a:rPr lang="en-US" sz="2800" b="1" i="1" u="sng" dirty="0">
                <a:solidFill>
                  <a:srgbClr val="EC5D62"/>
                </a:solidFill>
                <a:effectLst/>
                <a:latin typeface="Bell MT" panose="02020503060305020303" pitchFamily="18" charset="0"/>
                <a:ea typeface="Times New Roman" panose="02020603050405020304" pitchFamily="18" charset="0"/>
              </a:rPr>
              <a:t> 2 ay </a:t>
            </a:r>
            <a:r>
              <a:rPr lang="tr-TR" sz="2800" b="1" i="1" u="sng" dirty="0">
                <a:solidFill>
                  <a:srgbClr val="EC5D62"/>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arasında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birlikte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gönüllülük</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yaptığı</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projelerdir</a:t>
            </a:r>
            <a:r>
              <a:rPr lang="en-US" sz="2800" dirty="0">
                <a:solidFill>
                  <a:srgbClr val="000000"/>
                </a:solidFill>
                <a:effectLst/>
                <a:latin typeface="Bell MT" panose="02020503060305020303" pitchFamily="18" charset="0"/>
                <a:ea typeface="Times New Roman" panose="02020603050405020304" pitchFamily="18" charset="0"/>
              </a:rPr>
              <a:t>.</a:t>
            </a:r>
            <a:endParaRPr lang="tr-TR" sz="2800" dirty="0">
              <a:solidFill>
                <a:srgbClr val="000000"/>
              </a:solidFill>
              <a:effectLst/>
              <a:latin typeface="Bell MT" panose="02020503060305020303" pitchFamily="18" charset="0"/>
              <a:ea typeface="Times New Roman" panose="02020603050405020304" pitchFamily="18" charset="0"/>
            </a:endParaRPr>
          </a:p>
          <a:p>
            <a:pPr algn="l"/>
            <a:r>
              <a:rPr lang="en-US" sz="2800" dirty="0" err="1">
                <a:solidFill>
                  <a:srgbClr val="000000"/>
                </a:solidFill>
                <a:effectLst/>
                <a:latin typeface="Bell MT" panose="02020503060305020303" pitchFamily="18" charset="0"/>
                <a:ea typeface="Times New Roman" panose="02020603050405020304" pitchFamily="18" charset="0"/>
              </a:rPr>
              <a:t>Katılımcıların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az</a:t>
            </a:r>
            <a:r>
              <a:rPr lang="en-US" sz="2800" dirty="0">
                <a:solidFill>
                  <a:srgbClr val="000000"/>
                </a:solidFill>
                <a:effectLst/>
                <a:latin typeface="Bell MT" panose="02020503060305020303" pitchFamily="18" charset="0"/>
                <a:ea typeface="Times New Roman" panose="02020603050405020304" pitchFamily="18" charset="0"/>
              </a:rPr>
              <a:t> 4'te 1'i </a:t>
            </a:r>
            <a:r>
              <a:rPr lang="en-US" sz="2800" dirty="0" err="1">
                <a:solidFill>
                  <a:srgbClr val="000000"/>
                </a:solidFill>
                <a:effectLst/>
                <a:latin typeface="Bell MT" panose="02020503060305020303" pitchFamily="18" charset="0"/>
                <a:ea typeface="Times New Roman" panose="02020603050405020304" pitchFamily="18" charset="0"/>
              </a:rPr>
              <a:t>faaliyet</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olduğu</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ülkeye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başka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bir</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ülkeden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katılım</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sağlamalıdır</a:t>
            </a:r>
            <a:r>
              <a:rPr lang="en-US" sz="2800" dirty="0">
                <a:solidFill>
                  <a:srgbClr val="000000"/>
                </a:solidFill>
                <a:effectLst/>
                <a:latin typeface="Bell MT" panose="02020503060305020303" pitchFamily="18" charset="0"/>
                <a:ea typeface="Times New Roman" panose="02020603050405020304" pitchFamily="18" charset="0"/>
              </a:rPr>
              <a:t>.</a:t>
            </a:r>
            <a:endParaRPr lang="tr-TR" sz="2800" dirty="0">
              <a:solidFill>
                <a:srgbClr val="000000"/>
              </a:solidFill>
              <a:effectLst/>
              <a:latin typeface="Bell MT" panose="02020503060305020303" pitchFamily="18" charset="0"/>
              <a:ea typeface="Calibri" panose="020F0502020204030204" pitchFamily="34" charset="0"/>
            </a:endParaRPr>
          </a:p>
          <a:p>
            <a:pPr algn="l"/>
            <a:endParaRPr lang="tr-TR" sz="2800" dirty="0">
              <a:solidFill>
                <a:srgbClr val="000000"/>
              </a:solidFill>
              <a:latin typeface="Bell MT" panose="02020503060305020303" pitchFamily="18" charset="0"/>
            </a:endParaRPr>
          </a:p>
          <a:p>
            <a:pPr algn="l"/>
            <a:r>
              <a:rPr lang="en-US" sz="3200" b="1" dirty="0" err="1">
                <a:solidFill>
                  <a:schemeClr val="accent2"/>
                </a:solidFill>
                <a:effectLst/>
                <a:latin typeface="Bell MT" panose="02020503060305020303" pitchFamily="18" charset="0"/>
                <a:ea typeface="Times New Roman" panose="02020603050405020304" pitchFamily="18" charset="0"/>
              </a:rPr>
              <a:t>Faaliyet</a:t>
            </a:r>
            <a:r>
              <a:rPr lang="en-US" sz="3200" b="1" dirty="0">
                <a:solidFill>
                  <a:schemeClr val="accent2"/>
                </a:solidFill>
                <a:effectLst/>
                <a:latin typeface="Bell MT" panose="02020503060305020303" pitchFamily="18" charset="0"/>
                <a:ea typeface="Times New Roman" panose="02020603050405020304" pitchFamily="18" charset="0"/>
              </a:rPr>
              <a:t> </a:t>
            </a:r>
            <a:r>
              <a:rPr lang="en-US" sz="3200" b="1" dirty="0" err="1">
                <a:solidFill>
                  <a:schemeClr val="accent2"/>
                </a:solidFill>
                <a:effectLst/>
                <a:latin typeface="Bell MT" panose="02020503060305020303" pitchFamily="18" charset="0"/>
                <a:ea typeface="Times New Roman" panose="02020603050405020304" pitchFamily="18" charset="0"/>
              </a:rPr>
              <a:t>örnekleri</a:t>
            </a:r>
            <a:r>
              <a:rPr lang="en-US" sz="3200" b="1" dirty="0">
                <a:solidFill>
                  <a:schemeClr val="accent2"/>
                </a:solidFill>
                <a:effectLst/>
                <a:latin typeface="Bell MT" panose="02020503060305020303" pitchFamily="18" charset="0"/>
                <a:ea typeface="Times New Roman" panose="02020603050405020304" pitchFamily="18" charset="0"/>
              </a:rPr>
              <a:t>;</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sığınma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kamplarında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eğitim</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faaliyetleri</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tarihi</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mirasın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restorasyonu</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soyu</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tükenmekte</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olan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canlıların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korunması</a:t>
            </a:r>
            <a:r>
              <a:rPr lang="en-US" sz="2800" dirty="0">
                <a:solidFill>
                  <a:srgbClr val="000000"/>
                </a:solidFill>
                <a:effectLst/>
                <a:latin typeface="Bell MT" panose="02020503060305020303" pitchFamily="18" charset="0"/>
                <a:ea typeface="Times New Roman" panose="02020603050405020304" pitchFamily="18" charset="0"/>
              </a:rPr>
              <a:t> vb.)</a:t>
            </a:r>
            <a:endParaRPr lang="tr-TR" sz="2800" dirty="0">
              <a:solidFill>
                <a:srgbClr val="000000"/>
              </a:solidFill>
              <a:effectLst/>
              <a:latin typeface="Bell MT" panose="02020503060305020303" pitchFamily="18" charset="0"/>
              <a:ea typeface="Times New Roman" panose="02020603050405020304" pitchFamily="18" charset="0"/>
            </a:endParaRPr>
          </a:p>
          <a:p>
            <a:pPr algn="l"/>
            <a:endParaRPr lang="tr-TR" sz="2800" dirty="0">
              <a:solidFill>
                <a:srgbClr val="FF0000"/>
              </a:solidFill>
              <a:latin typeface="Bell MT" panose="02020503060305020303" pitchFamily="18" charset="0"/>
            </a:endParaRPr>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14</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24" name="Freeform: Shape 27">
            <a:extLst>
              <a:ext uri="{FF2B5EF4-FFF2-40B4-BE49-F238E27FC236}">
                <a16:creationId xmlns:a16="http://schemas.microsoft.com/office/drawing/2014/main" id="{90D390C9-1147-40CE-BACC-591754773456}"/>
              </a:ext>
            </a:extLst>
          </p:cNvPr>
          <p:cNvSpPr>
            <a:spLocks noChangeAspect="1"/>
          </p:cNvSpPr>
          <p:nvPr/>
        </p:nvSpPr>
        <p:spPr>
          <a:xfrm>
            <a:off x="224274" y="2345636"/>
            <a:ext cx="1074439" cy="675860"/>
          </a:xfrm>
          <a:custGeom>
            <a:avLst/>
            <a:gdLst>
              <a:gd name="connsiteX0" fmla="*/ 1632503 w 2337564"/>
              <a:gd name="connsiteY0" fmla="*/ 0 h 2376629"/>
              <a:gd name="connsiteX1" fmla="*/ 1973743 w 2337564"/>
              <a:gd name="connsiteY1" fmla="*/ 536479 h 2376629"/>
              <a:gd name="connsiteX2" fmla="*/ 1338632 w 2337564"/>
              <a:gd name="connsiteY2" fmla="*/ 566281 h 2376629"/>
              <a:gd name="connsiteX3" fmla="*/ 1411376 w 2337564"/>
              <a:gd name="connsiteY3" fmla="*/ 426106 h 2376629"/>
              <a:gd name="connsiteX4" fmla="*/ 1336049 w 2337564"/>
              <a:gd name="connsiteY4" fmla="*/ 414609 h 2376629"/>
              <a:gd name="connsiteX5" fmla="*/ 1241029 w 2337564"/>
              <a:gd name="connsiteY5" fmla="*/ 409812 h 2376629"/>
              <a:gd name="connsiteX6" fmla="*/ 311684 w 2337564"/>
              <a:gd name="connsiteY6" fmla="*/ 1339156 h 2376629"/>
              <a:gd name="connsiteX7" fmla="*/ 1241029 w 2337564"/>
              <a:gd name="connsiteY7" fmla="*/ 2268501 h 2376629"/>
              <a:gd name="connsiteX8" fmla="*/ 1276800 w 2337564"/>
              <a:gd name="connsiteY8" fmla="*/ 2266695 h 2376629"/>
              <a:gd name="connsiteX9" fmla="*/ 1283069 w 2337564"/>
              <a:gd name="connsiteY9" fmla="*/ 2267289 h 2376629"/>
              <a:gd name="connsiteX10" fmla="*/ 2146453 w 2337564"/>
              <a:gd name="connsiteY10" fmla="*/ 1724859 h 2376629"/>
              <a:gd name="connsiteX11" fmla="*/ 2329590 w 2337564"/>
              <a:gd name="connsiteY11" fmla="*/ 1186157 h 2376629"/>
              <a:gd name="connsiteX12" fmla="*/ 2331676 w 2337564"/>
              <a:gd name="connsiteY12" fmla="*/ 1091239 h 2376629"/>
              <a:gd name="connsiteX13" fmla="*/ 2337564 w 2337564"/>
              <a:gd name="connsiteY13" fmla="*/ 1207847 h 2376629"/>
              <a:gd name="connsiteX14" fmla="*/ 1168782 w 2337564"/>
              <a:gd name="connsiteY14" fmla="*/ 2376629 h 2376629"/>
              <a:gd name="connsiteX15" fmla="*/ 0 w 2337564"/>
              <a:gd name="connsiteY15" fmla="*/ 1207847 h 2376629"/>
              <a:gd name="connsiteX16" fmla="*/ 1168782 w 2337564"/>
              <a:gd name="connsiteY16" fmla="*/ 39065 h 2376629"/>
              <a:gd name="connsiteX17" fmla="*/ 1516342 w 2337564"/>
              <a:gd name="connsiteY17" fmla="*/ 91611 h 2376629"/>
              <a:gd name="connsiteX18" fmla="*/ 1574009 w 2337564"/>
              <a:gd name="connsiteY18" fmla="*/ 112718 h 23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7564" h="2376629">
                <a:moveTo>
                  <a:pt x="1632503" y="0"/>
                </a:moveTo>
                <a:lnTo>
                  <a:pt x="1973743" y="536479"/>
                </a:lnTo>
                <a:lnTo>
                  <a:pt x="1338632" y="566281"/>
                </a:lnTo>
                <a:lnTo>
                  <a:pt x="1411376" y="426106"/>
                </a:lnTo>
                <a:lnTo>
                  <a:pt x="1336049" y="414609"/>
                </a:lnTo>
                <a:cubicBezTo>
                  <a:pt x="1304807" y="411437"/>
                  <a:pt x="1273108" y="409812"/>
                  <a:pt x="1241029" y="409812"/>
                </a:cubicBezTo>
                <a:cubicBezTo>
                  <a:pt x="727767" y="409811"/>
                  <a:pt x="311684" y="825893"/>
                  <a:pt x="311684" y="1339156"/>
                </a:cubicBezTo>
                <a:cubicBezTo>
                  <a:pt x="311685" y="1852419"/>
                  <a:pt x="727767" y="2268501"/>
                  <a:pt x="1241029" y="2268501"/>
                </a:cubicBezTo>
                <a:lnTo>
                  <a:pt x="1276800" y="2266695"/>
                </a:lnTo>
                <a:lnTo>
                  <a:pt x="1283069" y="2267289"/>
                </a:lnTo>
                <a:cubicBezTo>
                  <a:pt x="1587888" y="2277898"/>
                  <a:pt x="1931140" y="2074979"/>
                  <a:pt x="2146453" y="1724859"/>
                </a:cubicBezTo>
                <a:cubicBezTo>
                  <a:pt x="2254110" y="1549799"/>
                  <a:pt x="2314494" y="1362798"/>
                  <a:pt x="2329590" y="1186157"/>
                </a:cubicBezTo>
                <a:lnTo>
                  <a:pt x="2331676" y="1091239"/>
                </a:lnTo>
                <a:lnTo>
                  <a:pt x="2337564" y="1207847"/>
                </a:lnTo>
                <a:cubicBezTo>
                  <a:pt x="2337564" y="1853347"/>
                  <a:pt x="1814282" y="2376629"/>
                  <a:pt x="1168782" y="2376629"/>
                </a:cubicBezTo>
                <a:cubicBezTo>
                  <a:pt x="523282" y="2376629"/>
                  <a:pt x="0" y="1853347"/>
                  <a:pt x="0" y="1207847"/>
                </a:cubicBezTo>
                <a:cubicBezTo>
                  <a:pt x="0" y="562347"/>
                  <a:pt x="523282" y="39065"/>
                  <a:pt x="1168782" y="39065"/>
                </a:cubicBezTo>
                <a:cubicBezTo>
                  <a:pt x="1289813" y="39065"/>
                  <a:pt x="1406548" y="57462"/>
                  <a:pt x="1516342" y="91611"/>
                </a:cubicBezTo>
                <a:lnTo>
                  <a:pt x="1574009" y="112718"/>
                </a:lnTo>
                <a:close/>
              </a:path>
            </a:pathLst>
          </a:custGeom>
          <a:solidFill>
            <a:srgbClr val="78AAE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25" name="Freeform: Shape 23">
            <a:extLst>
              <a:ext uri="{FF2B5EF4-FFF2-40B4-BE49-F238E27FC236}">
                <a16:creationId xmlns:a16="http://schemas.microsoft.com/office/drawing/2014/main" id="{C8168B4D-13A1-497A-A39E-5E83A59FF254}"/>
              </a:ext>
            </a:extLst>
          </p:cNvPr>
          <p:cNvSpPr>
            <a:spLocks noChangeAspect="1"/>
          </p:cNvSpPr>
          <p:nvPr/>
        </p:nvSpPr>
        <p:spPr>
          <a:xfrm>
            <a:off x="224276" y="3554145"/>
            <a:ext cx="1256832" cy="710832"/>
          </a:xfrm>
          <a:custGeom>
            <a:avLst/>
            <a:gdLst>
              <a:gd name="connsiteX0" fmla="*/ 1632503 w 2337564"/>
              <a:gd name="connsiteY0" fmla="*/ 0 h 2376629"/>
              <a:gd name="connsiteX1" fmla="*/ 1973743 w 2337564"/>
              <a:gd name="connsiteY1" fmla="*/ 536479 h 2376629"/>
              <a:gd name="connsiteX2" fmla="*/ 1338632 w 2337564"/>
              <a:gd name="connsiteY2" fmla="*/ 566281 h 2376629"/>
              <a:gd name="connsiteX3" fmla="*/ 1411376 w 2337564"/>
              <a:gd name="connsiteY3" fmla="*/ 426106 h 2376629"/>
              <a:gd name="connsiteX4" fmla="*/ 1336049 w 2337564"/>
              <a:gd name="connsiteY4" fmla="*/ 414609 h 2376629"/>
              <a:gd name="connsiteX5" fmla="*/ 1241029 w 2337564"/>
              <a:gd name="connsiteY5" fmla="*/ 409812 h 2376629"/>
              <a:gd name="connsiteX6" fmla="*/ 311684 w 2337564"/>
              <a:gd name="connsiteY6" fmla="*/ 1339156 h 2376629"/>
              <a:gd name="connsiteX7" fmla="*/ 1241029 w 2337564"/>
              <a:gd name="connsiteY7" fmla="*/ 2268501 h 2376629"/>
              <a:gd name="connsiteX8" fmla="*/ 1276800 w 2337564"/>
              <a:gd name="connsiteY8" fmla="*/ 2266695 h 2376629"/>
              <a:gd name="connsiteX9" fmla="*/ 1283069 w 2337564"/>
              <a:gd name="connsiteY9" fmla="*/ 2267289 h 2376629"/>
              <a:gd name="connsiteX10" fmla="*/ 2146453 w 2337564"/>
              <a:gd name="connsiteY10" fmla="*/ 1724859 h 2376629"/>
              <a:gd name="connsiteX11" fmla="*/ 2329590 w 2337564"/>
              <a:gd name="connsiteY11" fmla="*/ 1186157 h 2376629"/>
              <a:gd name="connsiteX12" fmla="*/ 2331676 w 2337564"/>
              <a:gd name="connsiteY12" fmla="*/ 1091239 h 2376629"/>
              <a:gd name="connsiteX13" fmla="*/ 2337564 w 2337564"/>
              <a:gd name="connsiteY13" fmla="*/ 1207847 h 2376629"/>
              <a:gd name="connsiteX14" fmla="*/ 1168782 w 2337564"/>
              <a:gd name="connsiteY14" fmla="*/ 2376629 h 2376629"/>
              <a:gd name="connsiteX15" fmla="*/ 0 w 2337564"/>
              <a:gd name="connsiteY15" fmla="*/ 1207847 h 2376629"/>
              <a:gd name="connsiteX16" fmla="*/ 1168782 w 2337564"/>
              <a:gd name="connsiteY16" fmla="*/ 39065 h 2376629"/>
              <a:gd name="connsiteX17" fmla="*/ 1516342 w 2337564"/>
              <a:gd name="connsiteY17" fmla="*/ 91611 h 2376629"/>
              <a:gd name="connsiteX18" fmla="*/ 1574009 w 2337564"/>
              <a:gd name="connsiteY18" fmla="*/ 112718 h 237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7564" h="2376629">
                <a:moveTo>
                  <a:pt x="1632503" y="0"/>
                </a:moveTo>
                <a:lnTo>
                  <a:pt x="1973743" y="536479"/>
                </a:lnTo>
                <a:lnTo>
                  <a:pt x="1338632" y="566281"/>
                </a:lnTo>
                <a:lnTo>
                  <a:pt x="1411376" y="426106"/>
                </a:lnTo>
                <a:lnTo>
                  <a:pt x="1336049" y="414609"/>
                </a:lnTo>
                <a:cubicBezTo>
                  <a:pt x="1304807" y="411437"/>
                  <a:pt x="1273108" y="409812"/>
                  <a:pt x="1241029" y="409812"/>
                </a:cubicBezTo>
                <a:cubicBezTo>
                  <a:pt x="727767" y="409811"/>
                  <a:pt x="311684" y="825893"/>
                  <a:pt x="311684" y="1339156"/>
                </a:cubicBezTo>
                <a:cubicBezTo>
                  <a:pt x="311685" y="1852419"/>
                  <a:pt x="727767" y="2268501"/>
                  <a:pt x="1241029" y="2268501"/>
                </a:cubicBezTo>
                <a:lnTo>
                  <a:pt x="1276800" y="2266695"/>
                </a:lnTo>
                <a:lnTo>
                  <a:pt x="1283069" y="2267289"/>
                </a:lnTo>
                <a:cubicBezTo>
                  <a:pt x="1587888" y="2277898"/>
                  <a:pt x="1931140" y="2074979"/>
                  <a:pt x="2146453" y="1724859"/>
                </a:cubicBezTo>
                <a:cubicBezTo>
                  <a:pt x="2254110" y="1549799"/>
                  <a:pt x="2314494" y="1362798"/>
                  <a:pt x="2329590" y="1186157"/>
                </a:cubicBezTo>
                <a:lnTo>
                  <a:pt x="2331676" y="1091239"/>
                </a:lnTo>
                <a:lnTo>
                  <a:pt x="2337564" y="1207847"/>
                </a:lnTo>
                <a:cubicBezTo>
                  <a:pt x="2337564" y="1853347"/>
                  <a:pt x="1814282" y="2376629"/>
                  <a:pt x="1168782" y="2376629"/>
                </a:cubicBezTo>
                <a:cubicBezTo>
                  <a:pt x="523282" y="2376629"/>
                  <a:pt x="0" y="1853347"/>
                  <a:pt x="0" y="1207847"/>
                </a:cubicBezTo>
                <a:cubicBezTo>
                  <a:pt x="0" y="562347"/>
                  <a:pt x="523282" y="39065"/>
                  <a:pt x="1168782" y="39065"/>
                </a:cubicBezTo>
                <a:cubicBezTo>
                  <a:pt x="1289813" y="39065"/>
                  <a:pt x="1406548" y="57462"/>
                  <a:pt x="1516342" y="91611"/>
                </a:cubicBezTo>
                <a:lnTo>
                  <a:pt x="1574009" y="112718"/>
                </a:lnTo>
                <a:close/>
              </a:path>
            </a:pathLst>
          </a:custGeom>
          <a:solidFill>
            <a:srgbClr val="F0D23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26" name="Group 34">
            <a:extLst>
              <a:ext uri="{FF2B5EF4-FFF2-40B4-BE49-F238E27FC236}">
                <a16:creationId xmlns:a16="http://schemas.microsoft.com/office/drawing/2014/main" id="{C0E19044-474F-43C6-85D7-4B8C75A03518}"/>
              </a:ext>
            </a:extLst>
          </p:cNvPr>
          <p:cNvGrpSpPr/>
          <p:nvPr/>
        </p:nvGrpSpPr>
        <p:grpSpPr>
          <a:xfrm>
            <a:off x="-11255" y="4358483"/>
            <a:ext cx="1732039" cy="1120198"/>
            <a:chOff x="-3373" y="3444677"/>
            <a:chExt cx="3155739" cy="1643520"/>
          </a:xfrm>
        </p:grpSpPr>
        <p:sp>
          <p:nvSpPr>
            <p:cNvPr id="27" name="Freeform 61">
              <a:extLst>
                <a:ext uri="{FF2B5EF4-FFF2-40B4-BE49-F238E27FC236}">
                  <a16:creationId xmlns:a16="http://schemas.microsoft.com/office/drawing/2014/main" id="{010A0E74-6A64-43E8-84FD-708B92838BB8}"/>
                </a:ext>
              </a:extLst>
            </p:cNvPr>
            <p:cNvSpPr/>
            <p:nvPr/>
          </p:nvSpPr>
          <p:spPr>
            <a:xfrm rot="5400000">
              <a:off x="1185646" y="3121477"/>
              <a:ext cx="1643520" cy="2289920"/>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29" h="2115210">
                  <a:moveTo>
                    <a:pt x="0" y="891306"/>
                  </a:moveTo>
                  <a:cubicBezTo>
                    <a:pt x="124742" y="1042097"/>
                    <a:pt x="180313" y="1188925"/>
                    <a:pt x="227051" y="1320850"/>
                  </a:cubicBezTo>
                  <a:cubicBezTo>
                    <a:pt x="283134" y="1440332"/>
                    <a:pt x="360533" y="1506746"/>
                    <a:pt x="462841" y="1655174"/>
                  </a:cubicBezTo>
                  <a:cubicBezTo>
                    <a:pt x="565096" y="1757587"/>
                    <a:pt x="604529" y="1837560"/>
                    <a:pt x="644540" y="1879748"/>
                  </a:cubicBezTo>
                  <a:cubicBezTo>
                    <a:pt x="721823" y="1966655"/>
                    <a:pt x="679875" y="2008729"/>
                    <a:pt x="678137" y="2115210"/>
                  </a:cubicBezTo>
                  <a:lnTo>
                    <a:pt x="1339145" y="2113852"/>
                  </a:lnTo>
                  <a:cubicBezTo>
                    <a:pt x="1324322" y="2047548"/>
                    <a:pt x="1303318" y="2034201"/>
                    <a:pt x="1358227" y="1930484"/>
                  </a:cubicBezTo>
                  <a:cubicBezTo>
                    <a:pt x="1521981" y="1634855"/>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8" name="Group 36">
              <a:extLst>
                <a:ext uri="{FF2B5EF4-FFF2-40B4-BE49-F238E27FC236}">
                  <a16:creationId xmlns:a16="http://schemas.microsoft.com/office/drawing/2014/main" id="{34A64041-015F-45B9-95F5-559F6DC28F5E}"/>
                </a:ext>
              </a:extLst>
            </p:cNvPr>
            <p:cNvGrpSpPr/>
            <p:nvPr/>
          </p:nvGrpSpPr>
          <p:grpSpPr>
            <a:xfrm rot="5400000">
              <a:off x="-91119" y="4126341"/>
              <a:ext cx="1048447" cy="872955"/>
              <a:chOff x="967066" y="4263648"/>
              <a:chExt cx="670418" cy="1251022"/>
            </a:xfrm>
          </p:grpSpPr>
          <p:sp>
            <p:nvSpPr>
              <p:cNvPr id="29" name="Rectangle 37">
                <a:extLst>
                  <a:ext uri="{FF2B5EF4-FFF2-40B4-BE49-F238E27FC236}">
                    <a16:creationId xmlns:a16="http://schemas.microsoft.com/office/drawing/2014/main" id="{652C38D1-7EBB-4047-8C2E-0479ACD418D3}"/>
                  </a:ext>
                </a:extLst>
              </p:cNvPr>
              <p:cNvSpPr/>
              <p:nvPr/>
            </p:nvSpPr>
            <p:spPr>
              <a:xfrm rot="16200000">
                <a:off x="1080146" y="4196080"/>
                <a:ext cx="457516" cy="5926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0" name="Rectangle 38">
                <a:extLst>
                  <a:ext uri="{FF2B5EF4-FFF2-40B4-BE49-F238E27FC236}">
                    <a16:creationId xmlns:a16="http://schemas.microsoft.com/office/drawing/2014/main" id="{0C469106-9765-4C60-9666-9D5B03530FF7}"/>
                  </a:ext>
                </a:extLst>
              </p:cNvPr>
              <p:cNvSpPr/>
              <p:nvPr/>
            </p:nvSpPr>
            <p:spPr>
              <a:xfrm rot="16200000">
                <a:off x="858794" y="4735980"/>
                <a:ext cx="886962" cy="670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grpSp>
    </p:spTree>
    <p:extLst>
      <p:ext uri="{BB962C8B-B14F-4D97-AF65-F5344CB8AC3E}">
        <p14:creationId xmlns:p14="http://schemas.microsoft.com/office/powerpoint/2010/main" val="407456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15</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10" name="Rectangle 7">
            <a:extLst>
              <a:ext uri="{FF2B5EF4-FFF2-40B4-BE49-F238E27FC236}">
                <a16:creationId xmlns:a16="http://schemas.microsoft.com/office/drawing/2014/main" id="{5993EF94-3B8E-4A66-BBDA-3FA6591E5812}"/>
              </a:ext>
            </a:extLst>
          </p:cNvPr>
          <p:cNvSpPr>
            <a:spLocks noChangeArrowheads="1"/>
          </p:cNvSpPr>
          <p:nvPr/>
        </p:nvSpPr>
        <p:spPr bwMode="auto">
          <a:xfrm>
            <a:off x="0" y="0"/>
            <a:ext cx="999213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pSp>
        <p:nvGrpSpPr>
          <p:cNvPr id="11" name="Group 277682">
            <a:extLst>
              <a:ext uri="{FF2B5EF4-FFF2-40B4-BE49-F238E27FC236}">
                <a16:creationId xmlns:a16="http://schemas.microsoft.com/office/drawing/2014/main" id="{0F10D8D8-2BDD-42FB-99E5-001D7227419D}"/>
              </a:ext>
            </a:extLst>
          </p:cNvPr>
          <p:cNvGrpSpPr>
            <a:grpSpLocks/>
          </p:cNvGrpSpPr>
          <p:nvPr/>
        </p:nvGrpSpPr>
        <p:grpSpPr bwMode="auto">
          <a:xfrm>
            <a:off x="125413" y="6400800"/>
            <a:ext cx="4557712" cy="11113"/>
            <a:chOff x="0" y="0"/>
            <a:chExt cx="45577" cy="114"/>
          </a:xfrm>
        </p:grpSpPr>
        <p:sp>
          <p:nvSpPr>
            <p:cNvPr id="12" name="Shape 277681">
              <a:extLst>
                <a:ext uri="{FF2B5EF4-FFF2-40B4-BE49-F238E27FC236}">
                  <a16:creationId xmlns:a16="http://schemas.microsoft.com/office/drawing/2014/main" id="{458BF736-5BED-4A6D-8496-63EEBBBB2E2B}"/>
                </a:ext>
              </a:extLst>
            </p:cNvPr>
            <p:cNvSpPr>
              <a:spLocks/>
            </p:cNvSpPr>
            <p:nvPr/>
          </p:nvSpPr>
          <p:spPr bwMode="auto">
            <a:xfrm>
              <a:off x="0" y="0"/>
              <a:ext cx="45577" cy="114"/>
            </a:xfrm>
            <a:custGeom>
              <a:avLst/>
              <a:gdLst>
                <a:gd name="T0" fmla="*/ 0 w 4557722"/>
                <a:gd name="T1" fmla="*/ 5715 h 11430"/>
                <a:gd name="T2" fmla="*/ 4557722 w 4557722"/>
                <a:gd name="T3" fmla="*/ 5715 h 11430"/>
                <a:gd name="T4" fmla="*/ 0 w 4557722"/>
                <a:gd name="T5" fmla="*/ 0 h 11430"/>
                <a:gd name="T6" fmla="*/ 4557722 w 4557722"/>
                <a:gd name="T7" fmla="*/ 11430 h 11430"/>
              </a:gdLst>
              <a:ahLst/>
              <a:cxnLst>
                <a:cxn ang="0">
                  <a:pos x="T0" y="T1"/>
                </a:cxn>
                <a:cxn ang="0">
                  <a:pos x="T2" y="T3"/>
                </a:cxn>
              </a:cxnLst>
              <a:rect l="T4" t="T5" r="T6" b="T7"/>
              <a:pathLst>
                <a:path w="4557722" h="11430">
                  <a:moveTo>
                    <a:pt x="0" y="5715"/>
                  </a:moveTo>
                  <a:lnTo>
                    <a:pt x="4557722" y="5715"/>
                  </a:lnTo>
                </a:path>
              </a:pathLst>
            </a:custGeom>
            <a:noFill/>
            <a:ln w="11430">
              <a:solidFill>
                <a:srgbClr val="000000"/>
              </a:solidFill>
              <a:miter lim="1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3" name="Rectangle 8">
            <a:extLst>
              <a:ext uri="{FF2B5EF4-FFF2-40B4-BE49-F238E27FC236}">
                <a16:creationId xmlns:a16="http://schemas.microsoft.com/office/drawing/2014/main" id="{94DF5D04-3C6E-4EB7-AB4E-9C28E948B7B1}"/>
              </a:ext>
            </a:extLst>
          </p:cNvPr>
          <p:cNvSpPr>
            <a:spLocks noChangeArrowheads="1"/>
          </p:cNvSpPr>
          <p:nvPr/>
        </p:nvSpPr>
        <p:spPr bwMode="auto">
          <a:xfrm>
            <a:off x="1276349" y="135674"/>
            <a:ext cx="7470085"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tr-TR"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r>
              <a:rPr kumimoji="0" lang="en-US" altLang="tr-TR" sz="36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Gönüllülük</a:t>
            </a:r>
            <a:r>
              <a:rPr kumimoji="0" lang="en-US" altLang="tr-TR" sz="36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 </a:t>
            </a:r>
            <a:r>
              <a:rPr kumimoji="0" lang="en-US" altLang="tr-TR" sz="36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Faaliyetine</a:t>
            </a:r>
            <a:r>
              <a:rPr kumimoji="0" lang="en-US" altLang="tr-TR" sz="36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 </a:t>
            </a:r>
            <a:r>
              <a:rPr kumimoji="0" lang="en-US" altLang="tr-TR" sz="36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Katılmak</a:t>
            </a:r>
            <a:r>
              <a:rPr kumimoji="0" lang="en-US" altLang="tr-TR" sz="36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 </a:t>
            </a:r>
            <a:r>
              <a:rPr kumimoji="0" lang="en-US" altLang="tr-TR" sz="36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için</a:t>
            </a:r>
            <a:r>
              <a:rPr kumimoji="0" lang="en-US" altLang="tr-TR" sz="36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 </a:t>
            </a:r>
            <a:endParaRPr kumimoji="0" lang="tr-TR" altLang="tr-TR" sz="3600" b="0" i="0" u="none" strike="noStrike" cap="none" normalizeH="0" baseline="0" dirty="0">
              <a:ln>
                <a:noFill/>
              </a:ln>
              <a:solidFill>
                <a:srgbClr val="FF0000"/>
              </a:solidFill>
              <a:effectLst/>
              <a:latin typeface="Bell MT" panose="02020503060305020303"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36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Gençler</a:t>
            </a:r>
            <a:r>
              <a:rPr kumimoji="0" lang="en-US" altLang="tr-TR" sz="36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 Ne </a:t>
            </a:r>
            <a:r>
              <a:rPr kumimoji="0" lang="en-US" altLang="tr-TR" sz="36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Yapmalı</a:t>
            </a:r>
            <a:r>
              <a:rPr kumimoji="0" lang="en-US" altLang="tr-TR" sz="36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a:t>
            </a:r>
            <a:endParaRPr kumimoji="0" lang="en-US" altLang="tr-TR" sz="1800" b="0" i="0" u="none" strike="noStrike" cap="none" normalizeH="0" baseline="0" dirty="0">
              <a:ln>
                <a:noFill/>
              </a:ln>
              <a:solidFill>
                <a:srgbClr val="FF0000"/>
              </a:solidFill>
              <a:effectLst/>
              <a:latin typeface="Bell MT" panose="02020503060305020303" pitchFamily="18" charset="0"/>
            </a:endParaRPr>
          </a:p>
        </p:txBody>
      </p:sp>
      <p:sp>
        <p:nvSpPr>
          <p:cNvPr id="16" name="Rectangle 12">
            <a:extLst>
              <a:ext uri="{FF2B5EF4-FFF2-40B4-BE49-F238E27FC236}">
                <a16:creationId xmlns:a16="http://schemas.microsoft.com/office/drawing/2014/main" id="{8C9310F4-61CA-4394-B928-17279288AA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7" name="Group 273008">
            <a:extLst>
              <a:ext uri="{FF2B5EF4-FFF2-40B4-BE49-F238E27FC236}">
                <a16:creationId xmlns:a16="http://schemas.microsoft.com/office/drawing/2014/main" id="{7BF2613F-F137-4A3A-A4DD-35321E56F6CE}"/>
              </a:ext>
            </a:extLst>
          </p:cNvPr>
          <p:cNvGrpSpPr>
            <a:grpSpLocks/>
          </p:cNvGrpSpPr>
          <p:nvPr/>
        </p:nvGrpSpPr>
        <p:grpSpPr bwMode="auto">
          <a:xfrm>
            <a:off x="1170271" y="1408782"/>
            <a:ext cx="9601453" cy="2024912"/>
            <a:chOff x="-788" y="-1115"/>
            <a:chExt cx="71324" cy="11717"/>
          </a:xfrm>
        </p:grpSpPr>
        <p:pic>
          <p:nvPicPr>
            <p:cNvPr id="277680" name="Picture 277680">
              <a:extLst>
                <a:ext uri="{FF2B5EF4-FFF2-40B4-BE49-F238E27FC236}">
                  <a16:creationId xmlns:a16="http://schemas.microsoft.com/office/drawing/2014/main" id="{1BC33EE2-0383-4915-9E20-05890931C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 y="-1115"/>
              <a:ext cx="68472" cy="102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31373">
              <a:extLst>
                <a:ext uri="{FF2B5EF4-FFF2-40B4-BE49-F238E27FC236}">
                  <a16:creationId xmlns:a16="http://schemas.microsoft.com/office/drawing/2014/main" id="{C1D0013A-E4A2-4DAC-A547-08442AB140D5}"/>
                </a:ext>
              </a:extLst>
            </p:cNvPr>
            <p:cNvSpPr>
              <a:spLocks noChangeArrowheads="1"/>
            </p:cNvSpPr>
            <p:nvPr/>
          </p:nvSpPr>
          <p:spPr bwMode="auto">
            <a:xfrm>
              <a:off x="55572" y="7258"/>
              <a:ext cx="14964" cy="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tr-TR"/>
            </a:p>
          </p:txBody>
        </p:sp>
      </p:grpSp>
      <p:grpSp>
        <p:nvGrpSpPr>
          <p:cNvPr id="20" name="Group 97">
            <a:extLst>
              <a:ext uri="{FF2B5EF4-FFF2-40B4-BE49-F238E27FC236}">
                <a16:creationId xmlns:a16="http://schemas.microsoft.com/office/drawing/2014/main" id="{D25AE4AC-8442-4B74-B16C-D85DA64B36A5}"/>
              </a:ext>
            </a:extLst>
          </p:cNvPr>
          <p:cNvGrpSpPr/>
          <p:nvPr/>
        </p:nvGrpSpPr>
        <p:grpSpPr>
          <a:xfrm flipH="1">
            <a:off x="10600267" y="453538"/>
            <a:ext cx="1541549" cy="2606332"/>
            <a:chOff x="8317149" y="1752616"/>
            <a:chExt cx="3205576" cy="5105385"/>
          </a:xfrm>
        </p:grpSpPr>
        <p:sp>
          <p:nvSpPr>
            <p:cNvPr id="21" name="Freeform: Shape 98">
              <a:extLst>
                <a:ext uri="{FF2B5EF4-FFF2-40B4-BE49-F238E27FC236}">
                  <a16:creationId xmlns:a16="http://schemas.microsoft.com/office/drawing/2014/main" id="{4D6DA1D6-2E9A-46B7-8E3C-44999603ECB5}"/>
                </a:ext>
              </a:extLst>
            </p:cNvPr>
            <p:cNvSpPr/>
            <p:nvPr/>
          </p:nvSpPr>
          <p:spPr>
            <a:xfrm flipH="1">
              <a:off x="9800026" y="2211444"/>
              <a:ext cx="814526" cy="1423068"/>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2" name="Freeform: Shape 99">
              <a:extLst>
                <a:ext uri="{FF2B5EF4-FFF2-40B4-BE49-F238E27FC236}">
                  <a16:creationId xmlns:a16="http://schemas.microsoft.com/office/drawing/2014/main" id="{B489F13E-5EB5-45E4-A788-D5991893405F}"/>
                </a:ext>
              </a:extLst>
            </p:cNvPr>
            <p:cNvSpPr/>
            <p:nvPr/>
          </p:nvSpPr>
          <p:spPr>
            <a:xfrm flipH="1">
              <a:off x="9304630" y="2812242"/>
              <a:ext cx="2218095" cy="1955426"/>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accent4"/>
            </a:solidFill>
            <a:ln w="23341" cap="flat">
              <a:noFill/>
              <a:prstDash val="solid"/>
              <a:miter/>
            </a:ln>
          </p:spPr>
          <p:txBody>
            <a:bodyPr rtlCol="0" anchor="ctr"/>
            <a:lstStyle/>
            <a:p>
              <a:endParaRPr lang="en-US"/>
            </a:p>
          </p:txBody>
        </p:sp>
        <p:sp>
          <p:nvSpPr>
            <p:cNvPr id="23" name="Freeform: Shape 100">
              <a:extLst>
                <a:ext uri="{FF2B5EF4-FFF2-40B4-BE49-F238E27FC236}">
                  <a16:creationId xmlns:a16="http://schemas.microsoft.com/office/drawing/2014/main" id="{6B594212-E7F9-4BA4-ACEC-75A10BA7DB82}"/>
                </a:ext>
              </a:extLst>
            </p:cNvPr>
            <p:cNvSpPr/>
            <p:nvPr/>
          </p:nvSpPr>
          <p:spPr>
            <a:xfrm flipH="1">
              <a:off x="8677693" y="4183862"/>
              <a:ext cx="817193" cy="700451"/>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24" name="Freeform: Shape 101">
              <a:extLst>
                <a:ext uri="{FF2B5EF4-FFF2-40B4-BE49-F238E27FC236}">
                  <a16:creationId xmlns:a16="http://schemas.microsoft.com/office/drawing/2014/main" id="{9B6C06DF-E57A-4F58-BF5C-D054B89920ED}"/>
                </a:ext>
              </a:extLst>
            </p:cNvPr>
            <p:cNvSpPr/>
            <p:nvPr/>
          </p:nvSpPr>
          <p:spPr>
            <a:xfrm flipH="1">
              <a:off x="9315548" y="4337390"/>
              <a:ext cx="1685621" cy="2520611"/>
            </a:xfrm>
            <a:custGeom>
              <a:avLst/>
              <a:gdLst>
                <a:gd name="connsiteX0" fmla="*/ 1627980 w 1685621"/>
                <a:gd name="connsiteY0" fmla="*/ 84 h 2520611"/>
                <a:gd name="connsiteX1" fmla="*/ 1574717 w 1685621"/>
                <a:gd name="connsiteY1" fmla="*/ 37660 h 2520611"/>
                <a:gd name="connsiteX2" fmla="*/ 1542612 w 1685621"/>
                <a:gd name="connsiteY2" fmla="*/ 55172 h 2520611"/>
                <a:gd name="connsiteX3" fmla="*/ 786709 w 1685621"/>
                <a:gd name="connsiteY3" fmla="*/ 98950 h 2520611"/>
                <a:gd name="connsiteX4" fmla="*/ 742931 w 1685621"/>
                <a:gd name="connsiteY4" fmla="*/ 125217 h 2520611"/>
                <a:gd name="connsiteX5" fmla="*/ 83339 w 1685621"/>
                <a:gd name="connsiteY5" fmla="*/ 455012 h 2520611"/>
                <a:gd name="connsiteX6" fmla="*/ 59991 w 1685621"/>
                <a:gd name="connsiteY6" fmla="*/ 513383 h 2520611"/>
                <a:gd name="connsiteX7" fmla="*/ 59991 w 1685621"/>
                <a:gd name="connsiteY7" fmla="*/ 600939 h 2520611"/>
                <a:gd name="connsiteX8" fmla="*/ 39561 w 1685621"/>
                <a:gd name="connsiteY8" fmla="*/ 673903 h 2520611"/>
                <a:gd name="connsiteX9" fmla="*/ 16213 w 1685621"/>
                <a:gd name="connsiteY9" fmla="*/ 811075 h 2520611"/>
                <a:gd name="connsiteX10" fmla="*/ 65827 w 1685621"/>
                <a:gd name="connsiteY10" fmla="*/ 869446 h 2520611"/>
                <a:gd name="connsiteX11" fmla="*/ 100850 w 1685621"/>
                <a:gd name="connsiteY11" fmla="*/ 951165 h 2520611"/>
                <a:gd name="connsiteX12" fmla="*/ 92095 w 1685621"/>
                <a:gd name="connsiteY12" fmla="*/ 1301391 h 2520611"/>
                <a:gd name="connsiteX13" fmla="*/ 89177 w 1685621"/>
                <a:gd name="connsiteY13" fmla="*/ 1318901 h 2520611"/>
                <a:gd name="connsiteX14" fmla="*/ 89177 w 1685621"/>
                <a:gd name="connsiteY14" fmla="*/ 1642861 h 2520611"/>
                <a:gd name="connsiteX15" fmla="*/ 83339 w 1685621"/>
                <a:gd name="connsiteY15" fmla="*/ 1823811 h 2520611"/>
                <a:gd name="connsiteX16" fmla="*/ 112525 w 1685621"/>
                <a:gd name="connsiteY16" fmla="*/ 2083561 h 2520611"/>
                <a:gd name="connsiteX17" fmla="*/ 141710 w 1685621"/>
                <a:gd name="connsiteY17" fmla="*/ 2255756 h 2520611"/>
                <a:gd name="connsiteX18" fmla="*/ 179651 w 1685621"/>
                <a:gd name="connsiteY18" fmla="*/ 2468809 h 2520611"/>
                <a:gd name="connsiteX19" fmla="*/ 190396 w 1685621"/>
                <a:gd name="connsiteY19" fmla="*/ 2520611 h 2520611"/>
                <a:gd name="connsiteX20" fmla="*/ 810748 w 1685621"/>
                <a:gd name="connsiteY20" fmla="*/ 2520611 h 2520611"/>
                <a:gd name="connsiteX21" fmla="*/ 815894 w 1685621"/>
                <a:gd name="connsiteY21" fmla="*/ 2448379 h 2520611"/>
                <a:gd name="connsiteX22" fmla="*/ 938474 w 1685621"/>
                <a:gd name="connsiteY22" fmla="*/ 1864670 h 2520611"/>
                <a:gd name="connsiteX23" fmla="*/ 909288 w 1685621"/>
                <a:gd name="connsiteY23" fmla="*/ 2150687 h 2520611"/>
                <a:gd name="connsiteX24" fmla="*/ 877183 w 1685621"/>
                <a:gd name="connsiteY24" fmla="*/ 2413356 h 2520611"/>
                <a:gd name="connsiteX25" fmla="*/ 893646 w 1685621"/>
                <a:gd name="connsiteY25" fmla="*/ 2482307 h 2520611"/>
                <a:gd name="connsiteX26" fmla="*/ 897815 w 1685621"/>
                <a:gd name="connsiteY26" fmla="*/ 2520611 h 2520611"/>
                <a:gd name="connsiteX27" fmla="*/ 1572409 w 1685621"/>
                <a:gd name="connsiteY27" fmla="*/ 2520611 h 2520611"/>
                <a:gd name="connsiteX28" fmla="*/ 1572436 w 1685621"/>
                <a:gd name="connsiteY28" fmla="*/ 2513272 h 2520611"/>
                <a:gd name="connsiteX29" fmla="*/ 1586390 w 1685621"/>
                <a:gd name="connsiteY29" fmla="*/ 2004760 h 2520611"/>
                <a:gd name="connsiteX30" fmla="*/ 1420034 w 1685621"/>
                <a:gd name="connsiteY30" fmla="*/ 1067907 h 2520611"/>
                <a:gd name="connsiteX31" fmla="*/ 1446300 w 1685621"/>
                <a:gd name="connsiteY31" fmla="*/ 837342 h 2520611"/>
                <a:gd name="connsiteX32" fmla="*/ 1431707 w 1685621"/>
                <a:gd name="connsiteY32" fmla="*/ 539650 h 2520611"/>
                <a:gd name="connsiteX33" fmla="*/ 1571798 w 1685621"/>
                <a:gd name="connsiteY33" fmla="*/ 510465 h 2520611"/>
                <a:gd name="connsiteX34" fmla="*/ 1560124 w 1685621"/>
                <a:gd name="connsiteY34" fmla="*/ 490035 h 2520611"/>
                <a:gd name="connsiteX35" fmla="*/ 1533857 w 1685621"/>
                <a:gd name="connsiteY35" fmla="*/ 490035 h 2520611"/>
                <a:gd name="connsiteX36" fmla="*/ 1417115 w 1685621"/>
                <a:gd name="connsiteY36" fmla="*/ 405398 h 2520611"/>
                <a:gd name="connsiteX37" fmla="*/ 1405441 w 1685621"/>
                <a:gd name="connsiteY37" fmla="*/ 338270 h 2520611"/>
                <a:gd name="connsiteX38" fmla="*/ 1414197 w 1685621"/>
                <a:gd name="connsiteY38" fmla="*/ 241958 h 2520611"/>
                <a:gd name="connsiteX39" fmla="*/ 1586390 w 1685621"/>
                <a:gd name="connsiteY39" fmla="*/ 133973 h 2520611"/>
                <a:gd name="connsiteX40" fmla="*/ 1636006 w 1685621"/>
                <a:gd name="connsiteY40" fmla="*/ 43497 h 2520611"/>
                <a:gd name="connsiteX41" fmla="*/ 1671029 w 1685621"/>
                <a:gd name="connsiteY41" fmla="*/ 37660 h 2520611"/>
                <a:gd name="connsiteX42" fmla="*/ 1685621 w 1685621"/>
                <a:gd name="connsiteY42" fmla="*/ 25987 h 2520611"/>
                <a:gd name="connsiteX43" fmla="*/ 1627980 w 1685621"/>
                <a:gd name="connsiteY43" fmla="*/ 84 h 25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85621" h="2520611">
                  <a:moveTo>
                    <a:pt x="1627980" y="84"/>
                  </a:moveTo>
                  <a:cubicBezTo>
                    <a:pt x="1609009" y="-1010"/>
                    <a:pt x="1590768" y="8475"/>
                    <a:pt x="1574717" y="37660"/>
                  </a:cubicBezTo>
                  <a:cubicBezTo>
                    <a:pt x="1568879" y="49335"/>
                    <a:pt x="1557205" y="52253"/>
                    <a:pt x="1542612" y="55172"/>
                  </a:cubicBezTo>
                  <a:cubicBezTo>
                    <a:pt x="1414197" y="66846"/>
                    <a:pt x="795464" y="136891"/>
                    <a:pt x="786709" y="98950"/>
                  </a:cubicBezTo>
                  <a:cubicBezTo>
                    <a:pt x="777954" y="104788"/>
                    <a:pt x="760441" y="116461"/>
                    <a:pt x="742931" y="125217"/>
                  </a:cubicBezTo>
                  <a:cubicBezTo>
                    <a:pt x="532795" y="253633"/>
                    <a:pt x="328497" y="393723"/>
                    <a:pt x="83339" y="455012"/>
                  </a:cubicBezTo>
                  <a:cubicBezTo>
                    <a:pt x="57072" y="466687"/>
                    <a:pt x="68747" y="495872"/>
                    <a:pt x="59991" y="513383"/>
                  </a:cubicBezTo>
                  <a:cubicBezTo>
                    <a:pt x="51235" y="542568"/>
                    <a:pt x="45399" y="574673"/>
                    <a:pt x="59991" y="600939"/>
                  </a:cubicBezTo>
                  <a:cubicBezTo>
                    <a:pt x="86257" y="638880"/>
                    <a:pt x="65827" y="653473"/>
                    <a:pt x="39561" y="673903"/>
                  </a:cubicBezTo>
                  <a:cubicBezTo>
                    <a:pt x="-1299" y="706008"/>
                    <a:pt x="-12972" y="767297"/>
                    <a:pt x="16213" y="811075"/>
                  </a:cubicBezTo>
                  <a:cubicBezTo>
                    <a:pt x="30806" y="831505"/>
                    <a:pt x="48317" y="854853"/>
                    <a:pt x="65827" y="869446"/>
                  </a:cubicBezTo>
                  <a:cubicBezTo>
                    <a:pt x="95013" y="892794"/>
                    <a:pt x="97932" y="916142"/>
                    <a:pt x="100850" y="951165"/>
                  </a:cubicBezTo>
                  <a:cubicBezTo>
                    <a:pt x="103769" y="1067907"/>
                    <a:pt x="51235" y="1184649"/>
                    <a:pt x="92095" y="1301391"/>
                  </a:cubicBezTo>
                  <a:cubicBezTo>
                    <a:pt x="95013" y="1307228"/>
                    <a:pt x="92095" y="1313065"/>
                    <a:pt x="89177" y="1318901"/>
                  </a:cubicBezTo>
                  <a:cubicBezTo>
                    <a:pt x="59991" y="1426889"/>
                    <a:pt x="57072" y="1534874"/>
                    <a:pt x="89177" y="1642861"/>
                  </a:cubicBezTo>
                  <a:cubicBezTo>
                    <a:pt x="106688" y="1704150"/>
                    <a:pt x="95013" y="1765440"/>
                    <a:pt x="83339" y="1823811"/>
                  </a:cubicBezTo>
                  <a:cubicBezTo>
                    <a:pt x="62909" y="1914286"/>
                    <a:pt x="71665" y="1998924"/>
                    <a:pt x="112525" y="2083561"/>
                  </a:cubicBezTo>
                  <a:cubicBezTo>
                    <a:pt x="138791" y="2136095"/>
                    <a:pt x="150466" y="2191547"/>
                    <a:pt x="141710" y="2255756"/>
                  </a:cubicBezTo>
                  <a:cubicBezTo>
                    <a:pt x="132954" y="2328719"/>
                    <a:pt x="159221" y="2398764"/>
                    <a:pt x="179651" y="2468809"/>
                  </a:cubicBezTo>
                  <a:lnTo>
                    <a:pt x="190396" y="2520611"/>
                  </a:lnTo>
                  <a:lnTo>
                    <a:pt x="810748" y="2520611"/>
                  </a:lnTo>
                  <a:lnTo>
                    <a:pt x="815894" y="2448379"/>
                  </a:lnTo>
                  <a:cubicBezTo>
                    <a:pt x="824650" y="2302452"/>
                    <a:pt x="883021" y="1996005"/>
                    <a:pt x="938474" y="1864670"/>
                  </a:cubicBezTo>
                  <a:cubicBezTo>
                    <a:pt x="932636" y="1867589"/>
                    <a:pt x="923881" y="2066050"/>
                    <a:pt x="909288" y="2150687"/>
                  </a:cubicBezTo>
                  <a:cubicBezTo>
                    <a:pt x="894695" y="2249918"/>
                    <a:pt x="883021" y="2317045"/>
                    <a:pt x="877183" y="2413356"/>
                  </a:cubicBezTo>
                  <a:cubicBezTo>
                    <a:pt x="884479" y="2435246"/>
                    <a:pt x="889769" y="2458412"/>
                    <a:pt x="893646" y="2482307"/>
                  </a:cubicBezTo>
                  <a:lnTo>
                    <a:pt x="897815" y="2520611"/>
                  </a:lnTo>
                  <a:lnTo>
                    <a:pt x="1572409" y="2520611"/>
                  </a:lnTo>
                  <a:lnTo>
                    <a:pt x="1572436" y="2513272"/>
                  </a:lnTo>
                  <a:cubicBezTo>
                    <a:pt x="1577088" y="2344589"/>
                    <a:pt x="1590768" y="2175496"/>
                    <a:pt x="1586390" y="2004760"/>
                  </a:cubicBezTo>
                  <a:cubicBezTo>
                    <a:pt x="1577635" y="1683720"/>
                    <a:pt x="1516346" y="1371436"/>
                    <a:pt x="1420034" y="1067907"/>
                  </a:cubicBezTo>
                  <a:cubicBezTo>
                    <a:pt x="1402522" y="1059151"/>
                    <a:pt x="1431707" y="907387"/>
                    <a:pt x="1446300" y="837342"/>
                  </a:cubicBezTo>
                  <a:cubicBezTo>
                    <a:pt x="1463812" y="743949"/>
                    <a:pt x="1463812" y="638880"/>
                    <a:pt x="1431707" y="539650"/>
                  </a:cubicBezTo>
                  <a:cubicBezTo>
                    <a:pt x="1481323" y="533813"/>
                    <a:pt x="1533857" y="554243"/>
                    <a:pt x="1571798" y="510465"/>
                  </a:cubicBezTo>
                  <a:cubicBezTo>
                    <a:pt x="1574717" y="498790"/>
                    <a:pt x="1568879" y="492954"/>
                    <a:pt x="1560124" y="490035"/>
                  </a:cubicBezTo>
                  <a:cubicBezTo>
                    <a:pt x="1551369" y="487117"/>
                    <a:pt x="1542612" y="487117"/>
                    <a:pt x="1533857" y="490035"/>
                  </a:cubicBezTo>
                  <a:cubicBezTo>
                    <a:pt x="1449220" y="498790"/>
                    <a:pt x="1437545" y="490035"/>
                    <a:pt x="1417115" y="405398"/>
                  </a:cubicBezTo>
                  <a:cubicBezTo>
                    <a:pt x="1411277" y="382048"/>
                    <a:pt x="1408359" y="361620"/>
                    <a:pt x="1405441" y="338270"/>
                  </a:cubicBezTo>
                  <a:cubicBezTo>
                    <a:pt x="1402522" y="306167"/>
                    <a:pt x="1390849" y="271144"/>
                    <a:pt x="1414197" y="241958"/>
                  </a:cubicBezTo>
                  <a:cubicBezTo>
                    <a:pt x="1460893" y="186507"/>
                    <a:pt x="1513427" y="145647"/>
                    <a:pt x="1586390" y="133973"/>
                  </a:cubicBezTo>
                  <a:cubicBezTo>
                    <a:pt x="1668111" y="122298"/>
                    <a:pt x="1673947" y="116461"/>
                    <a:pt x="1636006" y="43497"/>
                  </a:cubicBezTo>
                  <a:cubicBezTo>
                    <a:pt x="1647681" y="34742"/>
                    <a:pt x="1659354" y="40579"/>
                    <a:pt x="1671029" y="37660"/>
                  </a:cubicBezTo>
                  <a:cubicBezTo>
                    <a:pt x="1676866" y="34742"/>
                    <a:pt x="1682703" y="31824"/>
                    <a:pt x="1685621" y="25987"/>
                  </a:cubicBezTo>
                  <a:cubicBezTo>
                    <a:pt x="1666651" y="12853"/>
                    <a:pt x="1646951" y="1179"/>
                    <a:pt x="1627980" y="84"/>
                  </a:cubicBezTo>
                  <a:close/>
                </a:path>
              </a:pathLst>
            </a:custGeom>
            <a:solidFill>
              <a:schemeClr val="accent4"/>
            </a:solidFill>
            <a:ln w="23341" cap="flat">
              <a:noFill/>
              <a:prstDash val="solid"/>
              <a:miter/>
            </a:ln>
          </p:spPr>
          <p:txBody>
            <a:bodyPr wrap="square" rtlCol="0" anchor="ctr">
              <a:noAutofit/>
            </a:bodyPr>
            <a:lstStyle/>
            <a:p>
              <a:endParaRPr lang="en-US"/>
            </a:p>
          </p:txBody>
        </p:sp>
        <p:sp>
          <p:nvSpPr>
            <p:cNvPr id="25" name="Freeform: Shape 102">
              <a:extLst>
                <a:ext uri="{FF2B5EF4-FFF2-40B4-BE49-F238E27FC236}">
                  <a16:creationId xmlns:a16="http://schemas.microsoft.com/office/drawing/2014/main" id="{2B65C53C-5BC5-4E43-A2E0-2CEA112914E0}"/>
                </a:ext>
              </a:extLst>
            </p:cNvPr>
            <p:cNvSpPr/>
            <p:nvPr/>
          </p:nvSpPr>
          <p:spPr>
            <a:xfrm flipH="1">
              <a:off x="9700710" y="1752616"/>
              <a:ext cx="963121" cy="817193"/>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26" name="Freeform: Shape 103">
              <a:extLst>
                <a:ext uri="{FF2B5EF4-FFF2-40B4-BE49-F238E27FC236}">
                  <a16:creationId xmlns:a16="http://schemas.microsoft.com/office/drawing/2014/main" id="{5BE2B721-00A2-4A9B-809F-04EF4D2EF507}"/>
                </a:ext>
              </a:extLst>
            </p:cNvPr>
            <p:cNvSpPr/>
            <p:nvPr/>
          </p:nvSpPr>
          <p:spPr>
            <a:xfrm flipH="1">
              <a:off x="10385635" y="2284266"/>
              <a:ext cx="291855" cy="642080"/>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27" name="Freeform: Shape 104">
              <a:extLst>
                <a:ext uri="{FF2B5EF4-FFF2-40B4-BE49-F238E27FC236}">
                  <a16:creationId xmlns:a16="http://schemas.microsoft.com/office/drawing/2014/main" id="{9C8FD59F-1294-4B8B-8E06-F5FB46584579}"/>
                </a:ext>
              </a:extLst>
            </p:cNvPr>
            <p:cNvSpPr/>
            <p:nvPr/>
          </p:nvSpPr>
          <p:spPr>
            <a:xfrm flipH="1">
              <a:off x="10889749" y="4657044"/>
              <a:ext cx="583710" cy="262669"/>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28" name="Freeform: Shape 105">
              <a:extLst>
                <a:ext uri="{FF2B5EF4-FFF2-40B4-BE49-F238E27FC236}">
                  <a16:creationId xmlns:a16="http://schemas.microsoft.com/office/drawing/2014/main" id="{7ECFBF74-B3FD-43AB-8391-E16A5B350210}"/>
                </a:ext>
              </a:extLst>
            </p:cNvPr>
            <p:cNvSpPr/>
            <p:nvPr/>
          </p:nvSpPr>
          <p:spPr>
            <a:xfrm flipH="1">
              <a:off x="9402652" y="4138455"/>
              <a:ext cx="1993821" cy="73834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 name="connsiteX0" fmla="*/ 378983 w 1598173"/>
                <a:gd name="connsiteY0" fmla="*/ 526521 h 591825"/>
                <a:gd name="connsiteX1" fmla="*/ 173116 w 1598173"/>
                <a:gd name="connsiteY1" fmla="*/ 577988 h 591825"/>
                <a:gd name="connsiteX2" fmla="*/ 63164 w 1598173"/>
                <a:gd name="connsiteY2" fmla="*/ 568630 h 591825"/>
                <a:gd name="connsiteX3" fmla="*/ 0 w 1598173"/>
                <a:gd name="connsiteY3" fmla="*/ 458678 h 591825"/>
                <a:gd name="connsiteX4" fmla="*/ 123989 w 1598173"/>
                <a:gd name="connsiteY4" fmla="*/ 327672 h 591825"/>
                <a:gd name="connsiteX5" fmla="*/ 460862 w 1598173"/>
                <a:gd name="connsiteY5" fmla="*/ 224738 h 591825"/>
                <a:gd name="connsiteX6" fmla="*/ 673747 w 1598173"/>
                <a:gd name="connsiteY6" fmla="*/ 189647 h 591825"/>
                <a:gd name="connsiteX7" fmla="*/ 926402 w 1598173"/>
                <a:gd name="connsiteY7" fmla="*/ 128823 h 591825"/>
                <a:gd name="connsiteX8" fmla="*/ 1160342 w 1598173"/>
                <a:gd name="connsiteY8" fmla="*/ 18871 h 591825"/>
                <a:gd name="connsiteX9" fmla="*/ 1583774 w 1598173"/>
                <a:gd name="connsiteY9" fmla="*/ 39926 h 591825"/>
                <a:gd name="connsiteX10" fmla="*/ 1597810 w 1598173"/>
                <a:gd name="connsiteY10" fmla="*/ 51623 h 591825"/>
                <a:gd name="connsiteX11" fmla="*/ 1581434 w 1598173"/>
                <a:gd name="connsiteY11" fmla="*/ 67999 h 591825"/>
                <a:gd name="connsiteX12" fmla="*/ 1508913 w 1598173"/>
                <a:gd name="connsiteY12" fmla="*/ 75017 h 591825"/>
                <a:gd name="connsiteX13" fmla="*/ 1424694 w 1598173"/>
                <a:gd name="connsiteY13" fmla="*/ 60981 h 591825"/>
                <a:gd name="connsiteX14" fmla="*/ 1326440 w 1598173"/>
                <a:gd name="connsiteY14" fmla="*/ 56302 h 591825"/>
                <a:gd name="connsiteX15" fmla="*/ 1424694 w 1598173"/>
                <a:gd name="connsiteY15" fmla="*/ 79696 h 591825"/>
                <a:gd name="connsiteX16" fmla="*/ 1373228 w 1598173"/>
                <a:gd name="connsiteY16" fmla="*/ 112447 h 591825"/>
                <a:gd name="connsiteX17" fmla="*/ 1270294 w 1598173"/>
                <a:gd name="connsiteY17" fmla="*/ 100750 h 591825"/>
                <a:gd name="connsiteX18" fmla="*/ 1228185 w 1598173"/>
                <a:gd name="connsiteY18" fmla="*/ 110108 h 591825"/>
                <a:gd name="connsiteX19" fmla="*/ 1270294 w 1598173"/>
                <a:gd name="connsiteY19" fmla="*/ 112447 h 591825"/>
                <a:gd name="connsiteX20" fmla="*/ 1340476 w 1598173"/>
                <a:gd name="connsiteY20" fmla="*/ 131163 h 591825"/>
                <a:gd name="connsiteX21" fmla="*/ 1188415 w 1598173"/>
                <a:gd name="connsiteY21" fmla="*/ 173272 h 591825"/>
                <a:gd name="connsiteX22" fmla="*/ 994245 w 1598173"/>
                <a:gd name="connsiteY22" fmla="*/ 206023 h 591825"/>
                <a:gd name="connsiteX23" fmla="*/ 986231 w 1598173"/>
                <a:gd name="connsiteY23" fmla="*/ 243623 h 591825"/>
                <a:gd name="connsiteX24" fmla="*/ 900669 w 1598173"/>
                <a:gd name="connsiteY24" fmla="*/ 269187 h 591825"/>
                <a:gd name="connsiteX25" fmla="*/ 750947 w 1598173"/>
                <a:gd name="connsiteY25" fmla="*/ 360424 h 591825"/>
                <a:gd name="connsiteX26" fmla="*/ 378983 w 1598173"/>
                <a:gd name="connsiteY26" fmla="*/ 526521 h 591825"/>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986231 w 1598173"/>
                <a:gd name="connsiteY23" fmla="*/ 243623 h 591826"/>
                <a:gd name="connsiteX24" fmla="*/ 900669 w 1598173"/>
                <a:gd name="connsiteY24" fmla="*/ 269187 h 591826"/>
                <a:gd name="connsiteX25" fmla="*/ 750947 w 1598173"/>
                <a:gd name="connsiteY25" fmla="*/ 360424 h 591826"/>
                <a:gd name="connsiteX26" fmla="*/ 378983 w 1598173"/>
                <a:gd name="connsiteY26" fmla="*/ 526521 h 591826"/>
                <a:gd name="connsiteX0" fmla="*/ 378983 w 1598173"/>
                <a:gd name="connsiteY0" fmla="*/ 526521 h 591826"/>
                <a:gd name="connsiteX1" fmla="*/ 173116 w 1598173"/>
                <a:gd name="connsiteY1" fmla="*/ 577988 h 591826"/>
                <a:gd name="connsiteX2" fmla="*/ 63164 w 1598173"/>
                <a:gd name="connsiteY2" fmla="*/ 568630 h 591826"/>
                <a:gd name="connsiteX3" fmla="*/ 0 w 1598173"/>
                <a:gd name="connsiteY3" fmla="*/ 458678 h 591826"/>
                <a:gd name="connsiteX4" fmla="*/ 123989 w 1598173"/>
                <a:gd name="connsiteY4" fmla="*/ 327672 h 591826"/>
                <a:gd name="connsiteX5" fmla="*/ 460862 w 1598173"/>
                <a:gd name="connsiteY5" fmla="*/ 224738 h 591826"/>
                <a:gd name="connsiteX6" fmla="*/ 673747 w 1598173"/>
                <a:gd name="connsiteY6" fmla="*/ 189647 h 591826"/>
                <a:gd name="connsiteX7" fmla="*/ 926402 w 1598173"/>
                <a:gd name="connsiteY7" fmla="*/ 128823 h 591826"/>
                <a:gd name="connsiteX8" fmla="*/ 1160342 w 1598173"/>
                <a:gd name="connsiteY8" fmla="*/ 18871 h 591826"/>
                <a:gd name="connsiteX9" fmla="*/ 1583774 w 1598173"/>
                <a:gd name="connsiteY9" fmla="*/ 39926 h 591826"/>
                <a:gd name="connsiteX10" fmla="*/ 1597810 w 1598173"/>
                <a:gd name="connsiteY10" fmla="*/ 51623 h 591826"/>
                <a:gd name="connsiteX11" fmla="*/ 1581434 w 1598173"/>
                <a:gd name="connsiteY11" fmla="*/ 67999 h 591826"/>
                <a:gd name="connsiteX12" fmla="*/ 1508913 w 1598173"/>
                <a:gd name="connsiteY12" fmla="*/ 75017 h 591826"/>
                <a:gd name="connsiteX13" fmla="*/ 1424694 w 1598173"/>
                <a:gd name="connsiteY13" fmla="*/ 60981 h 591826"/>
                <a:gd name="connsiteX14" fmla="*/ 1326440 w 1598173"/>
                <a:gd name="connsiteY14" fmla="*/ 56302 h 591826"/>
                <a:gd name="connsiteX15" fmla="*/ 1424694 w 1598173"/>
                <a:gd name="connsiteY15" fmla="*/ 79696 h 591826"/>
                <a:gd name="connsiteX16" fmla="*/ 1373228 w 1598173"/>
                <a:gd name="connsiteY16" fmla="*/ 112447 h 591826"/>
                <a:gd name="connsiteX17" fmla="*/ 1270294 w 1598173"/>
                <a:gd name="connsiteY17" fmla="*/ 100750 h 591826"/>
                <a:gd name="connsiteX18" fmla="*/ 1228185 w 1598173"/>
                <a:gd name="connsiteY18" fmla="*/ 110108 h 591826"/>
                <a:gd name="connsiteX19" fmla="*/ 1270294 w 1598173"/>
                <a:gd name="connsiteY19" fmla="*/ 112447 h 591826"/>
                <a:gd name="connsiteX20" fmla="*/ 1340476 w 1598173"/>
                <a:gd name="connsiteY20" fmla="*/ 131163 h 591826"/>
                <a:gd name="connsiteX21" fmla="*/ 1188415 w 1598173"/>
                <a:gd name="connsiteY21" fmla="*/ 173272 h 591826"/>
                <a:gd name="connsiteX22" fmla="*/ 991070 w 1598173"/>
                <a:gd name="connsiteY22" fmla="*/ 193321 h 591826"/>
                <a:gd name="connsiteX23" fmla="*/ 1002108 w 1598173"/>
                <a:gd name="connsiteY23" fmla="*/ 237271 h 591826"/>
                <a:gd name="connsiteX24" fmla="*/ 900669 w 1598173"/>
                <a:gd name="connsiteY24" fmla="*/ 269187 h 591826"/>
                <a:gd name="connsiteX25" fmla="*/ 750947 w 1598173"/>
                <a:gd name="connsiteY25" fmla="*/ 360424 h 591826"/>
                <a:gd name="connsiteX26" fmla="*/ 378983 w 1598173"/>
                <a:gd name="connsiteY26" fmla="*/ 526521 h 59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98173" h="591826">
                  <a:moveTo>
                    <a:pt x="378983" y="526521"/>
                  </a:moveTo>
                  <a:cubicBezTo>
                    <a:pt x="369625" y="528860"/>
                    <a:pt x="252655" y="545236"/>
                    <a:pt x="173116" y="577988"/>
                  </a:cubicBezTo>
                  <a:cubicBezTo>
                    <a:pt x="131007" y="596703"/>
                    <a:pt x="93576" y="599042"/>
                    <a:pt x="63164" y="568630"/>
                  </a:cubicBezTo>
                  <a:cubicBezTo>
                    <a:pt x="32752" y="535879"/>
                    <a:pt x="16376" y="505466"/>
                    <a:pt x="0" y="458678"/>
                  </a:cubicBezTo>
                  <a:cubicBezTo>
                    <a:pt x="77201" y="393175"/>
                    <a:pt x="63164" y="372121"/>
                    <a:pt x="123989" y="327672"/>
                  </a:cubicBezTo>
                  <a:cubicBezTo>
                    <a:pt x="325177" y="203684"/>
                    <a:pt x="409395" y="227078"/>
                    <a:pt x="460862" y="224738"/>
                  </a:cubicBezTo>
                  <a:cubicBezTo>
                    <a:pt x="519347" y="217720"/>
                    <a:pt x="587190" y="217720"/>
                    <a:pt x="673747" y="189647"/>
                  </a:cubicBezTo>
                  <a:cubicBezTo>
                    <a:pt x="788378" y="154556"/>
                    <a:pt x="844523" y="152217"/>
                    <a:pt x="926402" y="128823"/>
                  </a:cubicBezTo>
                  <a:cubicBezTo>
                    <a:pt x="1034015" y="100750"/>
                    <a:pt x="1087821" y="49284"/>
                    <a:pt x="1160342" y="18871"/>
                  </a:cubicBezTo>
                  <a:cubicBezTo>
                    <a:pt x="1324100" y="-13880"/>
                    <a:pt x="1434052" y="-2183"/>
                    <a:pt x="1583774" y="39926"/>
                  </a:cubicBezTo>
                  <a:cubicBezTo>
                    <a:pt x="1590792" y="42265"/>
                    <a:pt x="1597810" y="42265"/>
                    <a:pt x="1597810" y="51623"/>
                  </a:cubicBezTo>
                  <a:cubicBezTo>
                    <a:pt x="1600149" y="63320"/>
                    <a:pt x="1590792" y="65659"/>
                    <a:pt x="1581434" y="67999"/>
                  </a:cubicBezTo>
                  <a:cubicBezTo>
                    <a:pt x="1558040" y="77356"/>
                    <a:pt x="1536986" y="86714"/>
                    <a:pt x="1508913" y="75017"/>
                  </a:cubicBezTo>
                  <a:cubicBezTo>
                    <a:pt x="1483179" y="63320"/>
                    <a:pt x="1452767" y="65659"/>
                    <a:pt x="1424694" y="60981"/>
                  </a:cubicBezTo>
                  <a:cubicBezTo>
                    <a:pt x="1396622" y="49284"/>
                    <a:pt x="1359191" y="46944"/>
                    <a:pt x="1326440" y="56302"/>
                  </a:cubicBezTo>
                  <a:cubicBezTo>
                    <a:pt x="1359191" y="60981"/>
                    <a:pt x="1403640" y="65659"/>
                    <a:pt x="1424694" y="79696"/>
                  </a:cubicBezTo>
                  <a:cubicBezTo>
                    <a:pt x="1427034" y="126484"/>
                    <a:pt x="1391943" y="107769"/>
                    <a:pt x="1373228" y="112447"/>
                  </a:cubicBezTo>
                  <a:cubicBezTo>
                    <a:pt x="1342815" y="105429"/>
                    <a:pt x="1296027" y="96072"/>
                    <a:pt x="1270294" y="100750"/>
                  </a:cubicBezTo>
                  <a:cubicBezTo>
                    <a:pt x="1256258" y="105429"/>
                    <a:pt x="1235203" y="107769"/>
                    <a:pt x="1228185" y="110108"/>
                  </a:cubicBezTo>
                  <a:cubicBezTo>
                    <a:pt x="1235203" y="112447"/>
                    <a:pt x="1253918" y="114787"/>
                    <a:pt x="1270294" y="112447"/>
                  </a:cubicBezTo>
                  <a:cubicBezTo>
                    <a:pt x="1307724" y="107769"/>
                    <a:pt x="1331118" y="110108"/>
                    <a:pt x="1340476" y="131163"/>
                  </a:cubicBezTo>
                  <a:cubicBezTo>
                    <a:pt x="1291349" y="149878"/>
                    <a:pt x="1235203" y="142860"/>
                    <a:pt x="1188415" y="173272"/>
                  </a:cubicBezTo>
                  <a:cubicBezTo>
                    <a:pt x="1122912" y="184969"/>
                    <a:pt x="1056573" y="183964"/>
                    <a:pt x="991070" y="193321"/>
                  </a:cubicBezTo>
                  <a:cubicBezTo>
                    <a:pt x="972355" y="195661"/>
                    <a:pt x="1011466" y="220895"/>
                    <a:pt x="1002108" y="237271"/>
                  </a:cubicBezTo>
                  <a:cubicBezTo>
                    <a:pt x="997429" y="244289"/>
                    <a:pt x="921724" y="255151"/>
                    <a:pt x="900669" y="269187"/>
                  </a:cubicBezTo>
                  <a:lnTo>
                    <a:pt x="750947" y="360424"/>
                  </a:lnTo>
                  <a:cubicBezTo>
                    <a:pt x="633978" y="435284"/>
                    <a:pt x="517008" y="491430"/>
                    <a:pt x="378983" y="52652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29" name="Freeform: Shape 106">
              <a:extLst>
                <a:ext uri="{FF2B5EF4-FFF2-40B4-BE49-F238E27FC236}">
                  <a16:creationId xmlns:a16="http://schemas.microsoft.com/office/drawing/2014/main" id="{B241A747-447D-42AE-BDEF-5EB1125F8C3D}"/>
                </a:ext>
              </a:extLst>
            </p:cNvPr>
            <p:cNvSpPr/>
            <p:nvPr/>
          </p:nvSpPr>
          <p:spPr>
            <a:xfrm flipH="1">
              <a:off x="8703117" y="4196716"/>
              <a:ext cx="963121" cy="700451"/>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0" name="Freeform: Shape 107">
              <a:extLst>
                <a:ext uri="{FF2B5EF4-FFF2-40B4-BE49-F238E27FC236}">
                  <a16:creationId xmlns:a16="http://schemas.microsoft.com/office/drawing/2014/main" id="{D809F814-9AD4-4CBC-8F8F-7A4E78B1DEBC}"/>
                </a:ext>
              </a:extLst>
            </p:cNvPr>
            <p:cNvSpPr/>
            <p:nvPr/>
          </p:nvSpPr>
          <p:spPr>
            <a:xfrm flipH="1">
              <a:off x="9176562" y="4295144"/>
              <a:ext cx="204298" cy="175113"/>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31" name="Freeform: Shape 108">
              <a:extLst>
                <a:ext uri="{FF2B5EF4-FFF2-40B4-BE49-F238E27FC236}">
                  <a16:creationId xmlns:a16="http://schemas.microsoft.com/office/drawing/2014/main" id="{9B844364-6AC3-48AE-BDE7-28276C899EFD}"/>
                </a:ext>
              </a:extLst>
            </p:cNvPr>
            <p:cNvSpPr/>
            <p:nvPr/>
          </p:nvSpPr>
          <p:spPr>
            <a:xfrm flipH="1">
              <a:off x="9024798" y="4287699"/>
              <a:ext cx="204298" cy="175113"/>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32" name="Freeform: Shape 109">
              <a:extLst>
                <a:ext uri="{FF2B5EF4-FFF2-40B4-BE49-F238E27FC236}">
                  <a16:creationId xmlns:a16="http://schemas.microsoft.com/office/drawing/2014/main" id="{A4F0992D-5089-4225-9A34-3F12BE9C4C04}"/>
                </a:ext>
              </a:extLst>
            </p:cNvPr>
            <p:cNvSpPr/>
            <p:nvPr/>
          </p:nvSpPr>
          <p:spPr>
            <a:xfrm flipH="1">
              <a:off x="8887626" y="4255524"/>
              <a:ext cx="175113" cy="145927"/>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33" name="Group 110">
              <a:extLst>
                <a:ext uri="{FF2B5EF4-FFF2-40B4-BE49-F238E27FC236}">
                  <a16:creationId xmlns:a16="http://schemas.microsoft.com/office/drawing/2014/main" id="{998BB28A-060E-4937-9CC9-406512627911}"/>
                </a:ext>
              </a:extLst>
            </p:cNvPr>
            <p:cNvGrpSpPr/>
            <p:nvPr/>
          </p:nvGrpSpPr>
          <p:grpSpPr>
            <a:xfrm flipH="1">
              <a:off x="9546893" y="5193607"/>
              <a:ext cx="1399559" cy="393724"/>
              <a:chOff x="8963351" y="2835327"/>
              <a:chExt cx="1121835" cy="315595"/>
            </a:xfrm>
          </p:grpSpPr>
          <p:sp>
            <p:nvSpPr>
              <p:cNvPr id="45" name="Freeform: Shape 122">
                <a:extLst>
                  <a:ext uri="{FF2B5EF4-FFF2-40B4-BE49-F238E27FC236}">
                    <a16:creationId xmlns:a16="http://schemas.microsoft.com/office/drawing/2014/main" id="{321D47A2-AACB-49A3-A270-3C21C8B3D0AF}"/>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46" name="Freeform: Shape 123">
                <a:extLst>
                  <a:ext uri="{FF2B5EF4-FFF2-40B4-BE49-F238E27FC236}">
                    <a16:creationId xmlns:a16="http://schemas.microsoft.com/office/drawing/2014/main" id="{83CEFCE9-0267-400B-B957-D892903FF1A6}"/>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47" name="Freeform: Shape 124">
                <a:extLst>
                  <a:ext uri="{FF2B5EF4-FFF2-40B4-BE49-F238E27FC236}">
                    <a16:creationId xmlns:a16="http://schemas.microsoft.com/office/drawing/2014/main" id="{32CED4CF-55B2-4C09-B383-172D75789928}"/>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48" name="Freeform: Shape 125">
                <a:extLst>
                  <a:ext uri="{FF2B5EF4-FFF2-40B4-BE49-F238E27FC236}">
                    <a16:creationId xmlns:a16="http://schemas.microsoft.com/office/drawing/2014/main" id="{D4692626-879C-4653-A75B-BD254F19F22B}"/>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49" name="Freeform: Shape 126">
                <a:extLst>
                  <a:ext uri="{FF2B5EF4-FFF2-40B4-BE49-F238E27FC236}">
                    <a16:creationId xmlns:a16="http://schemas.microsoft.com/office/drawing/2014/main" id="{DC21B47E-21A6-431F-AF09-3AD752566F43}"/>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50" name="Freeform: Shape 127">
                <a:extLst>
                  <a:ext uri="{FF2B5EF4-FFF2-40B4-BE49-F238E27FC236}">
                    <a16:creationId xmlns:a16="http://schemas.microsoft.com/office/drawing/2014/main" id="{CB1F7EE7-3DF9-4CC5-82FA-AAF3AC36A4C3}"/>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34" name="Freeform: Shape 111">
              <a:extLst>
                <a:ext uri="{FF2B5EF4-FFF2-40B4-BE49-F238E27FC236}">
                  <a16:creationId xmlns:a16="http://schemas.microsoft.com/office/drawing/2014/main" id="{86E5B97E-D326-4E47-B551-4A6480383B5D}"/>
                </a:ext>
              </a:extLst>
            </p:cNvPr>
            <p:cNvSpPr/>
            <p:nvPr/>
          </p:nvSpPr>
          <p:spPr>
            <a:xfrm flipH="1">
              <a:off x="9801847" y="4826319"/>
              <a:ext cx="145927" cy="145927"/>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35" name="Freeform: Shape 112">
              <a:extLst>
                <a:ext uri="{FF2B5EF4-FFF2-40B4-BE49-F238E27FC236}">
                  <a16:creationId xmlns:a16="http://schemas.microsoft.com/office/drawing/2014/main" id="{F44922AA-CB1E-49D3-9DCF-DE3E818675CE}"/>
                </a:ext>
              </a:extLst>
            </p:cNvPr>
            <p:cNvSpPr/>
            <p:nvPr/>
          </p:nvSpPr>
          <p:spPr>
            <a:xfrm flipH="1">
              <a:off x="9777783" y="5222682"/>
              <a:ext cx="145927" cy="145927"/>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36" name="Freeform: Shape 113">
              <a:extLst>
                <a:ext uri="{FF2B5EF4-FFF2-40B4-BE49-F238E27FC236}">
                  <a16:creationId xmlns:a16="http://schemas.microsoft.com/office/drawing/2014/main" id="{C552E64A-5B54-4590-AE6F-41B359FB6F3A}"/>
                </a:ext>
              </a:extLst>
            </p:cNvPr>
            <p:cNvSpPr/>
            <p:nvPr/>
          </p:nvSpPr>
          <p:spPr>
            <a:xfrm flipH="1">
              <a:off x="9880491" y="4449267"/>
              <a:ext cx="145927" cy="145927"/>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37" name="Freeform: Shape 114">
              <a:extLst>
                <a:ext uri="{FF2B5EF4-FFF2-40B4-BE49-F238E27FC236}">
                  <a16:creationId xmlns:a16="http://schemas.microsoft.com/office/drawing/2014/main" id="{89C5F49B-88A5-4BF4-B78E-3E8AA400DAC4}"/>
                </a:ext>
              </a:extLst>
            </p:cNvPr>
            <p:cNvSpPr/>
            <p:nvPr/>
          </p:nvSpPr>
          <p:spPr>
            <a:xfrm flipH="1">
              <a:off x="9736923" y="2240488"/>
              <a:ext cx="700452" cy="904749"/>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38" name="Freeform: Shape 115">
              <a:extLst>
                <a:ext uri="{FF2B5EF4-FFF2-40B4-BE49-F238E27FC236}">
                  <a16:creationId xmlns:a16="http://schemas.microsoft.com/office/drawing/2014/main" id="{CF955BE8-C825-4C3D-80C1-FF8A6911A17C}"/>
                </a:ext>
              </a:extLst>
            </p:cNvPr>
            <p:cNvSpPr/>
            <p:nvPr/>
          </p:nvSpPr>
          <p:spPr>
            <a:xfrm flipH="1">
              <a:off x="9661041" y="4212695"/>
              <a:ext cx="262669" cy="145927"/>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39" name="Freeform: Shape 116">
              <a:extLst>
                <a:ext uri="{FF2B5EF4-FFF2-40B4-BE49-F238E27FC236}">
                  <a16:creationId xmlns:a16="http://schemas.microsoft.com/office/drawing/2014/main" id="{1156149C-88FA-48EB-998E-BB836A0E81CE}"/>
                </a:ext>
              </a:extLst>
            </p:cNvPr>
            <p:cNvSpPr/>
            <p:nvPr/>
          </p:nvSpPr>
          <p:spPr>
            <a:xfrm flipH="1">
              <a:off x="9845265" y="4434879"/>
              <a:ext cx="204298" cy="963120"/>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40" name="Freeform: Shape 117">
              <a:extLst>
                <a:ext uri="{FF2B5EF4-FFF2-40B4-BE49-F238E27FC236}">
                  <a16:creationId xmlns:a16="http://schemas.microsoft.com/office/drawing/2014/main" id="{7F600B4F-7B3D-47FF-B5AE-3CF73A976D2A}"/>
                </a:ext>
              </a:extLst>
            </p:cNvPr>
            <p:cNvSpPr/>
            <p:nvPr/>
          </p:nvSpPr>
          <p:spPr>
            <a:xfrm flipH="1">
              <a:off x="10058319" y="3573908"/>
              <a:ext cx="87556" cy="671266"/>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41" name="Freeform: Shape 118">
              <a:extLst>
                <a:ext uri="{FF2B5EF4-FFF2-40B4-BE49-F238E27FC236}">
                  <a16:creationId xmlns:a16="http://schemas.microsoft.com/office/drawing/2014/main" id="{D097F784-5B07-4DA6-8AED-425314EC7095}"/>
                </a:ext>
              </a:extLst>
            </p:cNvPr>
            <p:cNvSpPr/>
            <p:nvPr/>
          </p:nvSpPr>
          <p:spPr>
            <a:xfrm flipH="1">
              <a:off x="9984999" y="3708516"/>
              <a:ext cx="145927" cy="145927"/>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42" name="Freeform: Shape 119">
              <a:extLst>
                <a:ext uri="{FF2B5EF4-FFF2-40B4-BE49-F238E27FC236}">
                  <a16:creationId xmlns:a16="http://schemas.microsoft.com/office/drawing/2014/main" id="{201495F0-D027-44CC-8328-979365A3D66E}"/>
                </a:ext>
              </a:extLst>
            </p:cNvPr>
            <p:cNvSpPr/>
            <p:nvPr/>
          </p:nvSpPr>
          <p:spPr>
            <a:xfrm flipH="1">
              <a:off x="9567647" y="4149043"/>
              <a:ext cx="233484" cy="116742"/>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43" name="Freeform: Shape 120">
              <a:extLst>
                <a:ext uri="{FF2B5EF4-FFF2-40B4-BE49-F238E27FC236}">
                  <a16:creationId xmlns:a16="http://schemas.microsoft.com/office/drawing/2014/main" id="{3FD5681B-656C-499B-810A-58BC6D53F80A}"/>
                </a:ext>
              </a:extLst>
            </p:cNvPr>
            <p:cNvSpPr/>
            <p:nvPr/>
          </p:nvSpPr>
          <p:spPr>
            <a:xfrm flipH="1">
              <a:off x="10453379" y="2417724"/>
              <a:ext cx="145927" cy="175113"/>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44" name="Freeform: Shape 121">
              <a:extLst>
                <a:ext uri="{FF2B5EF4-FFF2-40B4-BE49-F238E27FC236}">
                  <a16:creationId xmlns:a16="http://schemas.microsoft.com/office/drawing/2014/main" id="{760B33CC-DBF0-4E5F-BC95-48619AF19D31}"/>
                </a:ext>
              </a:extLst>
            </p:cNvPr>
            <p:cNvSpPr/>
            <p:nvPr/>
          </p:nvSpPr>
          <p:spPr>
            <a:xfrm flipH="1">
              <a:off x="8317149" y="4140849"/>
              <a:ext cx="1838945" cy="332227"/>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 name="connsiteX0" fmla="*/ 704159 w 1609507"/>
                <a:gd name="connsiteY0" fmla="*/ 1081755 h 1254870"/>
                <a:gd name="connsiteX1" fmla="*/ 772002 w 1609507"/>
                <a:gd name="connsiteY1" fmla="*/ 997536 h 1254870"/>
                <a:gd name="connsiteX2" fmla="*/ 858560 w 1609507"/>
                <a:gd name="connsiteY2" fmla="*/ 68795 h 1254870"/>
                <a:gd name="connsiteX3" fmla="*/ 1551022 w 1609507"/>
                <a:gd name="connsiteY3" fmla="*/ 68795 h 1254870"/>
                <a:gd name="connsiteX4" fmla="*/ 1609507 w 1609507"/>
                <a:gd name="connsiteY4" fmla="*/ 80492 h 1254870"/>
                <a:gd name="connsiteX5" fmla="*/ 1609507 w 1609507"/>
                <a:gd name="connsiteY5" fmla="*/ 262965 h 1254870"/>
                <a:gd name="connsiteX6" fmla="*/ 1560380 w 1609507"/>
                <a:gd name="connsiteY6" fmla="*/ 992857 h 1254870"/>
                <a:gd name="connsiteX7" fmla="*/ 1520610 w 1609507"/>
                <a:gd name="connsiteY7" fmla="*/ 1044324 h 1254870"/>
                <a:gd name="connsiteX8" fmla="*/ 1211809 w 1609507"/>
                <a:gd name="connsiteY8" fmla="*/ 1109827 h 1254870"/>
                <a:gd name="connsiteX9" fmla="*/ 1169700 w 1609507"/>
                <a:gd name="connsiteY9" fmla="*/ 1095791 h 1254870"/>
                <a:gd name="connsiteX10" fmla="*/ 1136948 w 1609507"/>
                <a:gd name="connsiteY10" fmla="*/ 1086433 h 1254870"/>
                <a:gd name="connsiteX11" fmla="*/ 1026997 w 1609507"/>
                <a:gd name="connsiteY11" fmla="*/ 1123864 h 1254870"/>
                <a:gd name="connsiteX12" fmla="*/ 949796 w 1609507"/>
                <a:gd name="connsiteY12" fmla="*/ 1154276 h 1254870"/>
                <a:gd name="connsiteX13" fmla="*/ 900669 w 1609507"/>
                <a:gd name="connsiteY13" fmla="*/ 1156615 h 1254870"/>
                <a:gd name="connsiteX14" fmla="*/ 872596 w 1609507"/>
                <a:gd name="connsiteY14" fmla="*/ 1158955 h 1254870"/>
                <a:gd name="connsiteX15" fmla="*/ 837505 w 1609507"/>
                <a:gd name="connsiteY15" fmla="*/ 1156615 h 1254870"/>
                <a:gd name="connsiteX16" fmla="*/ 776681 w 1609507"/>
                <a:gd name="connsiteY16" fmla="*/ 1158955 h 1254870"/>
                <a:gd name="connsiteX17" fmla="*/ 715856 w 1609507"/>
                <a:gd name="connsiteY17" fmla="*/ 1170652 h 1254870"/>
                <a:gd name="connsiteX18" fmla="*/ 638656 w 1609507"/>
                <a:gd name="connsiteY18" fmla="*/ 1182349 h 1254870"/>
                <a:gd name="connsiteX19" fmla="*/ 591868 w 1609507"/>
                <a:gd name="connsiteY19" fmla="*/ 1198725 h 1254870"/>
                <a:gd name="connsiteX20" fmla="*/ 173116 w 1609507"/>
                <a:gd name="connsiteY20" fmla="*/ 1243173 h 1254870"/>
                <a:gd name="connsiteX21" fmla="*/ 63164 w 1609507"/>
                <a:gd name="connsiteY21" fmla="*/ 1254870 h 1254870"/>
                <a:gd name="connsiteX22" fmla="*/ 0 w 1609507"/>
                <a:gd name="connsiteY22" fmla="*/ 1215100 h 1254870"/>
                <a:gd name="connsiteX23" fmla="*/ 51467 w 1609507"/>
                <a:gd name="connsiteY23" fmla="*/ 1172991 h 1254870"/>
                <a:gd name="connsiteX24" fmla="*/ 240958 w 1609507"/>
                <a:gd name="connsiteY24" fmla="*/ 1142579 h 1254870"/>
                <a:gd name="connsiteX25" fmla="*/ 704159 w 1609507"/>
                <a:gd name="connsiteY25" fmla="*/ 1081755 h 1254870"/>
                <a:gd name="connsiteX0" fmla="*/ 704159 w 1627491"/>
                <a:gd name="connsiteY0" fmla="*/ 1080978 h 1254093"/>
                <a:gd name="connsiteX1" fmla="*/ 772002 w 1627491"/>
                <a:gd name="connsiteY1" fmla="*/ 996759 h 1254093"/>
                <a:gd name="connsiteX2" fmla="*/ 1551022 w 1627491"/>
                <a:gd name="connsiteY2" fmla="*/ 68018 h 1254093"/>
                <a:gd name="connsiteX3" fmla="*/ 1609507 w 1627491"/>
                <a:gd name="connsiteY3" fmla="*/ 79715 h 1254093"/>
                <a:gd name="connsiteX4" fmla="*/ 1609507 w 1627491"/>
                <a:gd name="connsiteY4" fmla="*/ 262188 h 1254093"/>
                <a:gd name="connsiteX5" fmla="*/ 1560380 w 1627491"/>
                <a:gd name="connsiteY5" fmla="*/ 992080 h 1254093"/>
                <a:gd name="connsiteX6" fmla="*/ 1520610 w 1627491"/>
                <a:gd name="connsiteY6" fmla="*/ 1043547 h 1254093"/>
                <a:gd name="connsiteX7" fmla="*/ 1211809 w 1627491"/>
                <a:gd name="connsiteY7" fmla="*/ 1109050 h 1254093"/>
                <a:gd name="connsiteX8" fmla="*/ 1169700 w 1627491"/>
                <a:gd name="connsiteY8" fmla="*/ 1095014 h 1254093"/>
                <a:gd name="connsiteX9" fmla="*/ 1136948 w 1627491"/>
                <a:gd name="connsiteY9" fmla="*/ 1085656 h 1254093"/>
                <a:gd name="connsiteX10" fmla="*/ 1026997 w 1627491"/>
                <a:gd name="connsiteY10" fmla="*/ 1123087 h 1254093"/>
                <a:gd name="connsiteX11" fmla="*/ 949796 w 1627491"/>
                <a:gd name="connsiteY11" fmla="*/ 1153499 h 1254093"/>
                <a:gd name="connsiteX12" fmla="*/ 900669 w 1627491"/>
                <a:gd name="connsiteY12" fmla="*/ 1155838 h 1254093"/>
                <a:gd name="connsiteX13" fmla="*/ 872596 w 1627491"/>
                <a:gd name="connsiteY13" fmla="*/ 1158178 h 1254093"/>
                <a:gd name="connsiteX14" fmla="*/ 837505 w 1627491"/>
                <a:gd name="connsiteY14" fmla="*/ 1155838 h 1254093"/>
                <a:gd name="connsiteX15" fmla="*/ 776681 w 1627491"/>
                <a:gd name="connsiteY15" fmla="*/ 1158178 h 1254093"/>
                <a:gd name="connsiteX16" fmla="*/ 715856 w 1627491"/>
                <a:gd name="connsiteY16" fmla="*/ 1169875 h 1254093"/>
                <a:gd name="connsiteX17" fmla="*/ 638656 w 1627491"/>
                <a:gd name="connsiteY17" fmla="*/ 1181572 h 1254093"/>
                <a:gd name="connsiteX18" fmla="*/ 591868 w 1627491"/>
                <a:gd name="connsiteY18" fmla="*/ 1197948 h 1254093"/>
                <a:gd name="connsiteX19" fmla="*/ 173116 w 1627491"/>
                <a:gd name="connsiteY19" fmla="*/ 1242396 h 1254093"/>
                <a:gd name="connsiteX20" fmla="*/ 63164 w 1627491"/>
                <a:gd name="connsiteY20" fmla="*/ 1254093 h 1254093"/>
                <a:gd name="connsiteX21" fmla="*/ 0 w 1627491"/>
                <a:gd name="connsiteY21" fmla="*/ 1214323 h 1254093"/>
                <a:gd name="connsiteX22" fmla="*/ 51467 w 1627491"/>
                <a:gd name="connsiteY22" fmla="*/ 1172214 h 1254093"/>
                <a:gd name="connsiteX23" fmla="*/ 240958 w 1627491"/>
                <a:gd name="connsiteY23" fmla="*/ 1141802 h 1254093"/>
                <a:gd name="connsiteX24" fmla="*/ 704159 w 1627491"/>
                <a:gd name="connsiteY24" fmla="*/ 1080978 h 1254093"/>
                <a:gd name="connsiteX0" fmla="*/ 704159 w 1609507"/>
                <a:gd name="connsiteY0" fmla="*/ 1001263 h 1174378"/>
                <a:gd name="connsiteX1" fmla="*/ 772002 w 1609507"/>
                <a:gd name="connsiteY1" fmla="*/ 917044 h 1174378"/>
                <a:gd name="connsiteX2" fmla="*/ 1609507 w 1609507"/>
                <a:gd name="connsiteY2" fmla="*/ 0 h 1174378"/>
                <a:gd name="connsiteX3" fmla="*/ 1609507 w 1609507"/>
                <a:gd name="connsiteY3" fmla="*/ 182473 h 1174378"/>
                <a:gd name="connsiteX4" fmla="*/ 1560380 w 1609507"/>
                <a:gd name="connsiteY4" fmla="*/ 912365 h 1174378"/>
                <a:gd name="connsiteX5" fmla="*/ 1520610 w 1609507"/>
                <a:gd name="connsiteY5" fmla="*/ 963832 h 1174378"/>
                <a:gd name="connsiteX6" fmla="*/ 1211809 w 1609507"/>
                <a:gd name="connsiteY6" fmla="*/ 1029335 h 1174378"/>
                <a:gd name="connsiteX7" fmla="*/ 1169700 w 1609507"/>
                <a:gd name="connsiteY7" fmla="*/ 1015299 h 1174378"/>
                <a:gd name="connsiteX8" fmla="*/ 1136948 w 1609507"/>
                <a:gd name="connsiteY8" fmla="*/ 1005941 h 1174378"/>
                <a:gd name="connsiteX9" fmla="*/ 1026997 w 1609507"/>
                <a:gd name="connsiteY9" fmla="*/ 1043372 h 1174378"/>
                <a:gd name="connsiteX10" fmla="*/ 949796 w 1609507"/>
                <a:gd name="connsiteY10" fmla="*/ 1073784 h 1174378"/>
                <a:gd name="connsiteX11" fmla="*/ 900669 w 1609507"/>
                <a:gd name="connsiteY11" fmla="*/ 1076123 h 1174378"/>
                <a:gd name="connsiteX12" fmla="*/ 872596 w 1609507"/>
                <a:gd name="connsiteY12" fmla="*/ 1078463 h 1174378"/>
                <a:gd name="connsiteX13" fmla="*/ 837505 w 1609507"/>
                <a:gd name="connsiteY13" fmla="*/ 1076123 h 1174378"/>
                <a:gd name="connsiteX14" fmla="*/ 776681 w 1609507"/>
                <a:gd name="connsiteY14" fmla="*/ 1078463 h 1174378"/>
                <a:gd name="connsiteX15" fmla="*/ 715856 w 1609507"/>
                <a:gd name="connsiteY15" fmla="*/ 1090160 h 1174378"/>
                <a:gd name="connsiteX16" fmla="*/ 638656 w 1609507"/>
                <a:gd name="connsiteY16" fmla="*/ 1101857 h 1174378"/>
                <a:gd name="connsiteX17" fmla="*/ 591868 w 1609507"/>
                <a:gd name="connsiteY17" fmla="*/ 1118233 h 1174378"/>
                <a:gd name="connsiteX18" fmla="*/ 173116 w 1609507"/>
                <a:gd name="connsiteY18" fmla="*/ 1162681 h 1174378"/>
                <a:gd name="connsiteX19" fmla="*/ 63164 w 1609507"/>
                <a:gd name="connsiteY19" fmla="*/ 1174378 h 1174378"/>
                <a:gd name="connsiteX20" fmla="*/ 0 w 1609507"/>
                <a:gd name="connsiteY20" fmla="*/ 1134608 h 1174378"/>
                <a:gd name="connsiteX21" fmla="*/ 51467 w 1609507"/>
                <a:gd name="connsiteY21" fmla="*/ 1092499 h 1174378"/>
                <a:gd name="connsiteX22" fmla="*/ 240958 w 1609507"/>
                <a:gd name="connsiteY22" fmla="*/ 1062087 h 1174378"/>
                <a:gd name="connsiteX23" fmla="*/ 704159 w 1609507"/>
                <a:gd name="connsiteY23" fmla="*/ 1001263 h 1174378"/>
                <a:gd name="connsiteX0" fmla="*/ 704159 w 1609507"/>
                <a:gd name="connsiteY0" fmla="*/ 818790 h 991905"/>
                <a:gd name="connsiteX1" fmla="*/ 772002 w 1609507"/>
                <a:gd name="connsiteY1" fmla="*/ 734571 h 991905"/>
                <a:gd name="connsiteX2" fmla="*/ 1609507 w 1609507"/>
                <a:gd name="connsiteY2" fmla="*/ 0 h 991905"/>
                <a:gd name="connsiteX3" fmla="*/ 1560380 w 1609507"/>
                <a:gd name="connsiteY3" fmla="*/ 729892 h 991905"/>
                <a:gd name="connsiteX4" fmla="*/ 1520610 w 1609507"/>
                <a:gd name="connsiteY4" fmla="*/ 781359 h 991905"/>
                <a:gd name="connsiteX5" fmla="*/ 1211809 w 1609507"/>
                <a:gd name="connsiteY5" fmla="*/ 846862 h 991905"/>
                <a:gd name="connsiteX6" fmla="*/ 1169700 w 1609507"/>
                <a:gd name="connsiteY6" fmla="*/ 832826 h 991905"/>
                <a:gd name="connsiteX7" fmla="*/ 1136948 w 1609507"/>
                <a:gd name="connsiteY7" fmla="*/ 823468 h 991905"/>
                <a:gd name="connsiteX8" fmla="*/ 1026997 w 1609507"/>
                <a:gd name="connsiteY8" fmla="*/ 860899 h 991905"/>
                <a:gd name="connsiteX9" fmla="*/ 949796 w 1609507"/>
                <a:gd name="connsiteY9" fmla="*/ 891311 h 991905"/>
                <a:gd name="connsiteX10" fmla="*/ 900669 w 1609507"/>
                <a:gd name="connsiteY10" fmla="*/ 893650 h 991905"/>
                <a:gd name="connsiteX11" fmla="*/ 872596 w 1609507"/>
                <a:gd name="connsiteY11" fmla="*/ 895990 h 991905"/>
                <a:gd name="connsiteX12" fmla="*/ 837505 w 1609507"/>
                <a:gd name="connsiteY12" fmla="*/ 893650 h 991905"/>
                <a:gd name="connsiteX13" fmla="*/ 776681 w 1609507"/>
                <a:gd name="connsiteY13" fmla="*/ 895990 h 991905"/>
                <a:gd name="connsiteX14" fmla="*/ 715856 w 1609507"/>
                <a:gd name="connsiteY14" fmla="*/ 907687 h 991905"/>
                <a:gd name="connsiteX15" fmla="*/ 638656 w 1609507"/>
                <a:gd name="connsiteY15" fmla="*/ 919384 h 991905"/>
                <a:gd name="connsiteX16" fmla="*/ 591868 w 1609507"/>
                <a:gd name="connsiteY16" fmla="*/ 935760 h 991905"/>
                <a:gd name="connsiteX17" fmla="*/ 173116 w 1609507"/>
                <a:gd name="connsiteY17" fmla="*/ 980208 h 991905"/>
                <a:gd name="connsiteX18" fmla="*/ 63164 w 1609507"/>
                <a:gd name="connsiteY18" fmla="*/ 991905 h 991905"/>
                <a:gd name="connsiteX19" fmla="*/ 0 w 1609507"/>
                <a:gd name="connsiteY19" fmla="*/ 952135 h 991905"/>
                <a:gd name="connsiteX20" fmla="*/ 51467 w 1609507"/>
                <a:gd name="connsiteY20" fmla="*/ 910026 h 991905"/>
                <a:gd name="connsiteX21" fmla="*/ 240958 w 1609507"/>
                <a:gd name="connsiteY21" fmla="*/ 879614 h 991905"/>
                <a:gd name="connsiteX22" fmla="*/ 704159 w 1609507"/>
                <a:gd name="connsiteY22" fmla="*/ 818790 h 991905"/>
                <a:gd name="connsiteX0" fmla="*/ 704159 w 1561719"/>
                <a:gd name="connsiteY0" fmla="*/ 217224 h 390339"/>
                <a:gd name="connsiteX1" fmla="*/ 772002 w 1561719"/>
                <a:gd name="connsiteY1" fmla="*/ 133005 h 390339"/>
                <a:gd name="connsiteX2" fmla="*/ 1512419 w 1561719"/>
                <a:gd name="connsiteY2" fmla="*/ 15907 h 390339"/>
                <a:gd name="connsiteX3" fmla="*/ 1560380 w 1561719"/>
                <a:gd name="connsiteY3" fmla="*/ 128326 h 390339"/>
                <a:gd name="connsiteX4" fmla="*/ 1520610 w 1561719"/>
                <a:gd name="connsiteY4" fmla="*/ 179793 h 390339"/>
                <a:gd name="connsiteX5" fmla="*/ 1211809 w 1561719"/>
                <a:gd name="connsiteY5" fmla="*/ 245296 h 390339"/>
                <a:gd name="connsiteX6" fmla="*/ 1169700 w 1561719"/>
                <a:gd name="connsiteY6" fmla="*/ 231260 h 390339"/>
                <a:gd name="connsiteX7" fmla="*/ 1136948 w 1561719"/>
                <a:gd name="connsiteY7" fmla="*/ 221902 h 390339"/>
                <a:gd name="connsiteX8" fmla="*/ 1026997 w 1561719"/>
                <a:gd name="connsiteY8" fmla="*/ 259333 h 390339"/>
                <a:gd name="connsiteX9" fmla="*/ 949796 w 1561719"/>
                <a:gd name="connsiteY9" fmla="*/ 289745 h 390339"/>
                <a:gd name="connsiteX10" fmla="*/ 900669 w 1561719"/>
                <a:gd name="connsiteY10" fmla="*/ 292084 h 390339"/>
                <a:gd name="connsiteX11" fmla="*/ 872596 w 1561719"/>
                <a:gd name="connsiteY11" fmla="*/ 294424 h 390339"/>
                <a:gd name="connsiteX12" fmla="*/ 837505 w 1561719"/>
                <a:gd name="connsiteY12" fmla="*/ 292084 h 390339"/>
                <a:gd name="connsiteX13" fmla="*/ 776681 w 1561719"/>
                <a:gd name="connsiteY13" fmla="*/ 294424 h 390339"/>
                <a:gd name="connsiteX14" fmla="*/ 715856 w 1561719"/>
                <a:gd name="connsiteY14" fmla="*/ 306121 h 390339"/>
                <a:gd name="connsiteX15" fmla="*/ 638656 w 1561719"/>
                <a:gd name="connsiteY15" fmla="*/ 317818 h 390339"/>
                <a:gd name="connsiteX16" fmla="*/ 591868 w 1561719"/>
                <a:gd name="connsiteY16" fmla="*/ 334194 h 390339"/>
                <a:gd name="connsiteX17" fmla="*/ 173116 w 1561719"/>
                <a:gd name="connsiteY17" fmla="*/ 378642 h 390339"/>
                <a:gd name="connsiteX18" fmla="*/ 63164 w 1561719"/>
                <a:gd name="connsiteY18" fmla="*/ 390339 h 390339"/>
                <a:gd name="connsiteX19" fmla="*/ 0 w 1561719"/>
                <a:gd name="connsiteY19" fmla="*/ 350569 h 390339"/>
                <a:gd name="connsiteX20" fmla="*/ 51467 w 1561719"/>
                <a:gd name="connsiteY20" fmla="*/ 308460 h 390339"/>
                <a:gd name="connsiteX21" fmla="*/ 240958 w 1561719"/>
                <a:gd name="connsiteY21" fmla="*/ 278048 h 390339"/>
                <a:gd name="connsiteX22" fmla="*/ 704159 w 1561719"/>
                <a:gd name="connsiteY22" fmla="*/ 217224 h 390339"/>
                <a:gd name="connsiteX0" fmla="*/ 704159 w 1561864"/>
                <a:gd name="connsiteY0" fmla="*/ 221134 h 394249"/>
                <a:gd name="connsiteX1" fmla="*/ 772002 w 1561864"/>
                <a:gd name="connsiteY1" fmla="*/ 136915 h 394249"/>
                <a:gd name="connsiteX2" fmla="*/ 1512419 w 1561864"/>
                <a:gd name="connsiteY2" fmla="*/ 19817 h 394249"/>
                <a:gd name="connsiteX3" fmla="*/ 1560380 w 1561864"/>
                <a:gd name="connsiteY3" fmla="*/ 132236 h 394249"/>
                <a:gd name="connsiteX4" fmla="*/ 1520610 w 1561864"/>
                <a:gd name="connsiteY4" fmla="*/ 183703 h 394249"/>
                <a:gd name="connsiteX5" fmla="*/ 1211809 w 1561864"/>
                <a:gd name="connsiteY5" fmla="*/ 249206 h 394249"/>
                <a:gd name="connsiteX6" fmla="*/ 1169700 w 1561864"/>
                <a:gd name="connsiteY6" fmla="*/ 235170 h 394249"/>
                <a:gd name="connsiteX7" fmla="*/ 1136948 w 1561864"/>
                <a:gd name="connsiteY7" fmla="*/ 225812 h 394249"/>
                <a:gd name="connsiteX8" fmla="*/ 1026997 w 1561864"/>
                <a:gd name="connsiteY8" fmla="*/ 263243 h 394249"/>
                <a:gd name="connsiteX9" fmla="*/ 949796 w 1561864"/>
                <a:gd name="connsiteY9" fmla="*/ 293655 h 394249"/>
                <a:gd name="connsiteX10" fmla="*/ 900669 w 1561864"/>
                <a:gd name="connsiteY10" fmla="*/ 295994 h 394249"/>
                <a:gd name="connsiteX11" fmla="*/ 872596 w 1561864"/>
                <a:gd name="connsiteY11" fmla="*/ 298334 h 394249"/>
                <a:gd name="connsiteX12" fmla="*/ 837505 w 1561864"/>
                <a:gd name="connsiteY12" fmla="*/ 295994 h 394249"/>
                <a:gd name="connsiteX13" fmla="*/ 776681 w 1561864"/>
                <a:gd name="connsiteY13" fmla="*/ 298334 h 394249"/>
                <a:gd name="connsiteX14" fmla="*/ 715856 w 1561864"/>
                <a:gd name="connsiteY14" fmla="*/ 310031 h 394249"/>
                <a:gd name="connsiteX15" fmla="*/ 638656 w 1561864"/>
                <a:gd name="connsiteY15" fmla="*/ 321728 h 394249"/>
                <a:gd name="connsiteX16" fmla="*/ 591868 w 1561864"/>
                <a:gd name="connsiteY16" fmla="*/ 338104 h 394249"/>
                <a:gd name="connsiteX17" fmla="*/ 173116 w 1561864"/>
                <a:gd name="connsiteY17" fmla="*/ 382552 h 394249"/>
                <a:gd name="connsiteX18" fmla="*/ 63164 w 1561864"/>
                <a:gd name="connsiteY18" fmla="*/ 394249 h 394249"/>
                <a:gd name="connsiteX19" fmla="*/ 0 w 1561864"/>
                <a:gd name="connsiteY19" fmla="*/ 354479 h 394249"/>
                <a:gd name="connsiteX20" fmla="*/ 51467 w 1561864"/>
                <a:gd name="connsiteY20" fmla="*/ 312370 h 394249"/>
                <a:gd name="connsiteX21" fmla="*/ 240958 w 1561864"/>
                <a:gd name="connsiteY21" fmla="*/ 281958 h 394249"/>
                <a:gd name="connsiteX22" fmla="*/ 704159 w 1561864"/>
                <a:gd name="connsiteY22" fmla="*/ 221134 h 394249"/>
                <a:gd name="connsiteX0" fmla="*/ 704159 w 1561111"/>
                <a:gd name="connsiteY0" fmla="*/ 201952 h 375067"/>
                <a:gd name="connsiteX1" fmla="*/ 772002 w 1561111"/>
                <a:gd name="connsiteY1" fmla="*/ 117733 h 375067"/>
                <a:gd name="connsiteX2" fmla="*/ 1512419 w 1561111"/>
                <a:gd name="connsiteY2" fmla="*/ 635 h 375067"/>
                <a:gd name="connsiteX3" fmla="*/ 1560380 w 1561111"/>
                <a:gd name="connsiteY3" fmla="*/ 113054 h 375067"/>
                <a:gd name="connsiteX4" fmla="*/ 1520610 w 1561111"/>
                <a:gd name="connsiteY4" fmla="*/ 164521 h 375067"/>
                <a:gd name="connsiteX5" fmla="*/ 1211809 w 1561111"/>
                <a:gd name="connsiteY5" fmla="*/ 230024 h 375067"/>
                <a:gd name="connsiteX6" fmla="*/ 1169700 w 1561111"/>
                <a:gd name="connsiteY6" fmla="*/ 215988 h 375067"/>
                <a:gd name="connsiteX7" fmla="*/ 1136948 w 1561111"/>
                <a:gd name="connsiteY7" fmla="*/ 206630 h 375067"/>
                <a:gd name="connsiteX8" fmla="*/ 1026997 w 1561111"/>
                <a:gd name="connsiteY8" fmla="*/ 244061 h 375067"/>
                <a:gd name="connsiteX9" fmla="*/ 949796 w 1561111"/>
                <a:gd name="connsiteY9" fmla="*/ 274473 h 375067"/>
                <a:gd name="connsiteX10" fmla="*/ 900669 w 1561111"/>
                <a:gd name="connsiteY10" fmla="*/ 276812 h 375067"/>
                <a:gd name="connsiteX11" fmla="*/ 872596 w 1561111"/>
                <a:gd name="connsiteY11" fmla="*/ 279152 h 375067"/>
                <a:gd name="connsiteX12" fmla="*/ 837505 w 1561111"/>
                <a:gd name="connsiteY12" fmla="*/ 276812 h 375067"/>
                <a:gd name="connsiteX13" fmla="*/ 776681 w 1561111"/>
                <a:gd name="connsiteY13" fmla="*/ 279152 h 375067"/>
                <a:gd name="connsiteX14" fmla="*/ 715856 w 1561111"/>
                <a:gd name="connsiteY14" fmla="*/ 290849 h 375067"/>
                <a:gd name="connsiteX15" fmla="*/ 638656 w 1561111"/>
                <a:gd name="connsiteY15" fmla="*/ 302546 h 375067"/>
                <a:gd name="connsiteX16" fmla="*/ 591868 w 1561111"/>
                <a:gd name="connsiteY16" fmla="*/ 318922 h 375067"/>
                <a:gd name="connsiteX17" fmla="*/ 173116 w 1561111"/>
                <a:gd name="connsiteY17" fmla="*/ 363370 h 375067"/>
                <a:gd name="connsiteX18" fmla="*/ 63164 w 1561111"/>
                <a:gd name="connsiteY18" fmla="*/ 375067 h 375067"/>
                <a:gd name="connsiteX19" fmla="*/ 0 w 1561111"/>
                <a:gd name="connsiteY19" fmla="*/ 335297 h 375067"/>
                <a:gd name="connsiteX20" fmla="*/ 51467 w 1561111"/>
                <a:gd name="connsiteY20" fmla="*/ 293188 h 375067"/>
                <a:gd name="connsiteX21" fmla="*/ 240958 w 1561111"/>
                <a:gd name="connsiteY21" fmla="*/ 262776 h 375067"/>
                <a:gd name="connsiteX22" fmla="*/ 704159 w 1561111"/>
                <a:gd name="connsiteY22" fmla="*/ 201952 h 375067"/>
                <a:gd name="connsiteX0" fmla="*/ 704159 w 1563254"/>
                <a:gd name="connsiteY0" fmla="*/ 172385 h 345500"/>
                <a:gd name="connsiteX1" fmla="*/ 772002 w 1563254"/>
                <a:gd name="connsiteY1" fmla="*/ 88166 h 345500"/>
                <a:gd name="connsiteX2" fmla="*/ 1559020 w 1563254"/>
                <a:gd name="connsiteY2" fmla="*/ 13786 h 345500"/>
                <a:gd name="connsiteX3" fmla="*/ 1560380 w 1563254"/>
                <a:gd name="connsiteY3" fmla="*/ 83487 h 345500"/>
                <a:gd name="connsiteX4" fmla="*/ 1520610 w 1563254"/>
                <a:gd name="connsiteY4" fmla="*/ 134954 h 345500"/>
                <a:gd name="connsiteX5" fmla="*/ 1211809 w 1563254"/>
                <a:gd name="connsiteY5" fmla="*/ 200457 h 345500"/>
                <a:gd name="connsiteX6" fmla="*/ 1169700 w 1563254"/>
                <a:gd name="connsiteY6" fmla="*/ 186421 h 345500"/>
                <a:gd name="connsiteX7" fmla="*/ 1136948 w 1563254"/>
                <a:gd name="connsiteY7" fmla="*/ 177063 h 345500"/>
                <a:gd name="connsiteX8" fmla="*/ 1026997 w 1563254"/>
                <a:gd name="connsiteY8" fmla="*/ 214494 h 345500"/>
                <a:gd name="connsiteX9" fmla="*/ 949796 w 1563254"/>
                <a:gd name="connsiteY9" fmla="*/ 244906 h 345500"/>
                <a:gd name="connsiteX10" fmla="*/ 900669 w 1563254"/>
                <a:gd name="connsiteY10" fmla="*/ 247245 h 345500"/>
                <a:gd name="connsiteX11" fmla="*/ 872596 w 1563254"/>
                <a:gd name="connsiteY11" fmla="*/ 249585 h 345500"/>
                <a:gd name="connsiteX12" fmla="*/ 837505 w 1563254"/>
                <a:gd name="connsiteY12" fmla="*/ 247245 h 345500"/>
                <a:gd name="connsiteX13" fmla="*/ 776681 w 1563254"/>
                <a:gd name="connsiteY13" fmla="*/ 249585 h 345500"/>
                <a:gd name="connsiteX14" fmla="*/ 715856 w 1563254"/>
                <a:gd name="connsiteY14" fmla="*/ 261282 h 345500"/>
                <a:gd name="connsiteX15" fmla="*/ 638656 w 1563254"/>
                <a:gd name="connsiteY15" fmla="*/ 272979 h 345500"/>
                <a:gd name="connsiteX16" fmla="*/ 591868 w 1563254"/>
                <a:gd name="connsiteY16" fmla="*/ 289355 h 345500"/>
                <a:gd name="connsiteX17" fmla="*/ 173116 w 1563254"/>
                <a:gd name="connsiteY17" fmla="*/ 333803 h 345500"/>
                <a:gd name="connsiteX18" fmla="*/ 63164 w 1563254"/>
                <a:gd name="connsiteY18" fmla="*/ 345500 h 345500"/>
                <a:gd name="connsiteX19" fmla="*/ 0 w 1563254"/>
                <a:gd name="connsiteY19" fmla="*/ 305730 h 345500"/>
                <a:gd name="connsiteX20" fmla="*/ 51467 w 1563254"/>
                <a:gd name="connsiteY20" fmla="*/ 263621 h 345500"/>
                <a:gd name="connsiteX21" fmla="*/ 240958 w 1563254"/>
                <a:gd name="connsiteY21" fmla="*/ 233209 h 345500"/>
                <a:gd name="connsiteX22" fmla="*/ 704159 w 1563254"/>
                <a:gd name="connsiteY22" fmla="*/ 172385 h 345500"/>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04159 w 1563254"/>
                <a:gd name="connsiteY0" fmla="*/ 16457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04159 w 1563254"/>
                <a:gd name="connsiteY22" fmla="*/ 16457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20610 w 1563254"/>
                <a:gd name="connsiteY4" fmla="*/ 127143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563254"/>
                <a:gd name="connsiteY0" fmla="*/ 98554 h 337689"/>
                <a:gd name="connsiteX1" fmla="*/ 830254 w 1563254"/>
                <a:gd name="connsiteY1" fmla="*/ 99773 h 337689"/>
                <a:gd name="connsiteX2" fmla="*/ 1559020 w 1563254"/>
                <a:gd name="connsiteY2" fmla="*/ 5975 h 337689"/>
                <a:gd name="connsiteX3" fmla="*/ 1560380 w 1563254"/>
                <a:gd name="connsiteY3" fmla="*/ 75676 h 337689"/>
                <a:gd name="connsiteX4" fmla="*/ 1505076 w 1563254"/>
                <a:gd name="connsiteY4" fmla="*/ 165978 h 337689"/>
                <a:gd name="connsiteX5" fmla="*/ 1211809 w 1563254"/>
                <a:gd name="connsiteY5" fmla="*/ 192646 h 337689"/>
                <a:gd name="connsiteX6" fmla="*/ 1169700 w 1563254"/>
                <a:gd name="connsiteY6" fmla="*/ 178610 h 337689"/>
                <a:gd name="connsiteX7" fmla="*/ 1136948 w 1563254"/>
                <a:gd name="connsiteY7" fmla="*/ 169252 h 337689"/>
                <a:gd name="connsiteX8" fmla="*/ 1026997 w 1563254"/>
                <a:gd name="connsiteY8" fmla="*/ 206683 h 337689"/>
                <a:gd name="connsiteX9" fmla="*/ 949796 w 1563254"/>
                <a:gd name="connsiteY9" fmla="*/ 237095 h 337689"/>
                <a:gd name="connsiteX10" fmla="*/ 900669 w 1563254"/>
                <a:gd name="connsiteY10" fmla="*/ 239434 h 337689"/>
                <a:gd name="connsiteX11" fmla="*/ 872596 w 1563254"/>
                <a:gd name="connsiteY11" fmla="*/ 241774 h 337689"/>
                <a:gd name="connsiteX12" fmla="*/ 837505 w 1563254"/>
                <a:gd name="connsiteY12" fmla="*/ 239434 h 337689"/>
                <a:gd name="connsiteX13" fmla="*/ 776681 w 1563254"/>
                <a:gd name="connsiteY13" fmla="*/ 241774 h 337689"/>
                <a:gd name="connsiteX14" fmla="*/ 715856 w 1563254"/>
                <a:gd name="connsiteY14" fmla="*/ 253471 h 337689"/>
                <a:gd name="connsiteX15" fmla="*/ 638656 w 1563254"/>
                <a:gd name="connsiteY15" fmla="*/ 265168 h 337689"/>
                <a:gd name="connsiteX16" fmla="*/ 591868 w 1563254"/>
                <a:gd name="connsiteY16" fmla="*/ 281544 h 337689"/>
                <a:gd name="connsiteX17" fmla="*/ 173116 w 1563254"/>
                <a:gd name="connsiteY17" fmla="*/ 325992 h 337689"/>
                <a:gd name="connsiteX18" fmla="*/ 63164 w 1563254"/>
                <a:gd name="connsiteY18" fmla="*/ 337689 h 337689"/>
                <a:gd name="connsiteX19" fmla="*/ 0 w 1563254"/>
                <a:gd name="connsiteY19" fmla="*/ 297919 h 337689"/>
                <a:gd name="connsiteX20" fmla="*/ 51467 w 1563254"/>
                <a:gd name="connsiteY20" fmla="*/ 255810 h 337689"/>
                <a:gd name="connsiteX21" fmla="*/ 240958 w 1563254"/>
                <a:gd name="connsiteY21" fmla="*/ 225398 h 337689"/>
                <a:gd name="connsiteX22" fmla="*/ 731342 w 1563254"/>
                <a:gd name="connsiteY22" fmla="*/ 98554 h 337689"/>
                <a:gd name="connsiteX0" fmla="*/ 731342 w 1608004"/>
                <a:gd name="connsiteY0" fmla="*/ 98554 h 337689"/>
                <a:gd name="connsiteX1" fmla="*/ 830254 w 1608004"/>
                <a:gd name="connsiteY1" fmla="*/ 99773 h 337689"/>
                <a:gd name="connsiteX2" fmla="*/ 1559020 w 1608004"/>
                <a:gd name="connsiteY2" fmla="*/ 5975 h 337689"/>
                <a:gd name="connsiteX3" fmla="*/ 1505076 w 1608004"/>
                <a:gd name="connsiteY3" fmla="*/ 165978 h 337689"/>
                <a:gd name="connsiteX4" fmla="*/ 1211809 w 1608004"/>
                <a:gd name="connsiteY4" fmla="*/ 192646 h 337689"/>
                <a:gd name="connsiteX5" fmla="*/ 1169700 w 1608004"/>
                <a:gd name="connsiteY5" fmla="*/ 178610 h 337689"/>
                <a:gd name="connsiteX6" fmla="*/ 1136948 w 1608004"/>
                <a:gd name="connsiteY6" fmla="*/ 169252 h 337689"/>
                <a:gd name="connsiteX7" fmla="*/ 1026997 w 1608004"/>
                <a:gd name="connsiteY7" fmla="*/ 206683 h 337689"/>
                <a:gd name="connsiteX8" fmla="*/ 949796 w 1608004"/>
                <a:gd name="connsiteY8" fmla="*/ 237095 h 337689"/>
                <a:gd name="connsiteX9" fmla="*/ 900669 w 1608004"/>
                <a:gd name="connsiteY9" fmla="*/ 239434 h 337689"/>
                <a:gd name="connsiteX10" fmla="*/ 872596 w 1608004"/>
                <a:gd name="connsiteY10" fmla="*/ 241774 h 337689"/>
                <a:gd name="connsiteX11" fmla="*/ 837505 w 1608004"/>
                <a:gd name="connsiteY11" fmla="*/ 239434 h 337689"/>
                <a:gd name="connsiteX12" fmla="*/ 776681 w 1608004"/>
                <a:gd name="connsiteY12" fmla="*/ 241774 h 337689"/>
                <a:gd name="connsiteX13" fmla="*/ 715856 w 1608004"/>
                <a:gd name="connsiteY13" fmla="*/ 253471 h 337689"/>
                <a:gd name="connsiteX14" fmla="*/ 638656 w 1608004"/>
                <a:gd name="connsiteY14" fmla="*/ 265168 h 337689"/>
                <a:gd name="connsiteX15" fmla="*/ 591868 w 1608004"/>
                <a:gd name="connsiteY15" fmla="*/ 281544 h 337689"/>
                <a:gd name="connsiteX16" fmla="*/ 173116 w 1608004"/>
                <a:gd name="connsiteY16" fmla="*/ 325992 h 337689"/>
                <a:gd name="connsiteX17" fmla="*/ 63164 w 1608004"/>
                <a:gd name="connsiteY17" fmla="*/ 337689 h 337689"/>
                <a:gd name="connsiteX18" fmla="*/ 0 w 1608004"/>
                <a:gd name="connsiteY18" fmla="*/ 297919 h 337689"/>
                <a:gd name="connsiteX19" fmla="*/ 51467 w 1608004"/>
                <a:gd name="connsiteY19" fmla="*/ 255810 h 337689"/>
                <a:gd name="connsiteX20" fmla="*/ 240958 w 1608004"/>
                <a:gd name="connsiteY20" fmla="*/ 225398 h 337689"/>
                <a:gd name="connsiteX21" fmla="*/ 731342 w 1608004"/>
                <a:gd name="connsiteY21" fmla="*/ 98554 h 337689"/>
                <a:gd name="connsiteX0" fmla="*/ 731342 w 1559019"/>
                <a:gd name="connsiteY0" fmla="*/ 98554 h 337689"/>
                <a:gd name="connsiteX1" fmla="*/ 830254 w 1559019"/>
                <a:gd name="connsiteY1" fmla="*/ 99773 h 337689"/>
                <a:gd name="connsiteX2" fmla="*/ 1559020 w 1559019"/>
                <a:gd name="connsiteY2" fmla="*/ 5975 h 337689"/>
                <a:gd name="connsiteX3" fmla="*/ 1505076 w 1559019"/>
                <a:gd name="connsiteY3" fmla="*/ 165978 h 337689"/>
                <a:gd name="connsiteX4" fmla="*/ 1211809 w 1559019"/>
                <a:gd name="connsiteY4" fmla="*/ 192646 h 337689"/>
                <a:gd name="connsiteX5" fmla="*/ 1169700 w 1559019"/>
                <a:gd name="connsiteY5" fmla="*/ 178610 h 337689"/>
                <a:gd name="connsiteX6" fmla="*/ 1136948 w 1559019"/>
                <a:gd name="connsiteY6" fmla="*/ 169252 h 337689"/>
                <a:gd name="connsiteX7" fmla="*/ 1026997 w 1559019"/>
                <a:gd name="connsiteY7" fmla="*/ 206683 h 337689"/>
                <a:gd name="connsiteX8" fmla="*/ 949796 w 1559019"/>
                <a:gd name="connsiteY8" fmla="*/ 237095 h 337689"/>
                <a:gd name="connsiteX9" fmla="*/ 900669 w 1559019"/>
                <a:gd name="connsiteY9" fmla="*/ 239434 h 337689"/>
                <a:gd name="connsiteX10" fmla="*/ 872596 w 1559019"/>
                <a:gd name="connsiteY10" fmla="*/ 241774 h 337689"/>
                <a:gd name="connsiteX11" fmla="*/ 837505 w 1559019"/>
                <a:gd name="connsiteY11" fmla="*/ 239434 h 337689"/>
                <a:gd name="connsiteX12" fmla="*/ 776681 w 1559019"/>
                <a:gd name="connsiteY12" fmla="*/ 241774 h 337689"/>
                <a:gd name="connsiteX13" fmla="*/ 715856 w 1559019"/>
                <a:gd name="connsiteY13" fmla="*/ 253471 h 337689"/>
                <a:gd name="connsiteX14" fmla="*/ 638656 w 1559019"/>
                <a:gd name="connsiteY14" fmla="*/ 265168 h 337689"/>
                <a:gd name="connsiteX15" fmla="*/ 591868 w 1559019"/>
                <a:gd name="connsiteY15" fmla="*/ 281544 h 337689"/>
                <a:gd name="connsiteX16" fmla="*/ 173116 w 1559019"/>
                <a:gd name="connsiteY16" fmla="*/ 325992 h 337689"/>
                <a:gd name="connsiteX17" fmla="*/ 63164 w 1559019"/>
                <a:gd name="connsiteY17" fmla="*/ 337689 h 337689"/>
                <a:gd name="connsiteX18" fmla="*/ 0 w 1559019"/>
                <a:gd name="connsiteY18" fmla="*/ 297919 h 337689"/>
                <a:gd name="connsiteX19" fmla="*/ 51467 w 1559019"/>
                <a:gd name="connsiteY19" fmla="*/ 255810 h 337689"/>
                <a:gd name="connsiteX20" fmla="*/ 240958 w 1559019"/>
                <a:gd name="connsiteY20" fmla="*/ 225398 h 337689"/>
                <a:gd name="connsiteX21" fmla="*/ 731342 w 1559019"/>
                <a:gd name="connsiteY21" fmla="*/ 98554 h 337689"/>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66107 h 305242"/>
                <a:gd name="connsiteX1" fmla="*/ 830254 w 1525495"/>
                <a:gd name="connsiteY1" fmla="*/ 67326 h 305242"/>
                <a:gd name="connsiteX2" fmla="*/ 1524069 w 1525495"/>
                <a:gd name="connsiteY2" fmla="*/ 43430 h 305242"/>
                <a:gd name="connsiteX3" fmla="*/ 1505076 w 1525495"/>
                <a:gd name="connsiteY3" fmla="*/ 133531 h 305242"/>
                <a:gd name="connsiteX4" fmla="*/ 1211809 w 1525495"/>
                <a:gd name="connsiteY4" fmla="*/ 160199 h 305242"/>
                <a:gd name="connsiteX5" fmla="*/ 1169700 w 1525495"/>
                <a:gd name="connsiteY5" fmla="*/ 146163 h 305242"/>
                <a:gd name="connsiteX6" fmla="*/ 1136948 w 1525495"/>
                <a:gd name="connsiteY6" fmla="*/ 136805 h 305242"/>
                <a:gd name="connsiteX7" fmla="*/ 1026997 w 1525495"/>
                <a:gd name="connsiteY7" fmla="*/ 174236 h 305242"/>
                <a:gd name="connsiteX8" fmla="*/ 949796 w 1525495"/>
                <a:gd name="connsiteY8" fmla="*/ 204648 h 305242"/>
                <a:gd name="connsiteX9" fmla="*/ 900669 w 1525495"/>
                <a:gd name="connsiteY9" fmla="*/ 206987 h 305242"/>
                <a:gd name="connsiteX10" fmla="*/ 872596 w 1525495"/>
                <a:gd name="connsiteY10" fmla="*/ 209327 h 305242"/>
                <a:gd name="connsiteX11" fmla="*/ 837505 w 1525495"/>
                <a:gd name="connsiteY11" fmla="*/ 206987 h 305242"/>
                <a:gd name="connsiteX12" fmla="*/ 776681 w 1525495"/>
                <a:gd name="connsiteY12" fmla="*/ 209327 h 305242"/>
                <a:gd name="connsiteX13" fmla="*/ 715856 w 1525495"/>
                <a:gd name="connsiteY13" fmla="*/ 221024 h 305242"/>
                <a:gd name="connsiteX14" fmla="*/ 638656 w 1525495"/>
                <a:gd name="connsiteY14" fmla="*/ 232721 h 305242"/>
                <a:gd name="connsiteX15" fmla="*/ 591868 w 1525495"/>
                <a:gd name="connsiteY15" fmla="*/ 249097 h 305242"/>
                <a:gd name="connsiteX16" fmla="*/ 173116 w 1525495"/>
                <a:gd name="connsiteY16" fmla="*/ 293545 h 305242"/>
                <a:gd name="connsiteX17" fmla="*/ 63164 w 1525495"/>
                <a:gd name="connsiteY17" fmla="*/ 305242 h 305242"/>
                <a:gd name="connsiteX18" fmla="*/ 0 w 1525495"/>
                <a:gd name="connsiteY18" fmla="*/ 265472 h 305242"/>
                <a:gd name="connsiteX19" fmla="*/ 51467 w 1525495"/>
                <a:gd name="connsiteY19" fmla="*/ 223363 h 305242"/>
                <a:gd name="connsiteX20" fmla="*/ 240958 w 1525495"/>
                <a:gd name="connsiteY20" fmla="*/ 192951 h 305242"/>
                <a:gd name="connsiteX21" fmla="*/ 731342 w 1525495"/>
                <a:gd name="connsiteY21" fmla="*/ 66107 h 305242"/>
                <a:gd name="connsiteX0" fmla="*/ 731342 w 1525495"/>
                <a:gd name="connsiteY0" fmla="*/ 51104 h 290239"/>
                <a:gd name="connsiteX1" fmla="*/ 865206 w 1525495"/>
                <a:gd name="connsiteY1" fmla="*/ 75625 h 290239"/>
                <a:gd name="connsiteX2" fmla="*/ 1524069 w 1525495"/>
                <a:gd name="connsiteY2" fmla="*/ 28427 h 290239"/>
                <a:gd name="connsiteX3" fmla="*/ 1505076 w 1525495"/>
                <a:gd name="connsiteY3" fmla="*/ 118528 h 290239"/>
                <a:gd name="connsiteX4" fmla="*/ 1211809 w 1525495"/>
                <a:gd name="connsiteY4" fmla="*/ 145196 h 290239"/>
                <a:gd name="connsiteX5" fmla="*/ 1169700 w 1525495"/>
                <a:gd name="connsiteY5" fmla="*/ 131160 h 290239"/>
                <a:gd name="connsiteX6" fmla="*/ 1136948 w 1525495"/>
                <a:gd name="connsiteY6" fmla="*/ 121802 h 290239"/>
                <a:gd name="connsiteX7" fmla="*/ 1026997 w 1525495"/>
                <a:gd name="connsiteY7" fmla="*/ 159233 h 290239"/>
                <a:gd name="connsiteX8" fmla="*/ 949796 w 1525495"/>
                <a:gd name="connsiteY8" fmla="*/ 189645 h 290239"/>
                <a:gd name="connsiteX9" fmla="*/ 900669 w 1525495"/>
                <a:gd name="connsiteY9" fmla="*/ 191984 h 290239"/>
                <a:gd name="connsiteX10" fmla="*/ 872596 w 1525495"/>
                <a:gd name="connsiteY10" fmla="*/ 194324 h 290239"/>
                <a:gd name="connsiteX11" fmla="*/ 837505 w 1525495"/>
                <a:gd name="connsiteY11" fmla="*/ 191984 h 290239"/>
                <a:gd name="connsiteX12" fmla="*/ 776681 w 1525495"/>
                <a:gd name="connsiteY12" fmla="*/ 194324 h 290239"/>
                <a:gd name="connsiteX13" fmla="*/ 715856 w 1525495"/>
                <a:gd name="connsiteY13" fmla="*/ 206021 h 290239"/>
                <a:gd name="connsiteX14" fmla="*/ 638656 w 1525495"/>
                <a:gd name="connsiteY14" fmla="*/ 217718 h 290239"/>
                <a:gd name="connsiteX15" fmla="*/ 591868 w 1525495"/>
                <a:gd name="connsiteY15" fmla="*/ 234094 h 290239"/>
                <a:gd name="connsiteX16" fmla="*/ 173116 w 1525495"/>
                <a:gd name="connsiteY16" fmla="*/ 278542 h 290239"/>
                <a:gd name="connsiteX17" fmla="*/ 63164 w 1525495"/>
                <a:gd name="connsiteY17" fmla="*/ 290239 h 290239"/>
                <a:gd name="connsiteX18" fmla="*/ 0 w 1525495"/>
                <a:gd name="connsiteY18" fmla="*/ 250469 h 290239"/>
                <a:gd name="connsiteX19" fmla="*/ 51467 w 1525495"/>
                <a:gd name="connsiteY19" fmla="*/ 208360 h 290239"/>
                <a:gd name="connsiteX20" fmla="*/ 240958 w 1525495"/>
                <a:gd name="connsiteY20" fmla="*/ 177948 h 290239"/>
                <a:gd name="connsiteX21" fmla="*/ 731342 w 1525495"/>
                <a:gd name="connsiteY21" fmla="*/ 51104 h 290239"/>
                <a:gd name="connsiteX0" fmla="*/ 731342 w 1525495"/>
                <a:gd name="connsiteY0" fmla="*/ 35413 h 274548"/>
                <a:gd name="connsiteX1" fmla="*/ 865206 w 1525495"/>
                <a:gd name="connsiteY1" fmla="*/ 59934 h 274548"/>
                <a:gd name="connsiteX2" fmla="*/ 1524069 w 1525495"/>
                <a:gd name="connsiteY2" fmla="*/ 12736 h 274548"/>
                <a:gd name="connsiteX3" fmla="*/ 1505076 w 1525495"/>
                <a:gd name="connsiteY3" fmla="*/ 102837 h 274548"/>
                <a:gd name="connsiteX4" fmla="*/ 1211809 w 1525495"/>
                <a:gd name="connsiteY4" fmla="*/ 129505 h 274548"/>
                <a:gd name="connsiteX5" fmla="*/ 1169700 w 1525495"/>
                <a:gd name="connsiteY5" fmla="*/ 115469 h 274548"/>
                <a:gd name="connsiteX6" fmla="*/ 1136948 w 1525495"/>
                <a:gd name="connsiteY6" fmla="*/ 106111 h 274548"/>
                <a:gd name="connsiteX7" fmla="*/ 1026997 w 1525495"/>
                <a:gd name="connsiteY7" fmla="*/ 143542 h 274548"/>
                <a:gd name="connsiteX8" fmla="*/ 949796 w 1525495"/>
                <a:gd name="connsiteY8" fmla="*/ 173954 h 274548"/>
                <a:gd name="connsiteX9" fmla="*/ 900669 w 1525495"/>
                <a:gd name="connsiteY9" fmla="*/ 176293 h 274548"/>
                <a:gd name="connsiteX10" fmla="*/ 872596 w 1525495"/>
                <a:gd name="connsiteY10" fmla="*/ 178633 h 274548"/>
                <a:gd name="connsiteX11" fmla="*/ 837505 w 1525495"/>
                <a:gd name="connsiteY11" fmla="*/ 176293 h 274548"/>
                <a:gd name="connsiteX12" fmla="*/ 776681 w 1525495"/>
                <a:gd name="connsiteY12" fmla="*/ 178633 h 274548"/>
                <a:gd name="connsiteX13" fmla="*/ 715856 w 1525495"/>
                <a:gd name="connsiteY13" fmla="*/ 190330 h 274548"/>
                <a:gd name="connsiteX14" fmla="*/ 638656 w 1525495"/>
                <a:gd name="connsiteY14" fmla="*/ 202027 h 274548"/>
                <a:gd name="connsiteX15" fmla="*/ 591868 w 1525495"/>
                <a:gd name="connsiteY15" fmla="*/ 218403 h 274548"/>
                <a:gd name="connsiteX16" fmla="*/ 173116 w 1525495"/>
                <a:gd name="connsiteY16" fmla="*/ 262851 h 274548"/>
                <a:gd name="connsiteX17" fmla="*/ 63164 w 1525495"/>
                <a:gd name="connsiteY17" fmla="*/ 274548 h 274548"/>
                <a:gd name="connsiteX18" fmla="*/ 0 w 1525495"/>
                <a:gd name="connsiteY18" fmla="*/ 234778 h 274548"/>
                <a:gd name="connsiteX19" fmla="*/ 51467 w 1525495"/>
                <a:gd name="connsiteY19" fmla="*/ 192669 h 274548"/>
                <a:gd name="connsiteX20" fmla="*/ 240958 w 1525495"/>
                <a:gd name="connsiteY20" fmla="*/ 162257 h 274548"/>
                <a:gd name="connsiteX21" fmla="*/ 731342 w 1525495"/>
                <a:gd name="connsiteY21" fmla="*/ 35413 h 274548"/>
                <a:gd name="connsiteX0" fmla="*/ 731342 w 1525495"/>
                <a:gd name="connsiteY0" fmla="*/ 25795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31342 w 1525495"/>
                <a:gd name="connsiteY21" fmla="*/ 25795 h 264930"/>
                <a:gd name="connsiteX0" fmla="*/ 711925 w 1525495"/>
                <a:gd name="connsiteY0" fmla="*/ 56863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711925 w 1525495"/>
                <a:gd name="connsiteY21" fmla="*/ 56863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0858 w 1525495"/>
                <a:gd name="connsiteY0" fmla="*/ 60746 h 264930"/>
                <a:gd name="connsiteX1" fmla="*/ 861323 w 1525495"/>
                <a:gd name="connsiteY1" fmla="*/ 73617 h 264930"/>
                <a:gd name="connsiteX2" fmla="*/ 1524069 w 1525495"/>
                <a:gd name="connsiteY2" fmla="*/ 3118 h 264930"/>
                <a:gd name="connsiteX3" fmla="*/ 1505076 w 1525495"/>
                <a:gd name="connsiteY3" fmla="*/ 93219 h 264930"/>
                <a:gd name="connsiteX4" fmla="*/ 1211809 w 1525495"/>
                <a:gd name="connsiteY4" fmla="*/ 119887 h 264930"/>
                <a:gd name="connsiteX5" fmla="*/ 1169700 w 1525495"/>
                <a:gd name="connsiteY5" fmla="*/ 105851 h 264930"/>
                <a:gd name="connsiteX6" fmla="*/ 1136948 w 1525495"/>
                <a:gd name="connsiteY6" fmla="*/ 96493 h 264930"/>
                <a:gd name="connsiteX7" fmla="*/ 1026997 w 1525495"/>
                <a:gd name="connsiteY7" fmla="*/ 133924 h 264930"/>
                <a:gd name="connsiteX8" fmla="*/ 949796 w 1525495"/>
                <a:gd name="connsiteY8" fmla="*/ 164336 h 264930"/>
                <a:gd name="connsiteX9" fmla="*/ 900669 w 1525495"/>
                <a:gd name="connsiteY9" fmla="*/ 166675 h 264930"/>
                <a:gd name="connsiteX10" fmla="*/ 872596 w 1525495"/>
                <a:gd name="connsiteY10" fmla="*/ 169015 h 264930"/>
                <a:gd name="connsiteX11" fmla="*/ 837505 w 1525495"/>
                <a:gd name="connsiteY11" fmla="*/ 166675 h 264930"/>
                <a:gd name="connsiteX12" fmla="*/ 776681 w 1525495"/>
                <a:gd name="connsiteY12" fmla="*/ 169015 h 264930"/>
                <a:gd name="connsiteX13" fmla="*/ 715856 w 1525495"/>
                <a:gd name="connsiteY13" fmla="*/ 180712 h 264930"/>
                <a:gd name="connsiteX14" fmla="*/ 638656 w 1525495"/>
                <a:gd name="connsiteY14" fmla="*/ 192409 h 264930"/>
                <a:gd name="connsiteX15" fmla="*/ 591868 w 1525495"/>
                <a:gd name="connsiteY15" fmla="*/ 208785 h 264930"/>
                <a:gd name="connsiteX16" fmla="*/ 173116 w 1525495"/>
                <a:gd name="connsiteY16" fmla="*/ 253233 h 264930"/>
                <a:gd name="connsiteX17" fmla="*/ 63164 w 1525495"/>
                <a:gd name="connsiteY17" fmla="*/ 264930 h 264930"/>
                <a:gd name="connsiteX18" fmla="*/ 0 w 1525495"/>
                <a:gd name="connsiteY18" fmla="*/ 225160 h 264930"/>
                <a:gd name="connsiteX19" fmla="*/ 51467 w 1525495"/>
                <a:gd name="connsiteY19" fmla="*/ 183051 h 264930"/>
                <a:gd name="connsiteX20" fmla="*/ 240958 w 1525495"/>
                <a:gd name="connsiteY20" fmla="*/ 152639 h 264930"/>
                <a:gd name="connsiteX21" fmla="*/ 680858 w 1525495"/>
                <a:gd name="connsiteY21" fmla="*/ 60746 h 264930"/>
                <a:gd name="connsiteX0" fmla="*/ 681531 w 1526168"/>
                <a:gd name="connsiteY0" fmla="*/ 60746 h 264930"/>
                <a:gd name="connsiteX1" fmla="*/ 861996 w 1526168"/>
                <a:gd name="connsiteY1" fmla="*/ 73617 h 264930"/>
                <a:gd name="connsiteX2" fmla="*/ 1524742 w 1526168"/>
                <a:gd name="connsiteY2" fmla="*/ 3118 h 264930"/>
                <a:gd name="connsiteX3" fmla="*/ 1505749 w 1526168"/>
                <a:gd name="connsiteY3" fmla="*/ 93219 h 264930"/>
                <a:gd name="connsiteX4" fmla="*/ 1212482 w 1526168"/>
                <a:gd name="connsiteY4" fmla="*/ 119887 h 264930"/>
                <a:gd name="connsiteX5" fmla="*/ 1170373 w 1526168"/>
                <a:gd name="connsiteY5" fmla="*/ 105851 h 264930"/>
                <a:gd name="connsiteX6" fmla="*/ 1137621 w 1526168"/>
                <a:gd name="connsiteY6" fmla="*/ 96493 h 264930"/>
                <a:gd name="connsiteX7" fmla="*/ 1027670 w 1526168"/>
                <a:gd name="connsiteY7" fmla="*/ 133924 h 264930"/>
                <a:gd name="connsiteX8" fmla="*/ 950469 w 1526168"/>
                <a:gd name="connsiteY8" fmla="*/ 164336 h 264930"/>
                <a:gd name="connsiteX9" fmla="*/ 901342 w 1526168"/>
                <a:gd name="connsiteY9" fmla="*/ 166675 h 264930"/>
                <a:gd name="connsiteX10" fmla="*/ 873269 w 1526168"/>
                <a:gd name="connsiteY10" fmla="*/ 169015 h 264930"/>
                <a:gd name="connsiteX11" fmla="*/ 838178 w 1526168"/>
                <a:gd name="connsiteY11" fmla="*/ 166675 h 264930"/>
                <a:gd name="connsiteX12" fmla="*/ 777354 w 1526168"/>
                <a:gd name="connsiteY12" fmla="*/ 169015 h 264930"/>
                <a:gd name="connsiteX13" fmla="*/ 716529 w 1526168"/>
                <a:gd name="connsiteY13" fmla="*/ 180712 h 264930"/>
                <a:gd name="connsiteX14" fmla="*/ 639329 w 1526168"/>
                <a:gd name="connsiteY14" fmla="*/ 192409 h 264930"/>
                <a:gd name="connsiteX15" fmla="*/ 592541 w 1526168"/>
                <a:gd name="connsiteY15" fmla="*/ 208785 h 264930"/>
                <a:gd name="connsiteX16" fmla="*/ 173789 w 1526168"/>
                <a:gd name="connsiteY16" fmla="*/ 253233 h 264930"/>
                <a:gd name="connsiteX17" fmla="*/ 63837 w 1526168"/>
                <a:gd name="connsiteY17" fmla="*/ 264930 h 264930"/>
                <a:gd name="connsiteX18" fmla="*/ 673 w 1526168"/>
                <a:gd name="connsiteY18" fmla="*/ 225160 h 264930"/>
                <a:gd name="connsiteX19" fmla="*/ 52140 w 1526168"/>
                <a:gd name="connsiteY19" fmla="*/ 183051 h 264930"/>
                <a:gd name="connsiteX20" fmla="*/ 241631 w 1526168"/>
                <a:gd name="connsiteY20" fmla="*/ 152639 h 264930"/>
                <a:gd name="connsiteX21" fmla="*/ 681531 w 1526168"/>
                <a:gd name="connsiteY21" fmla="*/ 60746 h 264930"/>
                <a:gd name="connsiteX0" fmla="*/ 681531 w 1526168"/>
                <a:gd name="connsiteY0" fmla="*/ 60746 h 268807"/>
                <a:gd name="connsiteX1" fmla="*/ 861996 w 1526168"/>
                <a:gd name="connsiteY1" fmla="*/ 73617 h 268807"/>
                <a:gd name="connsiteX2" fmla="*/ 1524742 w 1526168"/>
                <a:gd name="connsiteY2" fmla="*/ 3118 h 268807"/>
                <a:gd name="connsiteX3" fmla="*/ 1505749 w 1526168"/>
                <a:gd name="connsiteY3" fmla="*/ 93219 h 268807"/>
                <a:gd name="connsiteX4" fmla="*/ 1212482 w 1526168"/>
                <a:gd name="connsiteY4" fmla="*/ 119887 h 268807"/>
                <a:gd name="connsiteX5" fmla="*/ 1170373 w 1526168"/>
                <a:gd name="connsiteY5" fmla="*/ 105851 h 268807"/>
                <a:gd name="connsiteX6" fmla="*/ 1137621 w 1526168"/>
                <a:gd name="connsiteY6" fmla="*/ 96493 h 268807"/>
                <a:gd name="connsiteX7" fmla="*/ 1027670 w 1526168"/>
                <a:gd name="connsiteY7" fmla="*/ 133924 h 268807"/>
                <a:gd name="connsiteX8" fmla="*/ 950469 w 1526168"/>
                <a:gd name="connsiteY8" fmla="*/ 164336 h 268807"/>
                <a:gd name="connsiteX9" fmla="*/ 901342 w 1526168"/>
                <a:gd name="connsiteY9" fmla="*/ 166675 h 268807"/>
                <a:gd name="connsiteX10" fmla="*/ 873269 w 1526168"/>
                <a:gd name="connsiteY10" fmla="*/ 169015 h 268807"/>
                <a:gd name="connsiteX11" fmla="*/ 838178 w 1526168"/>
                <a:gd name="connsiteY11" fmla="*/ 166675 h 268807"/>
                <a:gd name="connsiteX12" fmla="*/ 777354 w 1526168"/>
                <a:gd name="connsiteY12" fmla="*/ 169015 h 268807"/>
                <a:gd name="connsiteX13" fmla="*/ 716529 w 1526168"/>
                <a:gd name="connsiteY13" fmla="*/ 180712 h 268807"/>
                <a:gd name="connsiteX14" fmla="*/ 639329 w 1526168"/>
                <a:gd name="connsiteY14" fmla="*/ 192409 h 268807"/>
                <a:gd name="connsiteX15" fmla="*/ 592541 w 1526168"/>
                <a:gd name="connsiteY15" fmla="*/ 208785 h 268807"/>
                <a:gd name="connsiteX16" fmla="*/ 173789 w 1526168"/>
                <a:gd name="connsiteY16" fmla="*/ 253233 h 268807"/>
                <a:gd name="connsiteX17" fmla="*/ 63837 w 1526168"/>
                <a:gd name="connsiteY17" fmla="*/ 264930 h 268807"/>
                <a:gd name="connsiteX18" fmla="*/ 673 w 1526168"/>
                <a:gd name="connsiteY18" fmla="*/ 225160 h 268807"/>
                <a:gd name="connsiteX19" fmla="*/ 52140 w 1526168"/>
                <a:gd name="connsiteY19" fmla="*/ 183051 h 268807"/>
                <a:gd name="connsiteX20" fmla="*/ 241631 w 1526168"/>
                <a:gd name="connsiteY20" fmla="*/ 152639 h 268807"/>
                <a:gd name="connsiteX21" fmla="*/ 681531 w 1526168"/>
                <a:gd name="connsiteY21" fmla="*/ 60746 h 268807"/>
                <a:gd name="connsiteX0" fmla="*/ 657421 w 1502058"/>
                <a:gd name="connsiteY0" fmla="*/ 60746 h 266047"/>
                <a:gd name="connsiteX1" fmla="*/ 837886 w 1502058"/>
                <a:gd name="connsiteY1" fmla="*/ 73617 h 266047"/>
                <a:gd name="connsiteX2" fmla="*/ 1500632 w 1502058"/>
                <a:gd name="connsiteY2" fmla="*/ 3118 h 266047"/>
                <a:gd name="connsiteX3" fmla="*/ 1481639 w 1502058"/>
                <a:gd name="connsiteY3" fmla="*/ 93219 h 266047"/>
                <a:gd name="connsiteX4" fmla="*/ 1188372 w 1502058"/>
                <a:gd name="connsiteY4" fmla="*/ 119887 h 266047"/>
                <a:gd name="connsiteX5" fmla="*/ 1146263 w 1502058"/>
                <a:gd name="connsiteY5" fmla="*/ 105851 h 266047"/>
                <a:gd name="connsiteX6" fmla="*/ 1113511 w 1502058"/>
                <a:gd name="connsiteY6" fmla="*/ 96493 h 266047"/>
                <a:gd name="connsiteX7" fmla="*/ 1003560 w 1502058"/>
                <a:gd name="connsiteY7" fmla="*/ 133924 h 266047"/>
                <a:gd name="connsiteX8" fmla="*/ 926359 w 1502058"/>
                <a:gd name="connsiteY8" fmla="*/ 164336 h 266047"/>
                <a:gd name="connsiteX9" fmla="*/ 877232 w 1502058"/>
                <a:gd name="connsiteY9" fmla="*/ 166675 h 266047"/>
                <a:gd name="connsiteX10" fmla="*/ 849159 w 1502058"/>
                <a:gd name="connsiteY10" fmla="*/ 169015 h 266047"/>
                <a:gd name="connsiteX11" fmla="*/ 814068 w 1502058"/>
                <a:gd name="connsiteY11" fmla="*/ 166675 h 266047"/>
                <a:gd name="connsiteX12" fmla="*/ 753244 w 1502058"/>
                <a:gd name="connsiteY12" fmla="*/ 169015 h 266047"/>
                <a:gd name="connsiteX13" fmla="*/ 692419 w 1502058"/>
                <a:gd name="connsiteY13" fmla="*/ 180712 h 266047"/>
                <a:gd name="connsiteX14" fmla="*/ 615219 w 1502058"/>
                <a:gd name="connsiteY14" fmla="*/ 192409 h 266047"/>
                <a:gd name="connsiteX15" fmla="*/ 568431 w 1502058"/>
                <a:gd name="connsiteY15" fmla="*/ 208785 h 266047"/>
                <a:gd name="connsiteX16" fmla="*/ 149679 w 1502058"/>
                <a:gd name="connsiteY16" fmla="*/ 253233 h 266047"/>
                <a:gd name="connsiteX17" fmla="*/ 39727 w 1502058"/>
                <a:gd name="connsiteY17" fmla="*/ 264930 h 266047"/>
                <a:gd name="connsiteX18" fmla="*/ 1968 w 1502058"/>
                <a:gd name="connsiteY18" fmla="*/ 221983 h 266047"/>
                <a:gd name="connsiteX19" fmla="*/ 28030 w 1502058"/>
                <a:gd name="connsiteY19" fmla="*/ 183051 h 266047"/>
                <a:gd name="connsiteX20" fmla="*/ 217521 w 1502058"/>
                <a:gd name="connsiteY20" fmla="*/ 152639 h 266047"/>
                <a:gd name="connsiteX21" fmla="*/ 657421 w 1502058"/>
                <a:gd name="connsiteY21" fmla="*/ 60746 h 266047"/>
                <a:gd name="connsiteX0" fmla="*/ 644089 w 1488726"/>
                <a:gd name="connsiteY0" fmla="*/ 60746 h 268443"/>
                <a:gd name="connsiteX1" fmla="*/ 824554 w 1488726"/>
                <a:gd name="connsiteY1" fmla="*/ 73617 h 268443"/>
                <a:gd name="connsiteX2" fmla="*/ 1487300 w 1488726"/>
                <a:gd name="connsiteY2" fmla="*/ 3118 h 268443"/>
                <a:gd name="connsiteX3" fmla="*/ 1468307 w 1488726"/>
                <a:gd name="connsiteY3" fmla="*/ 93219 h 268443"/>
                <a:gd name="connsiteX4" fmla="*/ 1175040 w 1488726"/>
                <a:gd name="connsiteY4" fmla="*/ 119887 h 268443"/>
                <a:gd name="connsiteX5" fmla="*/ 1132931 w 1488726"/>
                <a:gd name="connsiteY5" fmla="*/ 105851 h 268443"/>
                <a:gd name="connsiteX6" fmla="*/ 1100179 w 1488726"/>
                <a:gd name="connsiteY6" fmla="*/ 96493 h 268443"/>
                <a:gd name="connsiteX7" fmla="*/ 990228 w 1488726"/>
                <a:gd name="connsiteY7" fmla="*/ 133924 h 268443"/>
                <a:gd name="connsiteX8" fmla="*/ 913027 w 1488726"/>
                <a:gd name="connsiteY8" fmla="*/ 164336 h 268443"/>
                <a:gd name="connsiteX9" fmla="*/ 863900 w 1488726"/>
                <a:gd name="connsiteY9" fmla="*/ 166675 h 268443"/>
                <a:gd name="connsiteX10" fmla="*/ 835827 w 1488726"/>
                <a:gd name="connsiteY10" fmla="*/ 169015 h 268443"/>
                <a:gd name="connsiteX11" fmla="*/ 800736 w 1488726"/>
                <a:gd name="connsiteY11" fmla="*/ 166675 h 268443"/>
                <a:gd name="connsiteX12" fmla="*/ 739912 w 1488726"/>
                <a:gd name="connsiteY12" fmla="*/ 169015 h 268443"/>
                <a:gd name="connsiteX13" fmla="*/ 679087 w 1488726"/>
                <a:gd name="connsiteY13" fmla="*/ 180712 h 268443"/>
                <a:gd name="connsiteX14" fmla="*/ 601887 w 1488726"/>
                <a:gd name="connsiteY14" fmla="*/ 192409 h 268443"/>
                <a:gd name="connsiteX15" fmla="*/ 555099 w 1488726"/>
                <a:gd name="connsiteY15" fmla="*/ 208785 h 268443"/>
                <a:gd name="connsiteX16" fmla="*/ 136347 w 1488726"/>
                <a:gd name="connsiteY16" fmla="*/ 253233 h 268443"/>
                <a:gd name="connsiteX17" fmla="*/ 26395 w 1488726"/>
                <a:gd name="connsiteY17" fmla="*/ 264930 h 268443"/>
                <a:gd name="connsiteX18" fmla="*/ 14698 w 1488726"/>
                <a:gd name="connsiteY18" fmla="*/ 183051 h 268443"/>
                <a:gd name="connsiteX19" fmla="*/ 204189 w 1488726"/>
                <a:gd name="connsiteY19" fmla="*/ 152639 h 268443"/>
                <a:gd name="connsiteX20" fmla="*/ 644089 w 1488726"/>
                <a:gd name="connsiteY20" fmla="*/ 60746 h 268443"/>
                <a:gd name="connsiteX0" fmla="*/ 629390 w 1474027"/>
                <a:gd name="connsiteY0" fmla="*/ 60746 h 268444"/>
                <a:gd name="connsiteX1" fmla="*/ 809855 w 1474027"/>
                <a:gd name="connsiteY1" fmla="*/ 73617 h 268444"/>
                <a:gd name="connsiteX2" fmla="*/ 1472601 w 1474027"/>
                <a:gd name="connsiteY2" fmla="*/ 3118 h 268444"/>
                <a:gd name="connsiteX3" fmla="*/ 1453608 w 1474027"/>
                <a:gd name="connsiteY3" fmla="*/ 93219 h 268444"/>
                <a:gd name="connsiteX4" fmla="*/ 1160341 w 1474027"/>
                <a:gd name="connsiteY4" fmla="*/ 119887 h 268444"/>
                <a:gd name="connsiteX5" fmla="*/ 1118232 w 1474027"/>
                <a:gd name="connsiteY5" fmla="*/ 105851 h 268444"/>
                <a:gd name="connsiteX6" fmla="*/ 1085480 w 1474027"/>
                <a:gd name="connsiteY6" fmla="*/ 96493 h 268444"/>
                <a:gd name="connsiteX7" fmla="*/ 975529 w 1474027"/>
                <a:gd name="connsiteY7" fmla="*/ 133924 h 268444"/>
                <a:gd name="connsiteX8" fmla="*/ 898328 w 1474027"/>
                <a:gd name="connsiteY8" fmla="*/ 164336 h 268444"/>
                <a:gd name="connsiteX9" fmla="*/ 849201 w 1474027"/>
                <a:gd name="connsiteY9" fmla="*/ 166675 h 268444"/>
                <a:gd name="connsiteX10" fmla="*/ 821128 w 1474027"/>
                <a:gd name="connsiteY10" fmla="*/ 169015 h 268444"/>
                <a:gd name="connsiteX11" fmla="*/ 786037 w 1474027"/>
                <a:gd name="connsiteY11" fmla="*/ 166675 h 268444"/>
                <a:gd name="connsiteX12" fmla="*/ 725213 w 1474027"/>
                <a:gd name="connsiteY12" fmla="*/ 169015 h 268444"/>
                <a:gd name="connsiteX13" fmla="*/ 664388 w 1474027"/>
                <a:gd name="connsiteY13" fmla="*/ 180712 h 268444"/>
                <a:gd name="connsiteX14" fmla="*/ 587188 w 1474027"/>
                <a:gd name="connsiteY14" fmla="*/ 192409 h 268444"/>
                <a:gd name="connsiteX15" fmla="*/ 540400 w 1474027"/>
                <a:gd name="connsiteY15" fmla="*/ 208785 h 268444"/>
                <a:gd name="connsiteX16" fmla="*/ 121648 w 1474027"/>
                <a:gd name="connsiteY16" fmla="*/ 253233 h 268444"/>
                <a:gd name="connsiteX17" fmla="*/ 11696 w 1474027"/>
                <a:gd name="connsiteY17" fmla="*/ 264930 h 268444"/>
                <a:gd name="connsiteX18" fmla="*/ -1 w 1474027"/>
                <a:gd name="connsiteY18" fmla="*/ 183051 h 268444"/>
                <a:gd name="connsiteX19" fmla="*/ 189490 w 1474027"/>
                <a:gd name="connsiteY19" fmla="*/ 152639 h 268444"/>
                <a:gd name="connsiteX20" fmla="*/ 629390 w 1474027"/>
                <a:gd name="connsiteY20" fmla="*/ 60746 h 268444"/>
                <a:gd name="connsiteX0" fmla="*/ 629391 w 1474028"/>
                <a:gd name="connsiteY0" fmla="*/ 60746 h 266300"/>
                <a:gd name="connsiteX1" fmla="*/ 809856 w 1474028"/>
                <a:gd name="connsiteY1" fmla="*/ 73617 h 266300"/>
                <a:gd name="connsiteX2" fmla="*/ 1472602 w 1474028"/>
                <a:gd name="connsiteY2" fmla="*/ 3118 h 266300"/>
                <a:gd name="connsiteX3" fmla="*/ 1453609 w 1474028"/>
                <a:gd name="connsiteY3" fmla="*/ 93219 h 266300"/>
                <a:gd name="connsiteX4" fmla="*/ 1160342 w 1474028"/>
                <a:gd name="connsiteY4" fmla="*/ 119887 h 266300"/>
                <a:gd name="connsiteX5" fmla="*/ 1118233 w 1474028"/>
                <a:gd name="connsiteY5" fmla="*/ 105851 h 266300"/>
                <a:gd name="connsiteX6" fmla="*/ 1085481 w 1474028"/>
                <a:gd name="connsiteY6" fmla="*/ 96493 h 266300"/>
                <a:gd name="connsiteX7" fmla="*/ 975530 w 1474028"/>
                <a:gd name="connsiteY7" fmla="*/ 133924 h 266300"/>
                <a:gd name="connsiteX8" fmla="*/ 898329 w 1474028"/>
                <a:gd name="connsiteY8" fmla="*/ 164336 h 266300"/>
                <a:gd name="connsiteX9" fmla="*/ 849202 w 1474028"/>
                <a:gd name="connsiteY9" fmla="*/ 166675 h 266300"/>
                <a:gd name="connsiteX10" fmla="*/ 821129 w 1474028"/>
                <a:gd name="connsiteY10" fmla="*/ 169015 h 266300"/>
                <a:gd name="connsiteX11" fmla="*/ 786038 w 1474028"/>
                <a:gd name="connsiteY11" fmla="*/ 166675 h 266300"/>
                <a:gd name="connsiteX12" fmla="*/ 725214 w 1474028"/>
                <a:gd name="connsiteY12" fmla="*/ 169015 h 266300"/>
                <a:gd name="connsiteX13" fmla="*/ 664389 w 1474028"/>
                <a:gd name="connsiteY13" fmla="*/ 180712 h 266300"/>
                <a:gd name="connsiteX14" fmla="*/ 587189 w 1474028"/>
                <a:gd name="connsiteY14" fmla="*/ 192409 h 266300"/>
                <a:gd name="connsiteX15" fmla="*/ 540401 w 1474028"/>
                <a:gd name="connsiteY15" fmla="*/ 208785 h 266300"/>
                <a:gd name="connsiteX16" fmla="*/ 121649 w 1474028"/>
                <a:gd name="connsiteY16" fmla="*/ 253233 h 266300"/>
                <a:gd name="connsiteX17" fmla="*/ 11697 w 1474028"/>
                <a:gd name="connsiteY17" fmla="*/ 264930 h 266300"/>
                <a:gd name="connsiteX18" fmla="*/ 0 w 1474028"/>
                <a:gd name="connsiteY18" fmla="*/ 183051 h 266300"/>
                <a:gd name="connsiteX19" fmla="*/ 189491 w 1474028"/>
                <a:gd name="connsiteY19" fmla="*/ 152639 h 266300"/>
                <a:gd name="connsiteX20" fmla="*/ 629391 w 1474028"/>
                <a:gd name="connsiteY20" fmla="*/ 60746 h 26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4028" h="266300">
                  <a:moveTo>
                    <a:pt x="629391" y="60746"/>
                  </a:moveTo>
                  <a:cubicBezTo>
                    <a:pt x="685537" y="60746"/>
                    <a:pt x="747721" y="96354"/>
                    <a:pt x="809856" y="73617"/>
                  </a:cubicBezTo>
                  <a:cubicBezTo>
                    <a:pt x="999582" y="-24013"/>
                    <a:pt x="1329556" y="3898"/>
                    <a:pt x="1472602" y="3118"/>
                  </a:cubicBezTo>
                  <a:cubicBezTo>
                    <a:pt x="1437501" y="111239"/>
                    <a:pt x="1505652" y="73758"/>
                    <a:pt x="1453609" y="93219"/>
                  </a:cubicBezTo>
                  <a:cubicBezTo>
                    <a:pt x="1401566" y="112681"/>
                    <a:pt x="1267955" y="112869"/>
                    <a:pt x="1160342" y="119887"/>
                  </a:cubicBezTo>
                  <a:cubicBezTo>
                    <a:pt x="1141627" y="126906"/>
                    <a:pt x="1127591" y="124566"/>
                    <a:pt x="1118233" y="105851"/>
                  </a:cubicBezTo>
                  <a:cubicBezTo>
                    <a:pt x="1108875" y="91815"/>
                    <a:pt x="1099518" y="89475"/>
                    <a:pt x="1085481" y="96493"/>
                  </a:cubicBezTo>
                  <a:cubicBezTo>
                    <a:pt x="1052730" y="122227"/>
                    <a:pt x="1024657" y="150300"/>
                    <a:pt x="975530" y="133924"/>
                  </a:cubicBezTo>
                  <a:cubicBezTo>
                    <a:pt x="949796" y="124566"/>
                    <a:pt x="926402" y="157318"/>
                    <a:pt x="898329" y="164336"/>
                  </a:cubicBezTo>
                  <a:cubicBezTo>
                    <a:pt x="881954" y="169015"/>
                    <a:pt x="865578" y="161997"/>
                    <a:pt x="849202" y="166675"/>
                  </a:cubicBezTo>
                  <a:cubicBezTo>
                    <a:pt x="839844" y="169015"/>
                    <a:pt x="830487" y="169015"/>
                    <a:pt x="821129" y="169015"/>
                  </a:cubicBezTo>
                  <a:cubicBezTo>
                    <a:pt x="811772" y="169015"/>
                    <a:pt x="804753" y="169015"/>
                    <a:pt x="786038" y="166675"/>
                  </a:cubicBezTo>
                  <a:cubicBezTo>
                    <a:pt x="764984" y="161997"/>
                    <a:pt x="743929" y="157318"/>
                    <a:pt x="725214" y="169015"/>
                  </a:cubicBezTo>
                  <a:cubicBezTo>
                    <a:pt x="706499" y="176033"/>
                    <a:pt x="687783" y="187730"/>
                    <a:pt x="664389" y="180712"/>
                  </a:cubicBezTo>
                  <a:cubicBezTo>
                    <a:pt x="636317" y="166675"/>
                    <a:pt x="610583" y="164336"/>
                    <a:pt x="587189" y="192409"/>
                  </a:cubicBezTo>
                  <a:cubicBezTo>
                    <a:pt x="575492" y="206445"/>
                    <a:pt x="559117" y="208785"/>
                    <a:pt x="540401" y="208785"/>
                  </a:cubicBezTo>
                  <a:lnTo>
                    <a:pt x="121649" y="253233"/>
                  </a:lnTo>
                  <a:cubicBezTo>
                    <a:pt x="116970" y="255573"/>
                    <a:pt x="34331" y="270897"/>
                    <a:pt x="11697" y="264930"/>
                  </a:cubicBezTo>
                  <a:cubicBezTo>
                    <a:pt x="-8578" y="259585"/>
                    <a:pt x="11651" y="208118"/>
                    <a:pt x="0" y="183051"/>
                  </a:cubicBezTo>
                  <a:cubicBezTo>
                    <a:pt x="63164" y="169015"/>
                    <a:pt x="126328" y="154978"/>
                    <a:pt x="189491" y="152639"/>
                  </a:cubicBezTo>
                  <a:cubicBezTo>
                    <a:pt x="271370" y="150300"/>
                    <a:pt x="536611" y="63880"/>
                    <a:pt x="629391" y="60746"/>
                  </a:cubicBezTo>
                  <a:close/>
                </a:path>
              </a:pathLst>
            </a:custGeom>
            <a:solidFill>
              <a:srgbClr val="000000"/>
            </a:solidFill>
            <a:ln w="23341" cap="flat">
              <a:noFill/>
              <a:prstDash val="solid"/>
              <a:miter/>
            </a:ln>
          </p:spPr>
          <p:txBody>
            <a:bodyPr rtlCol="0" anchor="ctr"/>
            <a:lstStyle/>
            <a:p>
              <a:endParaRPr lang="en-US"/>
            </a:p>
          </p:txBody>
        </p:sp>
      </p:grpSp>
      <p:sp>
        <p:nvSpPr>
          <p:cNvPr id="62" name="Metin kutusu 61">
            <a:extLst>
              <a:ext uri="{FF2B5EF4-FFF2-40B4-BE49-F238E27FC236}">
                <a16:creationId xmlns:a16="http://schemas.microsoft.com/office/drawing/2014/main" id="{69FB3AF4-4CAA-4AEE-B2A7-2AC5E8564191}"/>
              </a:ext>
            </a:extLst>
          </p:cNvPr>
          <p:cNvSpPr txBox="1"/>
          <p:nvPr/>
        </p:nvSpPr>
        <p:spPr>
          <a:xfrm rot="10800000" flipV="1">
            <a:off x="1082899" y="3190152"/>
            <a:ext cx="8909239" cy="1138773"/>
          </a:xfrm>
          <a:prstGeom prst="rect">
            <a:avLst/>
          </a:prstGeom>
          <a:noFill/>
        </p:spPr>
        <p:txBody>
          <a:bodyPr wrap="square">
            <a:spAutoFit/>
          </a:bodyPr>
          <a:lstStyle/>
          <a:p>
            <a:r>
              <a:rPr lang="tr-TR" sz="2000" b="1" dirty="0">
                <a:solidFill>
                  <a:srgbClr val="4D5156"/>
                </a:solidFill>
                <a:effectLst/>
                <a:latin typeface="Bell MT" panose="02020503060305020303" pitchFamily="18" charset="0"/>
                <a:ea typeface="Times New Roman" panose="02020603050405020304" pitchFamily="18" charset="0"/>
                <a:hlinkClick r:id="rId4"/>
              </a:rPr>
              <a:t>https://europa.eu/youth/home_tr</a:t>
            </a:r>
            <a:endParaRPr lang="tr-TR" sz="2000" b="1" dirty="0">
              <a:solidFill>
                <a:srgbClr val="4D5156"/>
              </a:solidFill>
              <a:effectLst/>
              <a:latin typeface="Bell MT" panose="02020503060305020303" pitchFamily="18" charset="0"/>
              <a:ea typeface="Times New Roman" panose="02020603050405020304" pitchFamily="18" charset="0"/>
            </a:endParaRPr>
          </a:p>
          <a:p>
            <a:r>
              <a:rPr lang="tr-TR" sz="2000" b="1" dirty="0">
                <a:solidFill>
                  <a:schemeClr val="accent1"/>
                </a:solidFill>
                <a:effectLst/>
                <a:latin typeface="Bell MT" panose="02020503060305020303" pitchFamily="18" charset="0"/>
                <a:ea typeface="Times New Roman" panose="02020603050405020304" pitchFamily="18" charset="0"/>
                <a:cs typeface="Times New Roman" panose="02020603050405020304" pitchFamily="18" charset="0"/>
              </a:rPr>
              <a:t>https://youth.europa.eu/node/4869_tr</a:t>
            </a:r>
            <a:endParaRPr lang="tr-TR" sz="2000" dirty="0">
              <a:solidFill>
                <a:schemeClr val="accent1"/>
              </a:solidFill>
              <a:effectLst/>
              <a:latin typeface="Bell MT" panose="02020503060305020303" pitchFamily="18" charset="0"/>
              <a:ea typeface="Calibri" panose="020F0502020204030204" pitchFamily="34" charset="0"/>
              <a:cs typeface="Times New Roman" panose="02020603050405020304" pitchFamily="18" charset="0"/>
            </a:endParaRPr>
          </a:p>
          <a:p>
            <a:endParaRPr lang="tr-TR" sz="2800" b="1" dirty="0">
              <a:latin typeface="Bell MT" panose="02020503060305020303" pitchFamily="18" charset="0"/>
            </a:endParaRPr>
          </a:p>
        </p:txBody>
      </p:sp>
      <p:sp>
        <p:nvSpPr>
          <p:cNvPr id="64" name="Metin kutusu 63">
            <a:extLst>
              <a:ext uri="{FF2B5EF4-FFF2-40B4-BE49-F238E27FC236}">
                <a16:creationId xmlns:a16="http://schemas.microsoft.com/office/drawing/2014/main" id="{B378CC02-D820-4DA7-906C-5C30DA650404}"/>
              </a:ext>
            </a:extLst>
          </p:cNvPr>
          <p:cNvSpPr txBox="1"/>
          <p:nvPr/>
        </p:nvSpPr>
        <p:spPr>
          <a:xfrm rot="10800000" flipV="1">
            <a:off x="1082898" y="5051912"/>
            <a:ext cx="10031613" cy="1384995"/>
          </a:xfrm>
          <a:prstGeom prst="rect">
            <a:avLst/>
          </a:prstGeom>
          <a:noFill/>
        </p:spPr>
        <p:txBody>
          <a:bodyPr wrap="square">
            <a:spAutoFit/>
          </a:bodyPr>
          <a:lstStyle/>
          <a:p>
            <a:pPr marL="457200" indent="-457200" algn="ctr">
              <a:buFont typeface="Wingdings" panose="05000000000000000000" pitchFamily="2" charset="2"/>
              <a:buChar char="Ø"/>
            </a:pPr>
            <a:r>
              <a:rPr lang="en-US" sz="2400" b="1" dirty="0">
                <a:solidFill>
                  <a:srgbClr val="000000"/>
                </a:solidFill>
                <a:effectLst/>
                <a:latin typeface="Bell MT" panose="02020503060305020303" pitchFamily="18" charset="0"/>
                <a:ea typeface="Calibri" panose="020F0502020204030204" pitchFamily="34" charset="0"/>
              </a:rPr>
              <a:t>Bir </a:t>
            </a:r>
            <a:r>
              <a:rPr lang="en-US" sz="2400" b="1" dirty="0" err="1">
                <a:solidFill>
                  <a:srgbClr val="000000"/>
                </a:solidFill>
                <a:effectLst/>
                <a:latin typeface="Bell MT" panose="02020503060305020303" pitchFamily="18" charset="0"/>
                <a:ea typeface="Calibri" panose="020F0502020204030204" pitchFamily="34" charset="0"/>
              </a:rPr>
              <a:t>gönüllülük</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projesinde</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yer</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alabilmek</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için</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sadece</a:t>
            </a:r>
            <a:r>
              <a:rPr lang="en-US" sz="2400" b="1" dirty="0">
                <a:solidFill>
                  <a:srgbClr val="000000"/>
                </a:solidFill>
                <a:effectLst/>
                <a:latin typeface="Bell MT" panose="02020503060305020303" pitchFamily="18" charset="0"/>
                <a:ea typeface="Calibri" panose="020F0502020204030204" pitchFamily="34" charset="0"/>
              </a:rPr>
              <a:t> 1 </a:t>
            </a:r>
            <a:r>
              <a:rPr lang="en-US" sz="2400" b="1" dirty="0" err="1">
                <a:solidFill>
                  <a:srgbClr val="000000"/>
                </a:solidFill>
                <a:effectLst/>
                <a:latin typeface="Bell MT" panose="02020503060305020303" pitchFamily="18" charset="0"/>
                <a:ea typeface="Calibri" panose="020F0502020204030204" pitchFamily="34" charset="0"/>
              </a:rPr>
              <a:t>belge</a:t>
            </a:r>
            <a:r>
              <a:rPr lang="en-US" sz="2400" b="1" dirty="0">
                <a:solidFill>
                  <a:srgbClr val="000000"/>
                </a:solidFill>
                <a:effectLst/>
                <a:latin typeface="Bell MT" panose="02020503060305020303" pitchFamily="18" charset="0"/>
                <a:ea typeface="Calibri" panose="020F0502020204030204" pitchFamily="34" charset="0"/>
              </a:rPr>
              <a:t> </a:t>
            </a:r>
            <a:r>
              <a:rPr lang="en-US" sz="2400" b="1" dirty="0" err="1">
                <a:solidFill>
                  <a:srgbClr val="000000"/>
                </a:solidFill>
                <a:effectLst/>
                <a:latin typeface="Bell MT" panose="02020503060305020303" pitchFamily="18" charset="0"/>
                <a:ea typeface="Calibri" panose="020F0502020204030204" pitchFamily="34" charset="0"/>
              </a:rPr>
              <a:t>gereklidir</a:t>
            </a:r>
            <a:r>
              <a:rPr lang="en-US" sz="2400" b="1" dirty="0">
                <a:solidFill>
                  <a:srgbClr val="000000"/>
                </a:solidFill>
                <a:effectLst/>
                <a:latin typeface="Bell MT" panose="02020503060305020303" pitchFamily="18" charset="0"/>
                <a:ea typeface="Calibri" panose="020F0502020204030204" pitchFamily="34" charset="0"/>
              </a:rPr>
              <a:t>; </a:t>
            </a:r>
            <a:br>
              <a:rPr lang="tr-TR" sz="2400" dirty="0">
                <a:solidFill>
                  <a:srgbClr val="000000"/>
                </a:solidFill>
                <a:effectLst/>
                <a:latin typeface="Bell MT" panose="02020503060305020303" pitchFamily="18" charset="0"/>
                <a:ea typeface="Calibri" panose="020F0502020204030204" pitchFamily="34" charset="0"/>
              </a:rPr>
            </a:br>
            <a:r>
              <a:rPr lang="tr-TR" sz="3200" b="1" u="sng" dirty="0">
                <a:solidFill>
                  <a:srgbClr val="FF0000"/>
                </a:solidFill>
                <a:latin typeface="Bell MT" panose="02020503060305020303" pitchFamily="18" charset="0"/>
                <a:ea typeface="Calibri" panose="020F0502020204030204" pitchFamily="34" charset="0"/>
              </a:rPr>
              <a:t>Ö</a:t>
            </a:r>
            <a:r>
              <a:rPr lang="en-US" sz="3200" b="1" u="sng" dirty="0">
                <a:solidFill>
                  <a:srgbClr val="FF0000"/>
                </a:solidFill>
                <a:effectLst/>
                <a:latin typeface="Bell MT" panose="02020503060305020303" pitchFamily="18" charset="0"/>
                <a:ea typeface="Calibri" panose="020F0502020204030204" pitchFamily="34" charset="0"/>
              </a:rPr>
              <a:t>z </a:t>
            </a:r>
            <a:r>
              <a:rPr lang="en-US" sz="3200" b="1" u="sng" dirty="0" err="1">
                <a:solidFill>
                  <a:srgbClr val="FF0000"/>
                </a:solidFill>
                <a:effectLst/>
                <a:latin typeface="Bell MT" panose="02020503060305020303" pitchFamily="18" charset="0"/>
                <a:ea typeface="Calibri" panose="020F0502020204030204" pitchFamily="34" charset="0"/>
              </a:rPr>
              <a:t>Geçmiş</a:t>
            </a:r>
            <a:br>
              <a:rPr lang="tr-TR" sz="2400" b="1" u="sng" dirty="0">
                <a:solidFill>
                  <a:srgbClr val="FF0000"/>
                </a:solidFill>
                <a:effectLst/>
                <a:latin typeface="Bell MT" panose="02020503060305020303" pitchFamily="18" charset="0"/>
                <a:ea typeface="Calibri" panose="020F0502020204030204" pitchFamily="34" charset="0"/>
              </a:rPr>
            </a:br>
            <a:r>
              <a:rPr lang="en-US" sz="2800" b="1" dirty="0" err="1">
                <a:solidFill>
                  <a:schemeClr val="accent1">
                    <a:lumMod val="75000"/>
                  </a:schemeClr>
                </a:solidFill>
                <a:effectLst/>
                <a:latin typeface="Bell MT" panose="02020503060305020303" pitchFamily="18" charset="0"/>
                <a:ea typeface="Calibri" panose="020F0502020204030204" pitchFamily="34" charset="0"/>
              </a:rPr>
              <a:t>Europass</a:t>
            </a:r>
            <a:r>
              <a:rPr lang="en-US" sz="2800" b="1" dirty="0">
                <a:solidFill>
                  <a:schemeClr val="accent1">
                    <a:lumMod val="75000"/>
                  </a:schemeClr>
                </a:solidFill>
                <a:effectLst/>
                <a:latin typeface="Bell MT" panose="02020503060305020303" pitchFamily="18" charset="0"/>
                <a:ea typeface="Calibri" panose="020F0502020204030204" pitchFamily="34" charset="0"/>
              </a:rPr>
              <a:t> CV </a:t>
            </a:r>
            <a:r>
              <a:rPr lang="en-US" sz="2800" b="1" dirty="0" err="1">
                <a:solidFill>
                  <a:schemeClr val="accent1">
                    <a:lumMod val="75000"/>
                  </a:schemeClr>
                </a:solidFill>
                <a:effectLst/>
                <a:latin typeface="Bell MT" panose="02020503060305020303" pitchFamily="18" charset="0"/>
                <a:ea typeface="Calibri" panose="020F0502020204030204" pitchFamily="34" charset="0"/>
              </a:rPr>
              <a:t>formatında</a:t>
            </a:r>
            <a:r>
              <a:rPr lang="en-US" sz="2800" b="1" dirty="0">
                <a:solidFill>
                  <a:schemeClr val="accent1">
                    <a:lumMod val="75000"/>
                  </a:schemeClr>
                </a:solidFill>
                <a:effectLst/>
                <a:latin typeface="Bell MT" panose="02020503060305020303" pitchFamily="18" charset="0"/>
                <a:ea typeface="Calibri" panose="020F0502020204030204" pitchFamily="34" charset="0"/>
              </a:rPr>
              <a:t> </a:t>
            </a:r>
            <a:r>
              <a:rPr lang="en-US" sz="2800" b="1" dirty="0" err="1">
                <a:solidFill>
                  <a:schemeClr val="accent1">
                    <a:lumMod val="75000"/>
                  </a:schemeClr>
                </a:solidFill>
                <a:effectLst/>
                <a:latin typeface="Bell MT" panose="02020503060305020303" pitchFamily="18" charset="0"/>
                <a:ea typeface="Calibri" panose="020F0502020204030204" pitchFamily="34" charset="0"/>
              </a:rPr>
              <a:t>hazırlanmalıdır</a:t>
            </a:r>
            <a:endParaRPr lang="tr-TR" sz="2800" dirty="0"/>
          </a:p>
        </p:txBody>
      </p:sp>
      <p:pic>
        <p:nvPicPr>
          <p:cNvPr id="5" name="Resim 4">
            <a:extLst>
              <a:ext uri="{FF2B5EF4-FFF2-40B4-BE49-F238E27FC236}">
                <a16:creationId xmlns:a16="http://schemas.microsoft.com/office/drawing/2014/main" id="{67DEA21F-250C-456B-99F3-B878061D0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7384" y="2969610"/>
            <a:ext cx="2014415" cy="1937495"/>
          </a:xfrm>
          <a:prstGeom prst="rect">
            <a:avLst/>
          </a:prstGeom>
        </p:spPr>
      </p:pic>
    </p:spTree>
    <p:extLst>
      <p:ext uri="{BB962C8B-B14F-4D97-AF65-F5344CB8AC3E}">
        <p14:creationId xmlns:p14="http://schemas.microsoft.com/office/powerpoint/2010/main" val="39091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16</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5" name="Başlık 4">
            <a:extLst>
              <a:ext uri="{FF2B5EF4-FFF2-40B4-BE49-F238E27FC236}">
                <a16:creationId xmlns:a16="http://schemas.microsoft.com/office/drawing/2014/main" id="{5A35AC86-FA16-48EF-B455-687F41E23FF7}"/>
              </a:ext>
            </a:extLst>
          </p:cNvPr>
          <p:cNvSpPr>
            <a:spLocks noGrp="1"/>
          </p:cNvSpPr>
          <p:nvPr>
            <p:ph type="title"/>
          </p:nvPr>
        </p:nvSpPr>
        <p:spPr/>
        <p:txBody>
          <a:bodyPr/>
          <a:lstStyle/>
          <a:p>
            <a:r>
              <a:rPr lang="en-US" dirty="0" err="1">
                <a:latin typeface="Bell MT" panose="02020503060305020303" pitchFamily="18" charset="0"/>
                <a:ea typeface="Arial" panose="020B0604020202020204" pitchFamily="34" charset="0"/>
                <a:cs typeface="Arial" panose="020B0604020202020204" pitchFamily="34" charset="0"/>
              </a:rPr>
              <a:t>Avrupa</a:t>
            </a:r>
            <a:r>
              <a:rPr lang="en-US" dirty="0">
                <a:latin typeface="Bell MT" panose="02020503060305020303" pitchFamily="18" charset="0"/>
                <a:ea typeface="Arial" panose="020B0604020202020204" pitchFamily="34" charset="0"/>
                <a:cs typeface="Arial" panose="020B0604020202020204" pitchFamily="34" charset="0"/>
              </a:rPr>
              <a:t> </a:t>
            </a:r>
            <a:r>
              <a:rPr lang="en-US" dirty="0" err="1">
                <a:latin typeface="Bell MT" panose="02020503060305020303" pitchFamily="18" charset="0"/>
                <a:ea typeface="Arial" panose="020B0604020202020204" pitchFamily="34" charset="0"/>
                <a:cs typeface="Arial" panose="020B0604020202020204" pitchFamily="34" charset="0"/>
              </a:rPr>
              <a:t>Dayanışma</a:t>
            </a:r>
            <a:r>
              <a:rPr lang="en-US" dirty="0">
                <a:latin typeface="Bell MT" panose="02020503060305020303" pitchFamily="18" charset="0"/>
                <a:ea typeface="Arial" panose="020B0604020202020204" pitchFamily="34" charset="0"/>
                <a:cs typeface="Arial" panose="020B0604020202020204" pitchFamily="34" charset="0"/>
              </a:rPr>
              <a:t> </a:t>
            </a:r>
            <a:r>
              <a:rPr lang="en-US" dirty="0" err="1">
                <a:latin typeface="Bell MT" panose="02020503060305020303" pitchFamily="18" charset="0"/>
                <a:ea typeface="Arial" panose="020B0604020202020204" pitchFamily="34" charset="0"/>
                <a:cs typeface="Arial" panose="020B0604020202020204" pitchFamily="34" charset="0"/>
              </a:rPr>
              <a:t>Programı</a:t>
            </a:r>
            <a:r>
              <a:rPr lang="en-US" dirty="0">
                <a:latin typeface="Bell MT" panose="02020503060305020303" pitchFamily="18" charset="0"/>
                <a:ea typeface="Arial" panose="020B0604020202020204" pitchFamily="34" charset="0"/>
                <a:cs typeface="Arial" panose="020B0604020202020204" pitchFamily="34" charset="0"/>
              </a:rPr>
              <a:t> (ESC)</a:t>
            </a:r>
            <a:br>
              <a:rPr lang="tr-TR" dirty="0">
                <a:latin typeface="Bell MT" panose="02020503060305020303" pitchFamily="18" charset="0"/>
                <a:ea typeface="Calibri" panose="020F0502020204030204" pitchFamily="34" charset="0"/>
                <a:cs typeface="Arial" panose="020B0604020202020204" pitchFamily="34" charset="0"/>
              </a:rPr>
            </a:br>
            <a:endParaRPr lang="tr-TR" dirty="0">
              <a:latin typeface="Bell MT" panose="02020503060305020303" pitchFamily="18" charset="0"/>
            </a:endParaRPr>
          </a:p>
        </p:txBody>
      </p:sp>
      <p:sp>
        <p:nvSpPr>
          <p:cNvPr id="9" name="Metin kutusu 8">
            <a:extLst>
              <a:ext uri="{FF2B5EF4-FFF2-40B4-BE49-F238E27FC236}">
                <a16:creationId xmlns:a16="http://schemas.microsoft.com/office/drawing/2014/main" id="{0227E9A7-328F-43C3-833E-6DF6DF751435}"/>
              </a:ext>
            </a:extLst>
          </p:cNvPr>
          <p:cNvSpPr txBox="1"/>
          <p:nvPr/>
        </p:nvSpPr>
        <p:spPr>
          <a:xfrm>
            <a:off x="1503635" y="1032909"/>
            <a:ext cx="10118522" cy="5324535"/>
          </a:xfrm>
          <a:prstGeom prst="rect">
            <a:avLst/>
          </a:prstGeom>
          <a:noFill/>
        </p:spPr>
        <p:txBody>
          <a:bodyPr wrap="square">
            <a:spAutoFit/>
          </a:bodyPr>
          <a:lstStyle/>
          <a:p>
            <a:pPr marL="0" indent="0" algn="ctr">
              <a:buNone/>
            </a:pPr>
            <a:r>
              <a:rPr lang="tr-TR" sz="3600" b="1" i="1" u="sng" dirty="0">
                <a:solidFill>
                  <a:srgbClr val="FF0000"/>
                </a:solidFill>
                <a:effectLst/>
                <a:latin typeface="Bell MT" panose="02020503060305020303" pitchFamily="18" charset="0"/>
                <a:ea typeface="Arial" panose="020B0604020202020204" pitchFamily="34" charset="0"/>
                <a:cs typeface="Arial" panose="020B0604020202020204" pitchFamily="34" charset="0"/>
              </a:rPr>
              <a:t>ESC51-Gönüllülük Projeleri  </a:t>
            </a:r>
            <a:endParaRPr lang="tr-TR" sz="2400" b="1" i="1" u="sng" dirty="0">
              <a:solidFill>
                <a:srgbClr val="FF0000"/>
              </a:solidFill>
              <a:latin typeface="Bell MT" panose="02020503060305020303" pitchFamily="18" charset="0"/>
              <a:ea typeface="Arial" panose="020B0604020202020204" pitchFamily="34" charset="0"/>
              <a:cs typeface="Arial" panose="020B0604020202020204" pitchFamily="34" charset="0"/>
            </a:endParaRPr>
          </a:p>
          <a:p>
            <a:pPr marL="0" indent="0">
              <a:buNone/>
            </a:pPr>
            <a:endParaRPr lang="tr-TR" sz="2400" b="1" i="1" u="sng" dirty="0">
              <a:solidFill>
                <a:srgbClr val="FF0000"/>
              </a:solidFill>
              <a:effectLst/>
              <a:latin typeface="Bell MT" panose="02020503060305020303" pitchFamily="18" charset="0"/>
              <a:ea typeface="Arial" panose="020B0604020202020204" pitchFamily="34" charset="0"/>
              <a:cs typeface="Arial" panose="020B0604020202020204" pitchFamily="34" charset="0"/>
            </a:endParaRPr>
          </a:p>
          <a:p>
            <a:r>
              <a:rPr lang="tr-TR" sz="2800" dirty="0">
                <a:solidFill>
                  <a:srgbClr val="000000"/>
                </a:solidFill>
                <a:latin typeface="Bell MT" panose="02020503060305020303" pitchFamily="18" charset="0"/>
                <a:ea typeface="Arial" panose="020B0604020202020204" pitchFamily="34" charset="0"/>
                <a:cs typeface="Arial" panose="020B0604020202020204" pitchFamily="34" charset="0"/>
              </a:rPr>
              <a:t>Gençlerin toplumsal zorluklara, ihtiyaçlara cevap vermeye yönelik oluşturulan dayanışma faaliyetlerine ücretsiz katılım sağlanması için </a:t>
            </a:r>
            <a:r>
              <a:rPr lang="tr-TR" sz="2800" dirty="0">
                <a:solidFill>
                  <a:srgbClr val="000000"/>
                </a:solidFill>
                <a:latin typeface="Bell MT" panose="02020503060305020303" pitchFamily="18" charset="0"/>
                <a:ea typeface="Calibri" panose="020F0502020204030204" pitchFamily="34" charset="0"/>
                <a:cs typeface="Arial" panose="020B0604020202020204" pitchFamily="34" charset="0"/>
              </a:rPr>
              <a:t> fırsat sunan projelerdir.</a:t>
            </a:r>
            <a:endParaRPr lang="tr-TR" sz="2800" dirty="0">
              <a:solidFill>
                <a:srgbClr val="000000"/>
              </a:solidFill>
              <a:latin typeface="Bell MT" panose="02020503060305020303" pitchFamily="18" charset="0"/>
              <a:ea typeface="Arial" panose="020B0604020202020204" pitchFamily="34" charset="0"/>
              <a:cs typeface="Arial" panose="020B0604020202020204" pitchFamily="34" charset="0"/>
            </a:endParaRPr>
          </a:p>
          <a:p>
            <a:r>
              <a:rPr lang="tr-TR" sz="2800" b="1" dirty="0">
                <a:solidFill>
                  <a:srgbClr val="FF0000"/>
                </a:solidFill>
                <a:latin typeface="Bell MT" panose="02020503060305020303" pitchFamily="18" charset="0"/>
                <a:ea typeface="Arial" panose="020B0604020202020204" pitchFamily="34" charset="0"/>
                <a:cs typeface="Arial" panose="020B0604020202020204" pitchFamily="34" charset="0"/>
              </a:rPr>
              <a:t> Projenin Hedef Kitlesi                           </a:t>
            </a:r>
            <a:r>
              <a:rPr lang="tr-TR" sz="2800" dirty="0">
                <a:solidFill>
                  <a:srgbClr val="000000"/>
                </a:solidFill>
                <a:latin typeface="Bell MT" panose="02020503060305020303" pitchFamily="18" charset="0"/>
                <a:ea typeface="Arial" panose="020B0604020202020204" pitchFamily="34" charset="0"/>
                <a:cs typeface="Arial" panose="020B0604020202020204" pitchFamily="34" charset="0"/>
              </a:rPr>
              <a:t>18-30 yaşa arası gençler</a:t>
            </a:r>
          </a:p>
          <a:p>
            <a:r>
              <a:rPr lang="tr-TR" sz="2800" dirty="0">
                <a:solidFill>
                  <a:srgbClr val="000000"/>
                </a:solidFill>
                <a:latin typeface="Bell MT" panose="02020503060305020303" pitchFamily="18" charset="0"/>
                <a:ea typeface="Arial" panose="020B0604020202020204" pitchFamily="34" charset="0"/>
                <a:cs typeface="Arial" panose="020B0604020202020204" pitchFamily="34" charset="0"/>
              </a:rPr>
              <a:t> </a:t>
            </a:r>
          </a:p>
          <a:p>
            <a:r>
              <a:rPr lang="tr-TR" sz="2800" b="1" dirty="0">
                <a:solidFill>
                  <a:srgbClr val="FF0000"/>
                </a:solidFill>
                <a:latin typeface="Bell MT" panose="02020503060305020303" pitchFamily="18" charset="0"/>
                <a:ea typeface="Arial" panose="020B0604020202020204" pitchFamily="34" charset="0"/>
                <a:cs typeface="Arial" panose="020B0604020202020204" pitchFamily="34" charset="0"/>
              </a:rPr>
              <a:t>Bireysel Gönüllük Faaliyet Süresi                  </a:t>
            </a:r>
            <a:r>
              <a:rPr lang="tr-TR" sz="2800" dirty="0">
                <a:solidFill>
                  <a:srgbClr val="000000"/>
                </a:solidFill>
                <a:latin typeface="Bell MT" panose="02020503060305020303" pitchFamily="18" charset="0"/>
                <a:ea typeface="Arial" panose="020B0604020202020204" pitchFamily="34" charset="0"/>
                <a:cs typeface="Arial" panose="020B0604020202020204" pitchFamily="34" charset="0"/>
              </a:rPr>
              <a:t>2-12 ay arası</a:t>
            </a:r>
          </a:p>
          <a:p>
            <a:endParaRPr lang="tr-TR" sz="2800" dirty="0">
              <a:solidFill>
                <a:srgbClr val="000000"/>
              </a:solidFill>
              <a:latin typeface="Bell MT" panose="02020503060305020303" pitchFamily="18" charset="0"/>
              <a:ea typeface="Arial" panose="020B0604020202020204" pitchFamily="34" charset="0"/>
              <a:cs typeface="Arial" panose="020B0604020202020204" pitchFamily="34" charset="0"/>
            </a:endParaRPr>
          </a:p>
          <a:p>
            <a:r>
              <a:rPr lang="tr-TR" sz="2800" b="1" dirty="0">
                <a:solidFill>
                  <a:srgbClr val="FF0000"/>
                </a:solidFill>
                <a:latin typeface="Bell MT" panose="02020503060305020303" pitchFamily="18" charset="0"/>
                <a:ea typeface="Arial" panose="020B0604020202020204" pitchFamily="34" charset="0"/>
                <a:cs typeface="Arial" panose="020B0604020202020204" pitchFamily="34" charset="0"/>
              </a:rPr>
              <a:t>Gönüllü Takımları İçin Faaliyet </a:t>
            </a:r>
            <a:r>
              <a:rPr lang="tr-TR" sz="2800" b="1" dirty="0" err="1">
                <a:solidFill>
                  <a:srgbClr val="FF0000"/>
                </a:solidFill>
                <a:latin typeface="Bell MT" panose="02020503060305020303" pitchFamily="18" charset="0"/>
                <a:ea typeface="Arial" panose="020B0604020202020204" pitchFamily="34" charset="0"/>
                <a:cs typeface="Arial" panose="020B0604020202020204" pitchFamily="34" charset="0"/>
              </a:rPr>
              <a:t>Süres</a:t>
            </a:r>
            <a:r>
              <a:rPr lang="tr-TR" sz="2800" b="1" dirty="0">
                <a:solidFill>
                  <a:srgbClr val="FF0000"/>
                </a:solidFill>
                <a:latin typeface="Bell MT" panose="02020503060305020303" pitchFamily="18" charset="0"/>
                <a:ea typeface="Arial" panose="020B0604020202020204" pitchFamily="34" charset="0"/>
                <a:cs typeface="Arial" panose="020B0604020202020204" pitchFamily="34" charset="0"/>
              </a:rPr>
              <a:t>                    </a:t>
            </a:r>
            <a:r>
              <a:rPr lang="tr-TR" sz="2800" dirty="0">
                <a:solidFill>
                  <a:srgbClr val="000000"/>
                </a:solidFill>
                <a:latin typeface="Bell MT" panose="02020503060305020303" pitchFamily="18" charset="0"/>
                <a:ea typeface="Arial" panose="020B0604020202020204" pitchFamily="34" charset="0"/>
                <a:cs typeface="Arial" panose="020B0604020202020204" pitchFamily="34" charset="0"/>
              </a:rPr>
              <a:t>2 hafta ile 2 ay </a:t>
            </a:r>
          </a:p>
          <a:p>
            <a:endParaRPr lang="tr-TR" sz="2800" dirty="0">
              <a:solidFill>
                <a:srgbClr val="000000"/>
              </a:solidFill>
              <a:latin typeface="Bell MT" panose="02020503060305020303" pitchFamily="18" charset="0"/>
              <a:ea typeface="Arial" panose="020B0604020202020204" pitchFamily="34" charset="0"/>
              <a:cs typeface="Arial" panose="020B0604020202020204" pitchFamily="34" charset="0"/>
            </a:endParaRPr>
          </a:p>
          <a:p>
            <a:r>
              <a:rPr lang="tr-TR" sz="2800" b="1" dirty="0">
                <a:solidFill>
                  <a:srgbClr val="FF0000"/>
                </a:solidFill>
                <a:latin typeface="Bell MT" panose="02020503060305020303" pitchFamily="18" charset="0"/>
                <a:ea typeface="Arial" panose="020B0604020202020204" pitchFamily="34" charset="0"/>
                <a:cs typeface="Arial" panose="020B0604020202020204" pitchFamily="34" charset="0"/>
              </a:rPr>
              <a:t>Ön Hazırlık İçin Faaliyet Süresi                   </a:t>
            </a:r>
            <a:r>
              <a:rPr lang="tr-TR" sz="2800" dirty="0" err="1">
                <a:solidFill>
                  <a:srgbClr val="000000"/>
                </a:solidFill>
                <a:latin typeface="Bell MT" panose="02020503060305020303" pitchFamily="18" charset="0"/>
                <a:ea typeface="Arial" panose="020B0604020202020204" pitchFamily="34" charset="0"/>
                <a:cs typeface="Arial" panose="020B0604020202020204" pitchFamily="34" charset="0"/>
              </a:rPr>
              <a:t>Max</a:t>
            </a:r>
            <a:r>
              <a:rPr lang="tr-TR" sz="2800" dirty="0">
                <a:solidFill>
                  <a:srgbClr val="000000"/>
                </a:solidFill>
                <a:latin typeface="Bell MT" panose="02020503060305020303" pitchFamily="18" charset="0"/>
                <a:ea typeface="Arial" panose="020B0604020202020204" pitchFamily="34" charset="0"/>
                <a:cs typeface="Arial" panose="020B0604020202020204" pitchFamily="34" charset="0"/>
              </a:rPr>
              <a:t> 2 gün </a:t>
            </a:r>
          </a:p>
        </p:txBody>
      </p:sp>
      <p:sp>
        <p:nvSpPr>
          <p:cNvPr id="23" name="Graphic 9">
            <a:extLst>
              <a:ext uri="{FF2B5EF4-FFF2-40B4-BE49-F238E27FC236}">
                <a16:creationId xmlns:a16="http://schemas.microsoft.com/office/drawing/2014/main" id="{3C66F375-671C-4DF3-BEBA-5CAC016D62D0}"/>
              </a:ext>
            </a:extLst>
          </p:cNvPr>
          <p:cNvSpPr/>
          <p:nvPr/>
        </p:nvSpPr>
        <p:spPr>
          <a:xfrm>
            <a:off x="322124" y="1425309"/>
            <a:ext cx="1740543" cy="3081735"/>
          </a:xfrm>
          <a:custGeom>
            <a:avLst/>
            <a:gdLst>
              <a:gd name="connsiteX0" fmla="*/ 3871598 w 3871597"/>
              <a:gd name="connsiteY0" fmla="*/ 165669 h 6854896"/>
              <a:gd name="connsiteX1" fmla="*/ 3855857 w 3871597"/>
              <a:gd name="connsiteY1" fmla="*/ 195713 h 6854896"/>
              <a:gd name="connsiteX2" fmla="*/ 3821501 w 3871597"/>
              <a:gd name="connsiteY2" fmla="*/ 213936 h 6854896"/>
              <a:gd name="connsiteX3" fmla="*/ 3517921 w 3871597"/>
              <a:gd name="connsiteY3" fmla="*/ 221708 h 6854896"/>
              <a:gd name="connsiteX4" fmla="*/ 2975420 w 3871597"/>
              <a:gd name="connsiteY4" fmla="*/ 278140 h 6854896"/>
              <a:gd name="connsiteX5" fmla="*/ 2848188 w 3871597"/>
              <a:gd name="connsiteY5" fmla="*/ 292052 h 6854896"/>
              <a:gd name="connsiteX6" fmla="*/ 2804819 w 3871597"/>
              <a:gd name="connsiteY6" fmla="*/ 343650 h 6854896"/>
              <a:gd name="connsiteX7" fmla="*/ 2738591 w 3871597"/>
              <a:gd name="connsiteY7" fmla="*/ 361154 h 6854896"/>
              <a:gd name="connsiteX8" fmla="*/ 2749237 w 3871597"/>
              <a:gd name="connsiteY8" fmla="*/ 382969 h 6854896"/>
              <a:gd name="connsiteX9" fmla="*/ 2757140 w 3871597"/>
              <a:gd name="connsiteY9" fmla="*/ 446259 h 6854896"/>
              <a:gd name="connsiteX10" fmla="*/ 2746232 w 3871597"/>
              <a:gd name="connsiteY10" fmla="*/ 484011 h 6854896"/>
              <a:gd name="connsiteX11" fmla="*/ 2729773 w 3871597"/>
              <a:gd name="connsiteY11" fmla="*/ 505499 h 6854896"/>
              <a:gd name="connsiteX12" fmla="*/ 2655380 w 3871597"/>
              <a:gd name="connsiteY12" fmla="*/ 523395 h 6854896"/>
              <a:gd name="connsiteX13" fmla="*/ 2583926 w 3871597"/>
              <a:gd name="connsiteY13" fmla="*/ 548998 h 6854896"/>
              <a:gd name="connsiteX14" fmla="*/ 2496863 w 3871597"/>
              <a:gd name="connsiteY14" fmla="*/ 587534 h 6854896"/>
              <a:gd name="connsiteX15" fmla="*/ 2440888 w 3871597"/>
              <a:gd name="connsiteY15" fmla="*/ 702813 h 6854896"/>
              <a:gd name="connsiteX16" fmla="*/ 2411889 w 3871597"/>
              <a:gd name="connsiteY16" fmla="*/ 780538 h 6854896"/>
              <a:gd name="connsiteX17" fmla="*/ 2172250 w 3871597"/>
              <a:gd name="connsiteY17" fmla="*/ 885759 h 6854896"/>
              <a:gd name="connsiteX18" fmla="*/ 2026796 w 3871597"/>
              <a:gd name="connsiteY18" fmla="*/ 968839 h 6854896"/>
              <a:gd name="connsiteX19" fmla="*/ 1980684 w 3871597"/>
              <a:gd name="connsiteY19" fmla="*/ 995030 h 6854896"/>
              <a:gd name="connsiteX20" fmla="*/ 1608131 w 3871597"/>
              <a:gd name="connsiteY20" fmla="*/ 1125724 h 6854896"/>
              <a:gd name="connsiteX21" fmla="*/ 1578805 w 3871597"/>
              <a:gd name="connsiteY21" fmla="*/ 1158446 h 6854896"/>
              <a:gd name="connsiteX22" fmla="*/ 1455230 w 3871597"/>
              <a:gd name="connsiteY22" fmla="*/ 1379470 h 6854896"/>
              <a:gd name="connsiteX23" fmla="*/ 1442037 w 3871597"/>
              <a:gd name="connsiteY23" fmla="*/ 1430611 h 6854896"/>
              <a:gd name="connsiteX24" fmla="*/ 1532562 w 3871597"/>
              <a:gd name="connsiteY24" fmla="*/ 1877948 h 6854896"/>
              <a:gd name="connsiteX25" fmla="*/ 1550981 w 3871597"/>
              <a:gd name="connsiteY25" fmla="*/ 1990681 h 6854896"/>
              <a:gd name="connsiteX26" fmla="*/ 1593892 w 3871597"/>
              <a:gd name="connsiteY26" fmla="*/ 2036074 h 6854896"/>
              <a:gd name="connsiteX27" fmla="*/ 1607935 w 3871597"/>
              <a:gd name="connsiteY27" fmla="*/ 2222873 h 6854896"/>
              <a:gd name="connsiteX28" fmla="*/ 1571620 w 3871597"/>
              <a:gd name="connsiteY28" fmla="*/ 2265915 h 6854896"/>
              <a:gd name="connsiteX29" fmla="*/ 1673576 w 3871597"/>
              <a:gd name="connsiteY29" fmla="*/ 3224990 h 6854896"/>
              <a:gd name="connsiteX30" fmla="*/ 1433285 w 3871597"/>
              <a:gd name="connsiteY30" fmla="*/ 3224990 h 6854896"/>
              <a:gd name="connsiteX31" fmla="*/ 1398668 w 3871597"/>
              <a:gd name="connsiteY31" fmla="*/ 3425962 h 6854896"/>
              <a:gd name="connsiteX32" fmla="*/ 1265427 w 3871597"/>
              <a:gd name="connsiteY32" fmla="*/ 4129854 h 6854896"/>
              <a:gd name="connsiteX33" fmla="*/ 1255695 w 3871597"/>
              <a:gd name="connsiteY33" fmla="*/ 4251339 h 6854896"/>
              <a:gd name="connsiteX34" fmla="*/ 1267844 w 3871597"/>
              <a:gd name="connsiteY34" fmla="*/ 4612592 h 6854896"/>
              <a:gd name="connsiteX35" fmla="*/ 1257067 w 3871597"/>
              <a:gd name="connsiteY35" fmla="*/ 4728917 h 6854896"/>
              <a:gd name="connsiteX36" fmla="*/ 1266799 w 3871597"/>
              <a:gd name="connsiteY36" fmla="*/ 4775551 h 6854896"/>
              <a:gd name="connsiteX37" fmla="*/ 1477502 w 3871597"/>
              <a:gd name="connsiteY37" fmla="*/ 4885475 h 6854896"/>
              <a:gd name="connsiteX38" fmla="*/ 1820011 w 3871597"/>
              <a:gd name="connsiteY38" fmla="*/ 4885541 h 6854896"/>
              <a:gd name="connsiteX39" fmla="*/ 1860897 w 3871597"/>
              <a:gd name="connsiteY39" fmla="*/ 4904351 h 6854896"/>
              <a:gd name="connsiteX40" fmla="*/ 2206998 w 3871597"/>
              <a:gd name="connsiteY40" fmla="*/ 5330070 h 6854896"/>
              <a:gd name="connsiteX41" fmla="*/ 2220126 w 3871597"/>
              <a:gd name="connsiteY41" fmla="*/ 5368278 h 6854896"/>
              <a:gd name="connsiteX42" fmla="*/ 2220714 w 3871597"/>
              <a:gd name="connsiteY42" fmla="*/ 5503610 h 6854896"/>
              <a:gd name="connsiteX43" fmla="*/ 2072058 w 3871597"/>
              <a:gd name="connsiteY43" fmla="*/ 5503610 h 6854896"/>
              <a:gd name="connsiteX44" fmla="*/ 2087146 w 3871597"/>
              <a:gd name="connsiteY44" fmla="*/ 5534503 h 6854896"/>
              <a:gd name="connsiteX45" fmla="*/ 2181786 w 3871597"/>
              <a:gd name="connsiteY45" fmla="*/ 5711309 h 6854896"/>
              <a:gd name="connsiteX46" fmla="*/ 2213268 w 3871597"/>
              <a:gd name="connsiteY46" fmla="*/ 5838868 h 6854896"/>
              <a:gd name="connsiteX47" fmla="*/ 2213137 w 3871597"/>
              <a:gd name="connsiteY47" fmla="*/ 5870806 h 6854896"/>
              <a:gd name="connsiteX48" fmla="*/ 2287008 w 3871597"/>
              <a:gd name="connsiteY48" fmla="*/ 5871525 h 6854896"/>
              <a:gd name="connsiteX49" fmla="*/ 2306210 w 3871597"/>
              <a:gd name="connsiteY49" fmla="*/ 5886156 h 6854896"/>
              <a:gd name="connsiteX50" fmla="*/ 2307124 w 3871597"/>
              <a:gd name="connsiteY50" fmla="*/ 5986413 h 6854896"/>
              <a:gd name="connsiteX51" fmla="*/ 2226331 w 3871597"/>
              <a:gd name="connsiteY51" fmla="*/ 5993205 h 6854896"/>
              <a:gd name="connsiteX52" fmla="*/ 2226331 w 3871597"/>
              <a:gd name="connsiteY52" fmla="*/ 6279478 h 6854896"/>
              <a:gd name="connsiteX53" fmla="*/ 2306406 w 3871597"/>
              <a:gd name="connsiteY53" fmla="*/ 6284311 h 6854896"/>
              <a:gd name="connsiteX54" fmla="*/ 2306406 w 3871597"/>
              <a:gd name="connsiteY54" fmla="*/ 6402073 h 6854896"/>
              <a:gd name="connsiteX55" fmla="*/ 2164086 w 3871597"/>
              <a:gd name="connsiteY55" fmla="*/ 6402073 h 6854896"/>
              <a:gd name="connsiteX56" fmla="*/ 2160167 w 3871597"/>
              <a:gd name="connsiteY56" fmla="*/ 6447336 h 6854896"/>
              <a:gd name="connsiteX57" fmla="*/ 2044953 w 3871597"/>
              <a:gd name="connsiteY57" fmla="*/ 6447336 h 6854896"/>
              <a:gd name="connsiteX58" fmla="*/ 2044953 w 3871597"/>
              <a:gd name="connsiteY58" fmla="*/ 6735110 h 6854896"/>
              <a:gd name="connsiteX59" fmla="*/ 2164348 w 3871597"/>
              <a:gd name="connsiteY59" fmla="*/ 6735110 h 6854896"/>
              <a:gd name="connsiteX60" fmla="*/ 2164348 w 3871597"/>
              <a:gd name="connsiteY60" fmla="*/ 6854897 h 6854896"/>
              <a:gd name="connsiteX61" fmla="*/ 317913 w 3871597"/>
              <a:gd name="connsiteY61" fmla="*/ 6854897 h 6854896"/>
              <a:gd name="connsiteX62" fmla="*/ 235617 w 3871597"/>
              <a:gd name="connsiteY62" fmla="*/ 6848888 h 6854896"/>
              <a:gd name="connsiteX63" fmla="*/ 89378 w 3871597"/>
              <a:gd name="connsiteY63" fmla="*/ 6794351 h 6854896"/>
              <a:gd name="connsiteX64" fmla="*/ 183365 w 3871597"/>
              <a:gd name="connsiteY64" fmla="*/ 6345968 h 6854896"/>
              <a:gd name="connsiteX65" fmla="*/ 226146 w 3871597"/>
              <a:gd name="connsiteY65" fmla="*/ 6329901 h 6854896"/>
              <a:gd name="connsiteX66" fmla="*/ 291199 w 3871597"/>
              <a:gd name="connsiteY66" fmla="*/ 5896932 h 6854896"/>
              <a:gd name="connsiteX67" fmla="*/ 251815 w 3871597"/>
              <a:gd name="connsiteY67" fmla="*/ 5885633 h 6854896"/>
              <a:gd name="connsiteX68" fmla="*/ 118704 w 3871597"/>
              <a:gd name="connsiteY68" fmla="*/ 5455016 h 6854896"/>
              <a:gd name="connsiteX69" fmla="*/ 153712 w 3871597"/>
              <a:gd name="connsiteY69" fmla="*/ 5407793 h 6854896"/>
              <a:gd name="connsiteX70" fmla="*/ 472511 w 3871597"/>
              <a:gd name="connsiteY70" fmla="*/ 4910033 h 6854896"/>
              <a:gd name="connsiteX71" fmla="*/ 521236 w 3871597"/>
              <a:gd name="connsiteY71" fmla="*/ 4883451 h 6854896"/>
              <a:gd name="connsiteX72" fmla="*/ 649774 w 3871597"/>
              <a:gd name="connsiteY72" fmla="*/ 4883973 h 6854896"/>
              <a:gd name="connsiteX73" fmla="*/ 636254 w 3871597"/>
              <a:gd name="connsiteY73" fmla="*/ 4431018 h 6854896"/>
              <a:gd name="connsiteX74" fmla="*/ 635471 w 3871597"/>
              <a:gd name="connsiteY74" fmla="*/ 3987730 h 6854896"/>
              <a:gd name="connsiteX75" fmla="*/ 661923 w 3871597"/>
              <a:gd name="connsiteY75" fmla="*/ 3537192 h 6854896"/>
              <a:gd name="connsiteX76" fmla="*/ 647619 w 3871597"/>
              <a:gd name="connsiteY76" fmla="*/ 3202914 h 6854896"/>
              <a:gd name="connsiteX77" fmla="*/ 622865 w 3871597"/>
              <a:gd name="connsiteY77" fmla="*/ 3172086 h 6854896"/>
              <a:gd name="connsiteX78" fmla="*/ 485770 w 3871597"/>
              <a:gd name="connsiteY78" fmla="*/ 3136816 h 6854896"/>
              <a:gd name="connsiteX79" fmla="*/ 469115 w 3871597"/>
              <a:gd name="connsiteY79" fmla="*/ 3112715 h 6854896"/>
              <a:gd name="connsiteX80" fmla="*/ 501838 w 3871597"/>
              <a:gd name="connsiteY80" fmla="*/ 2868831 h 6854896"/>
              <a:gd name="connsiteX81" fmla="*/ 590730 w 3871597"/>
              <a:gd name="connsiteY81" fmla="*/ 2211508 h 6854896"/>
              <a:gd name="connsiteX82" fmla="*/ 577145 w 3871597"/>
              <a:gd name="connsiteY82" fmla="*/ 2160890 h 6854896"/>
              <a:gd name="connsiteX83" fmla="*/ 571985 w 3871597"/>
              <a:gd name="connsiteY83" fmla="*/ 2144039 h 6854896"/>
              <a:gd name="connsiteX84" fmla="*/ 615550 w 3871597"/>
              <a:gd name="connsiteY84" fmla="*/ 1986958 h 6854896"/>
              <a:gd name="connsiteX85" fmla="*/ 623518 w 3871597"/>
              <a:gd name="connsiteY85" fmla="*/ 1964881 h 6854896"/>
              <a:gd name="connsiteX86" fmla="*/ 605295 w 3871597"/>
              <a:gd name="connsiteY86" fmla="*/ 1849667 h 6854896"/>
              <a:gd name="connsiteX87" fmla="*/ 465131 w 3871597"/>
              <a:gd name="connsiteY87" fmla="*/ 1570122 h 6854896"/>
              <a:gd name="connsiteX88" fmla="*/ 347173 w 3871597"/>
              <a:gd name="connsiteY88" fmla="*/ 1218796 h 6854896"/>
              <a:gd name="connsiteX89" fmla="*/ 338748 w 3871597"/>
              <a:gd name="connsiteY89" fmla="*/ 1068900 h 6854896"/>
              <a:gd name="connsiteX90" fmla="*/ 389824 w 3871597"/>
              <a:gd name="connsiteY90" fmla="*/ 817767 h 6854896"/>
              <a:gd name="connsiteX91" fmla="*/ 408699 w 3871597"/>
              <a:gd name="connsiteY91" fmla="*/ 683023 h 6854896"/>
              <a:gd name="connsiteX92" fmla="*/ 451807 w 3871597"/>
              <a:gd name="connsiteY92" fmla="*/ 647100 h 6854896"/>
              <a:gd name="connsiteX93" fmla="*/ 569242 w 3871597"/>
              <a:gd name="connsiteY93" fmla="*/ 647231 h 6854896"/>
              <a:gd name="connsiteX94" fmla="*/ 640435 w 3871597"/>
              <a:gd name="connsiteY94" fmla="*/ 641549 h 6854896"/>
              <a:gd name="connsiteX95" fmla="*/ 657808 w 3871597"/>
              <a:gd name="connsiteY95" fmla="*/ 617774 h 6854896"/>
              <a:gd name="connsiteX96" fmla="*/ 636973 w 3871597"/>
              <a:gd name="connsiteY96" fmla="*/ 521828 h 6854896"/>
              <a:gd name="connsiteX97" fmla="*/ 598241 w 3871597"/>
              <a:gd name="connsiteY97" fmla="*/ 356844 h 6854896"/>
              <a:gd name="connsiteX98" fmla="*/ 615354 w 3871597"/>
              <a:gd name="connsiteY98" fmla="*/ 204531 h 6854896"/>
              <a:gd name="connsiteX99" fmla="*/ 793270 w 3871597"/>
              <a:gd name="connsiteY99" fmla="*/ 33146 h 6854896"/>
              <a:gd name="connsiteX100" fmla="*/ 821094 w 3871597"/>
              <a:gd name="connsiteY100" fmla="*/ 17340 h 6854896"/>
              <a:gd name="connsiteX101" fmla="*/ 902867 w 3871597"/>
              <a:gd name="connsiteY101" fmla="*/ 3167 h 6854896"/>
              <a:gd name="connsiteX102" fmla="*/ 947738 w 3871597"/>
              <a:gd name="connsiteY102" fmla="*/ 6367 h 6854896"/>
              <a:gd name="connsiteX103" fmla="*/ 1016449 w 3871597"/>
              <a:gd name="connsiteY103" fmla="*/ 10874 h 6854896"/>
              <a:gd name="connsiteX104" fmla="*/ 1076930 w 3871597"/>
              <a:gd name="connsiteY104" fmla="*/ 21063 h 6854896"/>
              <a:gd name="connsiteX105" fmla="*/ 1205534 w 3871597"/>
              <a:gd name="connsiteY105" fmla="*/ 156851 h 6854896"/>
              <a:gd name="connsiteX106" fmla="*/ 1212457 w 3871597"/>
              <a:gd name="connsiteY106" fmla="*/ 203682 h 6854896"/>
              <a:gd name="connsiteX107" fmla="*/ 1248902 w 3871597"/>
              <a:gd name="connsiteY107" fmla="*/ 372846 h 6854896"/>
              <a:gd name="connsiteX108" fmla="*/ 1293251 w 3871597"/>
              <a:gd name="connsiteY108" fmla="*/ 372323 h 6854896"/>
              <a:gd name="connsiteX109" fmla="*/ 1405918 w 3871597"/>
              <a:gd name="connsiteY109" fmla="*/ 341299 h 6854896"/>
              <a:gd name="connsiteX110" fmla="*/ 1414278 w 3871597"/>
              <a:gd name="connsiteY110" fmla="*/ 331110 h 6854896"/>
              <a:gd name="connsiteX111" fmla="*/ 1478417 w 3871597"/>
              <a:gd name="connsiteY111" fmla="*/ 259460 h 6854896"/>
              <a:gd name="connsiteX112" fmla="*/ 1539290 w 3871597"/>
              <a:gd name="connsiteY112" fmla="*/ 250773 h 6854896"/>
              <a:gd name="connsiteX113" fmla="*/ 1571032 w 3871597"/>
              <a:gd name="connsiteY113" fmla="*/ 261093 h 6854896"/>
              <a:gd name="connsiteX114" fmla="*/ 1666130 w 3871597"/>
              <a:gd name="connsiteY114" fmla="*/ 258088 h 6854896"/>
              <a:gd name="connsiteX115" fmla="*/ 1689447 w 3871597"/>
              <a:gd name="connsiteY115" fmla="*/ 267951 h 6854896"/>
              <a:gd name="connsiteX116" fmla="*/ 1745160 w 3871597"/>
              <a:gd name="connsiteY116" fmla="*/ 284084 h 6854896"/>
              <a:gd name="connsiteX117" fmla="*/ 1812108 w 3871597"/>
              <a:gd name="connsiteY117" fmla="*/ 265926 h 6854896"/>
              <a:gd name="connsiteX118" fmla="*/ 1830526 w 3871597"/>
              <a:gd name="connsiteY118" fmla="*/ 252276 h 6854896"/>
              <a:gd name="connsiteX119" fmla="*/ 1875397 w 3871597"/>
              <a:gd name="connsiteY119" fmla="*/ 229873 h 6854896"/>
              <a:gd name="connsiteX120" fmla="*/ 2048611 w 3871597"/>
              <a:gd name="connsiteY120" fmla="*/ 216287 h 6854896"/>
              <a:gd name="connsiteX121" fmla="*/ 2570276 w 3871597"/>
              <a:gd name="connsiteY121" fmla="*/ 166322 h 6854896"/>
              <a:gd name="connsiteX122" fmla="*/ 3049356 w 3871597"/>
              <a:gd name="connsiteY122" fmla="*/ 120406 h 6854896"/>
              <a:gd name="connsiteX123" fmla="*/ 3528436 w 3871597"/>
              <a:gd name="connsiteY123" fmla="*/ 74555 h 6854896"/>
              <a:gd name="connsiteX124" fmla="*/ 3764090 w 3871597"/>
              <a:gd name="connsiteY124" fmla="*/ 44119 h 6854896"/>
              <a:gd name="connsiteX125" fmla="*/ 3869050 w 3871597"/>
              <a:gd name="connsiteY125" fmla="*/ 89447 h 6854896"/>
              <a:gd name="connsiteX126" fmla="*/ 3871402 w 3871597"/>
              <a:gd name="connsiteY126" fmla="*/ 90688 h 6854896"/>
              <a:gd name="connsiteX127" fmla="*/ 3871598 w 3871597"/>
              <a:gd name="connsiteY127" fmla="*/ 165669 h 6854896"/>
              <a:gd name="connsiteX128" fmla="*/ 2098968 w 3871597"/>
              <a:gd name="connsiteY128" fmla="*/ 5990789 h 6854896"/>
              <a:gd name="connsiteX129" fmla="*/ 2075324 w 3871597"/>
              <a:gd name="connsiteY129" fmla="*/ 5989417 h 6854896"/>
              <a:gd name="connsiteX130" fmla="*/ 395767 w 3871597"/>
              <a:gd name="connsiteY130" fmla="*/ 5992291 h 6854896"/>
              <a:gd name="connsiteX131" fmla="*/ 371862 w 3871597"/>
              <a:gd name="connsiteY131" fmla="*/ 5994054 h 6854896"/>
              <a:gd name="connsiteX132" fmla="*/ 263636 w 3871597"/>
              <a:gd name="connsiteY132" fmla="*/ 6155250 h 6854896"/>
              <a:gd name="connsiteX133" fmla="*/ 384860 w 3871597"/>
              <a:gd name="connsiteY133" fmla="*/ 6275820 h 6854896"/>
              <a:gd name="connsiteX134" fmla="*/ 456705 w 3871597"/>
              <a:gd name="connsiteY134" fmla="*/ 6281437 h 6854896"/>
              <a:gd name="connsiteX135" fmla="*/ 761527 w 3871597"/>
              <a:gd name="connsiteY135" fmla="*/ 6285095 h 6854896"/>
              <a:gd name="connsiteX136" fmla="*/ 2074671 w 3871597"/>
              <a:gd name="connsiteY136" fmla="*/ 6282091 h 6854896"/>
              <a:gd name="connsiteX137" fmla="*/ 2098902 w 3871597"/>
              <a:gd name="connsiteY137" fmla="*/ 6280654 h 6854896"/>
              <a:gd name="connsiteX138" fmla="*/ 2098968 w 3871597"/>
              <a:gd name="connsiteY138" fmla="*/ 5990789 h 6854896"/>
              <a:gd name="connsiteX139" fmla="*/ 1923142 w 3871597"/>
              <a:gd name="connsiteY139" fmla="*/ 6448250 h 6854896"/>
              <a:gd name="connsiteX140" fmla="*/ 1882516 w 3871597"/>
              <a:gd name="connsiteY140" fmla="*/ 6448250 h 6854896"/>
              <a:gd name="connsiteX141" fmla="*/ 743239 w 3871597"/>
              <a:gd name="connsiteY141" fmla="*/ 6448054 h 6854896"/>
              <a:gd name="connsiteX142" fmla="*/ 256713 w 3871597"/>
              <a:gd name="connsiteY142" fmla="*/ 6453867 h 6854896"/>
              <a:gd name="connsiteX143" fmla="*/ 119880 w 3871597"/>
              <a:gd name="connsiteY143" fmla="*/ 6626297 h 6854896"/>
              <a:gd name="connsiteX144" fmla="*/ 224840 w 3871597"/>
              <a:gd name="connsiteY144" fmla="*/ 6727730 h 6854896"/>
              <a:gd name="connsiteX145" fmla="*/ 414186 w 3871597"/>
              <a:gd name="connsiteY145" fmla="*/ 6736874 h 6854896"/>
              <a:gd name="connsiteX146" fmla="*/ 1895710 w 3871597"/>
              <a:gd name="connsiteY146" fmla="*/ 6737462 h 6854896"/>
              <a:gd name="connsiteX147" fmla="*/ 1923076 w 3871597"/>
              <a:gd name="connsiteY147" fmla="*/ 6737462 h 6854896"/>
              <a:gd name="connsiteX148" fmla="*/ 1923142 w 3871597"/>
              <a:gd name="connsiteY148" fmla="*/ 6448250 h 6854896"/>
              <a:gd name="connsiteX149" fmla="*/ 1983362 w 3871597"/>
              <a:gd name="connsiteY149" fmla="*/ 5504916 h 6854896"/>
              <a:gd name="connsiteX150" fmla="*/ 1951227 w 3871597"/>
              <a:gd name="connsiteY150" fmla="*/ 5504916 h 6854896"/>
              <a:gd name="connsiteX151" fmla="*/ 1349421 w 3871597"/>
              <a:gd name="connsiteY151" fmla="*/ 5504916 h 6854896"/>
              <a:gd name="connsiteX152" fmla="*/ 263440 w 3871597"/>
              <a:gd name="connsiteY152" fmla="*/ 5504459 h 6854896"/>
              <a:gd name="connsiteX153" fmla="*/ 214455 w 3871597"/>
              <a:gd name="connsiteY153" fmla="*/ 5524706 h 6854896"/>
              <a:gd name="connsiteX154" fmla="*/ 175723 w 3871597"/>
              <a:gd name="connsiteY154" fmla="*/ 5674733 h 6854896"/>
              <a:gd name="connsiteX155" fmla="*/ 313667 w 3871597"/>
              <a:gd name="connsiteY155" fmla="*/ 5771594 h 6854896"/>
              <a:gd name="connsiteX156" fmla="*/ 1931894 w 3871597"/>
              <a:gd name="connsiteY156" fmla="*/ 5773619 h 6854896"/>
              <a:gd name="connsiteX157" fmla="*/ 1983362 w 3871597"/>
              <a:gd name="connsiteY157" fmla="*/ 5773619 h 6854896"/>
              <a:gd name="connsiteX158" fmla="*/ 1983362 w 3871597"/>
              <a:gd name="connsiteY158" fmla="*/ 5504916 h 6854896"/>
              <a:gd name="connsiteX159" fmla="*/ 1692190 w 3871597"/>
              <a:gd name="connsiteY159" fmla="*/ 770871 h 6854896"/>
              <a:gd name="connsiteX160" fmla="*/ 1996424 w 3871597"/>
              <a:gd name="connsiteY160" fmla="*/ 640177 h 6854896"/>
              <a:gd name="connsiteX161" fmla="*/ 2023007 w 3871597"/>
              <a:gd name="connsiteY161" fmla="*/ 627767 h 6854896"/>
              <a:gd name="connsiteX162" fmla="*/ 2037181 w 3871597"/>
              <a:gd name="connsiteY162" fmla="*/ 611308 h 6854896"/>
              <a:gd name="connsiteX163" fmla="*/ 2069838 w 3871597"/>
              <a:gd name="connsiteY163" fmla="*/ 572903 h 6854896"/>
              <a:gd name="connsiteX164" fmla="*/ 2260425 w 3871597"/>
              <a:gd name="connsiteY164" fmla="*/ 476695 h 6854896"/>
              <a:gd name="connsiteX165" fmla="*/ 2290469 w 3871597"/>
              <a:gd name="connsiteY165" fmla="*/ 467094 h 6854896"/>
              <a:gd name="connsiteX166" fmla="*/ 2362119 w 3871597"/>
              <a:gd name="connsiteY166" fmla="*/ 436592 h 6854896"/>
              <a:gd name="connsiteX167" fmla="*/ 2446505 w 3871597"/>
              <a:gd name="connsiteY167" fmla="*/ 362395 h 6854896"/>
              <a:gd name="connsiteX168" fmla="*/ 2472174 w 3871597"/>
              <a:gd name="connsiteY168" fmla="*/ 335029 h 6854896"/>
              <a:gd name="connsiteX169" fmla="*/ 2432005 w 3871597"/>
              <a:gd name="connsiteY169" fmla="*/ 335159 h 6854896"/>
              <a:gd name="connsiteX170" fmla="*/ 2128686 w 3871597"/>
              <a:gd name="connsiteY170" fmla="*/ 364681 h 6854896"/>
              <a:gd name="connsiteX171" fmla="*/ 1893359 w 3871597"/>
              <a:gd name="connsiteY171" fmla="*/ 396555 h 6854896"/>
              <a:gd name="connsiteX172" fmla="*/ 1852537 w 3871597"/>
              <a:gd name="connsiteY172" fmla="*/ 385321 h 6854896"/>
              <a:gd name="connsiteX173" fmla="*/ 1831245 w 3871597"/>
              <a:gd name="connsiteY173" fmla="*/ 378006 h 6854896"/>
              <a:gd name="connsiteX174" fmla="*/ 1740784 w 3871597"/>
              <a:gd name="connsiteY174" fmla="*/ 385647 h 6854896"/>
              <a:gd name="connsiteX175" fmla="*/ 1684745 w 3871597"/>
              <a:gd name="connsiteY175" fmla="*/ 461673 h 6854896"/>
              <a:gd name="connsiteX176" fmla="*/ 1686247 w 3871597"/>
              <a:gd name="connsiteY176" fmla="*/ 471927 h 6854896"/>
              <a:gd name="connsiteX177" fmla="*/ 1663517 w 3871597"/>
              <a:gd name="connsiteY177" fmla="*/ 490020 h 6854896"/>
              <a:gd name="connsiteX178" fmla="*/ 1638110 w 3871597"/>
              <a:gd name="connsiteY178" fmla="*/ 480549 h 6854896"/>
              <a:gd name="connsiteX179" fmla="*/ 1556075 w 3871597"/>
              <a:gd name="connsiteY179" fmla="*/ 602883 h 6854896"/>
              <a:gd name="connsiteX180" fmla="*/ 1664367 w 3871597"/>
              <a:gd name="connsiteY180" fmla="*/ 682762 h 6854896"/>
              <a:gd name="connsiteX181" fmla="*/ 1693366 w 3871597"/>
              <a:gd name="connsiteY181" fmla="*/ 752844 h 6854896"/>
              <a:gd name="connsiteX182" fmla="*/ 1692190 w 3871597"/>
              <a:gd name="connsiteY182" fmla="*/ 770871 h 6854896"/>
              <a:gd name="connsiteX183" fmla="*/ 1157201 w 3871597"/>
              <a:gd name="connsiteY183" fmla="*/ 753497 h 6854896"/>
              <a:gd name="connsiteX184" fmla="*/ 1274636 w 3871597"/>
              <a:gd name="connsiteY184" fmla="*/ 803985 h 6854896"/>
              <a:gd name="connsiteX185" fmla="*/ 1301676 w 3871597"/>
              <a:gd name="connsiteY185" fmla="*/ 781583 h 6854896"/>
              <a:gd name="connsiteX186" fmla="*/ 1308665 w 3871597"/>
              <a:gd name="connsiteY186" fmla="*/ 712545 h 6854896"/>
              <a:gd name="connsiteX187" fmla="*/ 1342367 w 3871597"/>
              <a:gd name="connsiteY187" fmla="*/ 594914 h 6854896"/>
              <a:gd name="connsiteX188" fmla="*/ 1349813 w 3871597"/>
              <a:gd name="connsiteY188" fmla="*/ 569768 h 6854896"/>
              <a:gd name="connsiteX189" fmla="*/ 1366207 w 3871597"/>
              <a:gd name="connsiteY189" fmla="*/ 489236 h 6854896"/>
              <a:gd name="connsiteX190" fmla="*/ 1366076 w 3871597"/>
              <a:gd name="connsiteY190" fmla="*/ 463045 h 6854896"/>
              <a:gd name="connsiteX191" fmla="*/ 1331329 w 3871597"/>
              <a:gd name="connsiteY191" fmla="*/ 456121 h 6854896"/>
              <a:gd name="connsiteX192" fmla="*/ 1300370 w 3871597"/>
              <a:gd name="connsiteY192" fmla="*/ 475324 h 6854896"/>
              <a:gd name="connsiteX193" fmla="*/ 1274179 w 3871597"/>
              <a:gd name="connsiteY193" fmla="*/ 497531 h 6854896"/>
              <a:gd name="connsiteX194" fmla="*/ 1249164 w 3871597"/>
              <a:gd name="connsiteY194" fmla="*/ 543185 h 6854896"/>
              <a:gd name="connsiteX195" fmla="*/ 1230680 w 3871597"/>
              <a:gd name="connsiteY195" fmla="*/ 635409 h 6854896"/>
              <a:gd name="connsiteX196" fmla="*/ 1217225 w 3871597"/>
              <a:gd name="connsiteY196" fmla="*/ 698437 h 6854896"/>
              <a:gd name="connsiteX197" fmla="*/ 1186201 w 3871597"/>
              <a:gd name="connsiteY197" fmla="*/ 743178 h 6854896"/>
              <a:gd name="connsiteX198" fmla="*/ 1157201 w 3871597"/>
              <a:gd name="connsiteY198" fmla="*/ 753497 h 685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871597" h="6854896">
                <a:moveTo>
                  <a:pt x="3871598" y="165669"/>
                </a:moveTo>
                <a:cubicBezTo>
                  <a:pt x="3866503" y="175858"/>
                  <a:pt x="3863629" y="188398"/>
                  <a:pt x="3855857" y="195713"/>
                </a:cubicBezTo>
                <a:cubicBezTo>
                  <a:pt x="3846517" y="204465"/>
                  <a:pt x="3832017" y="215569"/>
                  <a:pt x="3821501" y="213936"/>
                </a:cubicBezTo>
                <a:cubicBezTo>
                  <a:pt x="3719677" y="198326"/>
                  <a:pt x="3618962" y="210866"/>
                  <a:pt x="3517921" y="221708"/>
                </a:cubicBezTo>
                <a:cubicBezTo>
                  <a:pt x="3337131" y="241041"/>
                  <a:pt x="3156210" y="259329"/>
                  <a:pt x="2975420" y="278140"/>
                </a:cubicBezTo>
                <a:cubicBezTo>
                  <a:pt x="2933880" y="282451"/>
                  <a:pt x="2892340" y="287219"/>
                  <a:pt x="2848188" y="292052"/>
                </a:cubicBezTo>
                <a:cubicBezTo>
                  <a:pt x="2858704" y="331632"/>
                  <a:pt x="2832774" y="337903"/>
                  <a:pt x="2804819" y="343650"/>
                </a:cubicBezTo>
                <a:cubicBezTo>
                  <a:pt x="2783396" y="348092"/>
                  <a:pt x="2762430" y="354754"/>
                  <a:pt x="2738591" y="361154"/>
                </a:cubicBezTo>
                <a:cubicBezTo>
                  <a:pt x="2743228" y="371017"/>
                  <a:pt x="2744534" y="378985"/>
                  <a:pt x="2749237" y="382969"/>
                </a:cubicBezTo>
                <a:cubicBezTo>
                  <a:pt x="2771705" y="402041"/>
                  <a:pt x="2764978" y="423660"/>
                  <a:pt x="2757140" y="446259"/>
                </a:cubicBezTo>
                <a:cubicBezTo>
                  <a:pt x="2752829" y="458603"/>
                  <a:pt x="2751262" y="471993"/>
                  <a:pt x="2746232" y="484011"/>
                </a:cubicBezTo>
                <a:cubicBezTo>
                  <a:pt x="2742771" y="492240"/>
                  <a:pt x="2736958" y="503148"/>
                  <a:pt x="2729773" y="505499"/>
                </a:cubicBezTo>
                <a:cubicBezTo>
                  <a:pt x="2705607" y="513467"/>
                  <a:pt x="2680592" y="520717"/>
                  <a:pt x="2655380" y="523395"/>
                </a:cubicBezTo>
                <a:cubicBezTo>
                  <a:pt x="2628863" y="526204"/>
                  <a:pt x="2606721" y="534564"/>
                  <a:pt x="2583926" y="548998"/>
                </a:cubicBezTo>
                <a:cubicBezTo>
                  <a:pt x="2557343" y="565849"/>
                  <a:pt x="2527038" y="578194"/>
                  <a:pt x="2496863" y="587534"/>
                </a:cubicBezTo>
                <a:cubicBezTo>
                  <a:pt x="2402549" y="616729"/>
                  <a:pt x="2410190" y="631686"/>
                  <a:pt x="2440888" y="702813"/>
                </a:cubicBezTo>
                <a:cubicBezTo>
                  <a:pt x="2467928" y="765515"/>
                  <a:pt x="2472566" y="751995"/>
                  <a:pt x="2411889" y="780538"/>
                </a:cubicBezTo>
                <a:cubicBezTo>
                  <a:pt x="2332989" y="817701"/>
                  <a:pt x="2252914" y="852644"/>
                  <a:pt x="2172250" y="885759"/>
                </a:cubicBezTo>
                <a:cubicBezTo>
                  <a:pt x="2119868" y="907247"/>
                  <a:pt x="2070752" y="932916"/>
                  <a:pt x="2026796" y="968839"/>
                </a:cubicBezTo>
                <a:cubicBezTo>
                  <a:pt x="2013275" y="979877"/>
                  <a:pt x="1997143" y="989151"/>
                  <a:pt x="1980684" y="995030"/>
                </a:cubicBezTo>
                <a:cubicBezTo>
                  <a:pt x="1856717" y="1039247"/>
                  <a:pt x="1732489" y="1082616"/>
                  <a:pt x="1608131" y="1125724"/>
                </a:cubicBezTo>
                <a:cubicBezTo>
                  <a:pt x="1591411" y="1131536"/>
                  <a:pt x="1584291" y="1140485"/>
                  <a:pt x="1578805" y="1158446"/>
                </a:cubicBezTo>
                <a:cubicBezTo>
                  <a:pt x="1553594" y="1240742"/>
                  <a:pt x="1521851" y="1320360"/>
                  <a:pt x="1455230" y="1379470"/>
                </a:cubicBezTo>
                <a:cubicBezTo>
                  <a:pt x="1438183" y="1394622"/>
                  <a:pt x="1434395" y="1408730"/>
                  <a:pt x="1442037" y="1430611"/>
                </a:cubicBezTo>
                <a:cubicBezTo>
                  <a:pt x="1492590" y="1575543"/>
                  <a:pt x="1510682" y="1727137"/>
                  <a:pt x="1532562" y="1877948"/>
                </a:cubicBezTo>
                <a:cubicBezTo>
                  <a:pt x="1537918" y="1914916"/>
                  <a:pt x="1544580" y="1951688"/>
                  <a:pt x="1550981" y="1990681"/>
                </a:cubicBezTo>
                <a:cubicBezTo>
                  <a:pt x="1585989" y="1986696"/>
                  <a:pt x="1592325" y="2007532"/>
                  <a:pt x="1593892" y="2036074"/>
                </a:cubicBezTo>
                <a:cubicBezTo>
                  <a:pt x="1597419" y="2098384"/>
                  <a:pt x="1603559" y="2160563"/>
                  <a:pt x="1607935" y="2222873"/>
                </a:cubicBezTo>
                <a:cubicBezTo>
                  <a:pt x="1610286" y="2256641"/>
                  <a:pt x="1606041" y="2261082"/>
                  <a:pt x="1571620" y="2265915"/>
                </a:cubicBezTo>
                <a:cubicBezTo>
                  <a:pt x="1605518" y="2584649"/>
                  <a:pt x="1639416" y="2903448"/>
                  <a:pt x="1673576" y="3224990"/>
                </a:cubicBezTo>
                <a:cubicBezTo>
                  <a:pt x="1591215" y="3224990"/>
                  <a:pt x="1513360" y="3224990"/>
                  <a:pt x="1433285" y="3224990"/>
                </a:cubicBezTo>
                <a:cubicBezTo>
                  <a:pt x="1421593" y="3292982"/>
                  <a:pt x="1411143" y="3359668"/>
                  <a:pt x="1398668" y="3425962"/>
                </a:cubicBezTo>
                <a:cubicBezTo>
                  <a:pt x="1354450" y="3660636"/>
                  <a:pt x="1308926" y="3895049"/>
                  <a:pt x="1265427" y="4129854"/>
                </a:cubicBezTo>
                <a:cubicBezTo>
                  <a:pt x="1258046" y="4169631"/>
                  <a:pt x="1254781" y="4210909"/>
                  <a:pt x="1255695" y="4251339"/>
                </a:cubicBezTo>
                <a:cubicBezTo>
                  <a:pt x="1258373" y="4371778"/>
                  <a:pt x="1265362" y="4492153"/>
                  <a:pt x="1267844" y="4612592"/>
                </a:cubicBezTo>
                <a:cubicBezTo>
                  <a:pt x="1268627" y="4651258"/>
                  <a:pt x="1259091" y="4690055"/>
                  <a:pt x="1257067" y="4728917"/>
                </a:cubicBezTo>
                <a:cubicBezTo>
                  <a:pt x="1256218" y="4744462"/>
                  <a:pt x="1258177" y="4763729"/>
                  <a:pt x="1266799" y="4775551"/>
                </a:cubicBezTo>
                <a:cubicBezTo>
                  <a:pt x="1318462" y="4846548"/>
                  <a:pt x="1386912" y="4886390"/>
                  <a:pt x="1477502" y="4885475"/>
                </a:cubicBezTo>
                <a:cubicBezTo>
                  <a:pt x="1591672" y="4884300"/>
                  <a:pt x="1705841" y="4885998"/>
                  <a:pt x="1820011" y="4885541"/>
                </a:cubicBezTo>
                <a:cubicBezTo>
                  <a:pt x="1837645" y="4885475"/>
                  <a:pt x="1849533" y="4890374"/>
                  <a:pt x="1860897" y="4904351"/>
                </a:cubicBezTo>
                <a:cubicBezTo>
                  <a:pt x="1976046" y="5046410"/>
                  <a:pt x="2092110" y="5187815"/>
                  <a:pt x="2206998" y="5330070"/>
                </a:cubicBezTo>
                <a:cubicBezTo>
                  <a:pt x="2215031" y="5339998"/>
                  <a:pt x="2219669" y="5355281"/>
                  <a:pt x="2220126" y="5368278"/>
                </a:cubicBezTo>
                <a:cubicBezTo>
                  <a:pt x="2221759" y="5411843"/>
                  <a:pt x="2220714" y="5455539"/>
                  <a:pt x="2220714" y="5503610"/>
                </a:cubicBezTo>
                <a:cubicBezTo>
                  <a:pt x="2169834" y="5503610"/>
                  <a:pt x="2123853" y="5503610"/>
                  <a:pt x="2072058" y="5503610"/>
                </a:cubicBezTo>
                <a:cubicBezTo>
                  <a:pt x="2078982" y="5517848"/>
                  <a:pt x="2082770" y="5526339"/>
                  <a:pt x="2087146" y="5534503"/>
                </a:cubicBezTo>
                <a:cubicBezTo>
                  <a:pt x="2118497" y="5593547"/>
                  <a:pt x="2148933" y="5653114"/>
                  <a:pt x="2181786" y="5711309"/>
                </a:cubicBezTo>
                <a:cubicBezTo>
                  <a:pt x="2204385" y="5751347"/>
                  <a:pt x="2217187" y="5792756"/>
                  <a:pt x="2213268" y="5838868"/>
                </a:cubicBezTo>
                <a:cubicBezTo>
                  <a:pt x="2212549" y="5847489"/>
                  <a:pt x="2213137" y="5856242"/>
                  <a:pt x="2213137" y="5870806"/>
                </a:cubicBezTo>
                <a:cubicBezTo>
                  <a:pt x="2239524" y="5870806"/>
                  <a:pt x="2263364" y="5869631"/>
                  <a:pt x="2287008" y="5871525"/>
                </a:cubicBezTo>
                <a:cubicBezTo>
                  <a:pt x="2294062" y="5872047"/>
                  <a:pt x="2305883" y="5880734"/>
                  <a:pt x="2306210" y="5886156"/>
                </a:cubicBezTo>
                <a:cubicBezTo>
                  <a:pt x="2308039" y="5918813"/>
                  <a:pt x="2307124" y="5951666"/>
                  <a:pt x="2307124" y="5986413"/>
                </a:cubicBezTo>
                <a:cubicBezTo>
                  <a:pt x="2281064" y="5988634"/>
                  <a:pt x="2254612" y="5990854"/>
                  <a:pt x="2226331" y="5993205"/>
                </a:cubicBezTo>
                <a:cubicBezTo>
                  <a:pt x="2226331" y="6087781"/>
                  <a:pt x="2226331" y="6181898"/>
                  <a:pt x="2226331" y="6279478"/>
                </a:cubicBezTo>
                <a:cubicBezTo>
                  <a:pt x="2253110" y="6281111"/>
                  <a:pt x="2280150" y="6282744"/>
                  <a:pt x="2306406" y="6284311"/>
                </a:cubicBezTo>
                <a:cubicBezTo>
                  <a:pt x="2306406" y="6323565"/>
                  <a:pt x="2306406" y="6360468"/>
                  <a:pt x="2306406" y="6402073"/>
                </a:cubicBezTo>
                <a:cubicBezTo>
                  <a:pt x="2257159" y="6402073"/>
                  <a:pt x="2211113" y="6402073"/>
                  <a:pt x="2164086" y="6402073"/>
                </a:cubicBezTo>
                <a:cubicBezTo>
                  <a:pt x="2162584" y="6419577"/>
                  <a:pt x="2161408" y="6432509"/>
                  <a:pt x="2160167" y="6447336"/>
                </a:cubicBezTo>
                <a:cubicBezTo>
                  <a:pt x="2121371" y="6447336"/>
                  <a:pt x="2084142" y="6447336"/>
                  <a:pt x="2044953" y="6447336"/>
                </a:cubicBezTo>
                <a:cubicBezTo>
                  <a:pt x="2044953" y="6543478"/>
                  <a:pt x="2044953" y="6637662"/>
                  <a:pt x="2044953" y="6735110"/>
                </a:cubicBezTo>
                <a:cubicBezTo>
                  <a:pt x="2082770" y="6735110"/>
                  <a:pt x="2120522" y="6735110"/>
                  <a:pt x="2164348" y="6735110"/>
                </a:cubicBezTo>
                <a:cubicBezTo>
                  <a:pt x="2164348" y="6777173"/>
                  <a:pt x="2164348" y="6816035"/>
                  <a:pt x="2164348" y="6854897"/>
                </a:cubicBezTo>
                <a:cubicBezTo>
                  <a:pt x="1548891" y="6854897"/>
                  <a:pt x="933369" y="6854897"/>
                  <a:pt x="317913" y="6854897"/>
                </a:cubicBezTo>
                <a:cubicBezTo>
                  <a:pt x="290481" y="6852872"/>
                  <a:pt x="263049" y="6850259"/>
                  <a:pt x="235617" y="6848888"/>
                </a:cubicBezTo>
                <a:cubicBezTo>
                  <a:pt x="181079" y="6846080"/>
                  <a:pt x="132747" y="6833147"/>
                  <a:pt x="89378" y="6794351"/>
                </a:cubicBezTo>
                <a:cubicBezTo>
                  <a:pt x="-54836" y="6665355"/>
                  <a:pt x="-25249" y="6416703"/>
                  <a:pt x="183365" y="6345968"/>
                </a:cubicBezTo>
                <a:cubicBezTo>
                  <a:pt x="197473" y="6341200"/>
                  <a:pt x="211254" y="6335518"/>
                  <a:pt x="226146" y="6329901"/>
                </a:cubicBezTo>
                <a:cubicBezTo>
                  <a:pt x="88529" y="6175106"/>
                  <a:pt x="140454" y="5984649"/>
                  <a:pt x="291199" y="5896932"/>
                </a:cubicBezTo>
                <a:cubicBezTo>
                  <a:pt x="276830" y="5892817"/>
                  <a:pt x="264355" y="5889160"/>
                  <a:pt x="251815" y="5885633"/>
                </a:cubicBezTo>
                <a:cubicBezTo>
                  <a:pt x="54108" y="5830312"/>
                  <a:pt x="-13035" y="5612750"/>
                  <a:pt x="118704" y="5455016"/>
                </a:cubicBezTo>
                <a:cubicBezTo>
                  <a:pt x="131244" y="5439994"/>
                  <a:pt x="143132" y="5424253"/>
                  <a:pt x="153712" y="5407793"/>
                </a:cubicBezTo>
                <a:cubicBezTo>
                  <a:pt x="260371" y="5242156"/>
                  <a:pt x="367160" y="5076585"/>
                  <a:pt x="472511" y="4910033"/>
                </a:cubicBezTo>
                <a:cubicBezTo>
                  <a:pt x="485248" y="4889917"/>
                  <a:pt x="498049" y="4882406"/>
                  <a:pt x="521236" y="4883451"/>
                </a:cubicBezTo>
                <a:cubicBezTo>
                  <a:pt x="563560" y="4885344"/>
                  <a:pt x="606014" y="4883973"/>
                  <a:pt x="649774" y="4883973"/>
                </a:cubicBezTo>
                <a:cubicBezTo>
                  <a:pt x="651865" y="4730093"/>
                  <a:pt x="654542" y="4580131"/>
                  <a:pt x="636254" y="4431018"/>
                </a:cubicBezTo>
                <a:cubicBezTo>
                  <a:pt x="618162" y="4283147"/>
                  <a:pt x="620710" y="4135536"/>
                  <a:pt x="635471" y="3987730"/>
                </a:cubicBezTo>
                <a:cubicBezTo>
                  <a:pt x="650428" y="3837965"/>
                  <a:pt x="674529" y="3689048"/>
                  <a:pt x="661923" y="3537192"/>
                </a:cubicBezTo>
                <a:cubicBezTo>
                  <a:pt x="652714" y="3426158"/>
                  <a:pt x="651603" y="3314340"/>
                  <a:pt x="647619" y="3202914"/>
                </a:cubicBezTo>
                <a:cubicBezTo>
                  <a:pt x="646966" y="3185083"/>
                  <a:pt x="641153" y="3176331"/>
                  <a:pt x="622865" y="3172086"/>
                </a:cubicBezTo>
                <a:cubicBezTo>
                  <a:pt x="576884" y="3161504"/>
                  <a:pt x="531556" y="3148181"/>
                  <a:pt x="485770" y="3136816"/>
                </a:cubicBezTo>
                <a:cubicBezTo>
                  <a:pt x="472054" y="3133419"/>
                  <a:pt x="467025" y="3127606"/>
                  <a:pt x="469115" y="3112715"/>
                </a:cubicBezTo>
                <a:cubicBezTo>
                  <a:pt x="480545" y="3031464"/>
                  <a:pt x="490865" y="2950148"/>
                  <a:pt x="501838" y="2868831"/>
                </a:cubicBezTo>
                <a:cubicBezTo>
                  <a:pt x="531425" y="2649702"/>
                  <a:pt x="561274" y="2430638"/>
                  <a:pt x="590730" y="2211508"/>
                </a:cubicBezTo>
                <a:cubicBezTo>
                  <a:pt x="593212" y="2193220"/>
                  <a:pt x="601507" y="2172973"/>
                  <a:pt x="577145" y="2160890"/>
                </a:cubicBezTo>
                <a:cubicBezTo>
                  <a:pt x="573422" y="2159061"/>
                  <a:pt x="570940" y="2149264"/>
                  <a:pt x="571985" y="2144039"/>
                </a:cubicBezTo>
                <a:cubicBezTo>
                  <a:pt x="582631" y="2090677"/>
                  <a:pt x="577406" y="2032874"/>
                  <a:pt x="615550" y="1986958"/>
                </a:cubicBezTo>
                <a:cubicBezTo>
                  <a:pt x="620252" y="1981275"/>
                  <a:pt x="621167" y="1972393"/>
                  <a:pt x="623518" y="1964881"/>
                </a:cubicBezTo>
                <a:cubicBezTo>
                  <a:pt x="636124" y="1923538"/>
                  <a:pt x="624041" y="1886439"/>
                  <a:pt x="605295" y="1849667"/>
                </a:cubicBezTo>
                <a:cubicBezTo>
                  <a:pt x="558008" y="1756790"/>
                  <a:pt x="510851" y="1663783"/>
                  <a:pt x="465131" y="1570122"/>
                </a:cubicBezTo>
                <a:cubicBezTo>
                  <a:pt x="410594" y="1458239"/>
                  <a:pt x="379047" y="1338387"/>
                  <a:pt x="347173" y="1218796"/>
                </a:cubicBezTo>
                <a:cubicBezTo>
                  <a:pt x="334176" y="1170007"/>
                  <a:pt x="325554" y="1121282"/>
                  <a:pt x="338748" y="1068900"/>
                </a:cubicBezTo>
                <a:cubicBezTo>
                  <a:pt x="359648" y="986147"/>
                  <a:pt x="374344" y="901826"/>
                  <a:pt x="389824" y="817767"/>
                </a:cubicBezTo>
                <a:cubicBezTo>
                  <a:pt x="398053" y="773222"/>
                  <a:pt x="401776" y="727829"/>
                  <a:pt x="408699" y="683023"/>
                </a:cubicBezTo>
                <a:cubicBezTo>
                  <a:pt x="412357" y="659445"/>
                  <a:pt x="428359" y="647362"/>
                  <a:pt x="451807" y="647100"/>
                </a:cubicBezTo>
                <a:cubicBezTo>
                  <a:pt x="490930" y="646643"/>
                  <a:pt x="530119" y="647884"/>
                  <a:pt x="569242" y="647231"/>
                </a:cubicBezTo>
                <a:cubicBezTo>
                  <a:pt x="593082" y="646839"/>
                  <a:pt x="617248" y="646055"/>
                  <a:pt x="640435" y="641549"/>
                </a:cubicBezTo>
                <a:cubicBezTo>
                  <a:pt x="647880" y="640112"/>
                  <a:pt x="658853" y="625155"/>
                  <a:pt x="657808" y="617774"/>
                </a:cubicBezTo>
                <a:cubicBezTo>
                  <a:pt x="653367" y="585313"/>
                  <a:pt x="651146" y="550305"/>
                  <a:pt x="636973" y="521828"/>
                </a:cubicBezTo>
                <a:cubicBezTo>
                  <a:pt x="610651" y="469054"/>
                  <a:pt x="600527" y="414190"/>
                  <a:pt x="598241" y="356844"/>
                </a:cubicBezTo>
                <a:cubicBezTo>
                  <a:pt x="596217" y="305245"/>
                  <a:pt x="589881" y="251818"/>
                  <a:pt x="615354" y="204531"/>
                </a:cubicBezTo>
                <a:cubicBezTo>
                  <a:pt x="655979" y="128962"/>
                  <a:pt x="705879" y="61297"/>
                  <a:pt x="793270" y="33146"/>
                </a:cubicBezTo>
                <a:cubicBezTo>
                  <a:pt x="803198" y="29946"/>
                  <a:pt x="812015" y="23022"/>
                  <a:pt x="821094" y="17340"/>
                </a:cubicBezTo>
                <a:cubicBezTo>
                  <a:pt x="846436" y="1469"/>
                  <a:pt x="873019" y="-4148"/>
                  <a:pt x="902867" y="3167"/>
                </a:cubicBezTo>
                <a:cubicBezTo>
                  <a:pt x="917236" y="6694"/>
                  <a:pt x="932781" y="5453"/>
                  <a:pt x="947738" y="6367"/>
                </a:cubicBezTo>
                <a:cubicBezTo>
                  <a:pt x="970664" y="7804"/>
                  <a:pt x="993654" y="8261"/>
                  <a:pt x="1016449" y="10874"/>
                </a:cubicBezTo>
                <a:cubicBezTo>
                  <a:pt x="1036762" y="13160"/>
                  <a:pt x="1056617" y="19430"/>
                  <a:pt x="1076930" y="21063"/>
                </a:cubicBezTo>
                <a:cubicBezTo>
                  <a:pt x="1155438" y="27464"/>
                  <a:pt x="1202921" y="77429"/>
                  <a:pt x="1205534" y="156851"/>
                </a:cubicBezTo>
                <a:cubicBezTo>
                  <a:pt x="1206056" y="172592"/>
                  <a:pt x="1206709" y="189443"/>
                  <a:pt x="1212457" y="203682"/>
                </a:cubicBezTo>
                <a:cubicBezTo>
                  <a:pt x="1235121" y="260048"/>
                  <a:pt x="1249294" y="317851"/>
                  <a:pt x="1248902" y="372846"/>
                </a:cubicBezTo>
                <a:cubicBezTo>
                  <a:pt x="1264121" y="372846"/>
                  <a:pt x="1279339" y="375589"/>
                  <a:pt x="1293251" y="372323"/>
                </a:cubicBezTo>
                <a:cubicBezTo>
                  <a:pt x="1331133" y="363440"/>
                  <a:pt x="1368558" y="352206"/>
                  <a:pt x="1405918" y="341299"/>
                </a:cubicBezTo>
                <a:cubicBezTo>
                  <a:pt x="1409380" y="340254"/>
                  <a:pt x="1411274" y="334441"/>
                  <a:pt x="1414278" y="331110"/>
                </a:cubicBezTo>
                <a:cubicBezTo>
                  <a:pt x="1435636" y="307205"/>
                  <a:pt x="1457320" y="283561"/>
                  <a:pt x="1478417" y="259460"/>
                </a:cubicBezTo>
                <a:cubicBezTo>
                  <a:pt x="1496444" y="238886"/>
                  <a:pt x="1515450" y="234445"/>
                  <a:pt x="1539290" y="250773"/>
                </a:cubicBezTo>
                <a:cubicBezTo>
                  <a:pt x="1548172" y="256848"/>
                  <a:pt x="1560386" y="261028"/>
                  <a:pt x="1571032" y="261093"/>
                </a:cubicBezTo>
                <a:cubicBezTo>
                  <a:pt x="1602710" y="261289"/>
                  <a:pt x="1634453" y="258219"/>
                  <a:pt x="1666130" y="258088"/>
                </a:cubicBezTo>
                <a:cubicBezTo>
                  <a:pt x="1674164" y="258088"/>
                  <a:pt x="1687161" y="262269"/>
                  <a:pt x="1689447" y="267951"/>
                </a:cubicBezTo>
                <a:cubicBezTo>
                  <a:pt x="1701792" y="298191"/>
                  <a:pt x="1723737" y="289439"/>
                  <a:pt x="1745160" y="284084"/>
                </a:cubicBezTo>
                <a:cubicBezTo>
                  <a:pt x="1767563" y="278467"/>
                  <a:pt x="1790096" y="272850"/>
                  <a:pt x="1812108" y="265926"/>
                </a:cubicBezTo>
                <a:cubicBezTo>
                  <a:pt x="1819096" y="263706"/>
                  <a:pt x="1827260" y="258415"/>
                  <a:pt x="1830526" y="252276"/>
                </a:cubicBezTo>
                <a:cubicBezTo>
                  <a:pt x="1840519" y="233400"/>
                  <a:pt x="1856521" y="231048"/>
                  <a:pt x="1875397" y="229873"/>
                </a:cubicBezTo>
                <a:cubicBezTo>
                  <a:pt x="1933200" y="226215"/>
                  <a:pt x="1990938" y="221708"/>
                  <a:pt x="2048611" y="216287"/>
                </a:cubicBezTo>
                <a:cubicBezTo>
                  <a:pt x="2222543" y="199959"/>
                  <a:pt x="2396409" y="182977"/>
                  <a:pt x="2570276" y="166322"/>
                </a:cubicBezTo>
                <a:cubicBezTo>
                  <a:pt x="2729969" y="150973"/>
                  <a:pt x="2889663" y="135624"/>
                  <a:pt x="3049356" y="120406"/>
                </a:cubicBezTo>
                <a:cubicBezTo>
                  <a:pt x="3209049" y="105188"/>
                  <a:pt x="3368808" y="90753"/>
                  <a:pt x="3528436" y="74555"/>
                </a:cubicBezTo>
                <a:cubicBezTo>
                  <a:pt x="3607205" y="66522"/>
                  <a:pt x="3686431" y="59141"/>
                  <a:pt x="3764090" y="44119"/>
                </a:cubicBezTo>
                <a:cubicBezTo>
                  <a:pt x="3835283" y="30338"/>
                  <a:pt x="3834434" y="26027"/>
                  <a:pt x="3869050" y="89447"/>
                </a:cubicBezTo>
                <a:cubicBezTo>
                  <a:pt x="3869377" y="90100"/>
                  <a:pt x="3870552" y="90296"/>
                  <a:pt x="3871402" y="90688"/>
                </a:cubicBezTo>
                <a:cubicBezTo>
                  <a:pt x="3871598" y="115703"/>
                  <a:pt x="3871598" y="140653"/>
                  <a:pt x="3871598" y="165669"/>
                </a:cubicBezTo>
                <a:close/>
                <a:moveTo>
                  <a:pt x="2098968" y="5990789"/>
                </a:moveTo>
                <a:cubicBezTo>
                  <a:pt x="2089367" y="5990201"/>
                  <a:pt x="2082378" y="5989417"/>
                  <a:pt x="2075324" y="5989417"/>
                </a:cubicBezTo>
                <a:cubicBezTo>
                  <a:pt x="1515450" y="5990332"/>
                  <a:pt x="955641" y="5991311"/>
                  <a:pt x="395767" y="5992291"/>
                </a:cubicBezTo>
                <a:cubicBezTo>
                  <a:pt x="387799" y="5992291"/>
                  <a:pt x="379373" y="5991834"/>
                  <a:pt x="371862" y="5994054"/>
                </a:cubicBezTo>
                <a:cubicBezTo>
                  <a:pt x="312687" y="6011494"/>
                  <a:pt x="256452" y="6068382"/>
                  <a:pt x="263636" y="6155250"/>
                </a:cubicBezTo>
                <a:cubicBezTo>
                  <a:pt x="268012" y="6208612"/>
                  <a:pt x="325816" y="6268048"/>
                  <a:pt x="384860" y="6275820"/>
                </a:cubicBezTo>
                <a:cubicBezTo>
                  <a:pt x="408634" y="6278955"/>
                  <a:pt x="432735" y="6280980"/>
                  <a:pt x="456705" y="6281437"/>
                </a:cubicBezTo>
                <a:cubicBezTo>
                  <a:pt x="558334" y="6283136"/>
                  <a:pt x="659964" y="6285226"/>
                  <a:pt x="761527" y="6285095"/>
                </a:cubicBezTo>
                <a:cubicBezTo>
                  <a:pt x="1199264" y="6284507"/>
                  <a:pt x="1636935" y="6283201"/>
                  <a:pt x="2074671" y="6282091"/>
                </a:cubicBezTo>
                <a:cubicBezTo>
                  <a:pt x="2082378" y="6282091"/>
                  <a:pt x="2090150" y="6281176"/>
                  <a:pt x="2098902" y="6280654"/>
                </a:cubicBezTo>
                <a:cubicBezTo>
                  <a:pt x="2098968" y="6183793"/>
                  <a:pt x="2098968" y="6088630"/>
                  <a:pt x="2098968" y="5990789"/>
                </a:cubicBezTo>
                <a:close/>
                <a:moveTo>
                  <a:pt x="1923142" y="6448250"/>
                </a:moveTo>
                <a:cubicBezTo>
                  <a:pt x="1907140" y="6448250"/>
                  <a:pt x="1894795" y="6448250"/>
                  <a:pt x="1882516" y="6448250"/>
                </a:cubicBezTo>
                <a:cubicBezTo>
                  <a:pt x="1502779" y="6448120"/>
                  <a:pt x="1123042" y="6447401"/>
                  <a:pt x="743239" y="6448054"/>
                </a:cubicBezTo>
                <a:cubicBezTo>
                  <a:pt x="581064" y="6448381"/>
                  <a:pt x="418823" y="6450536"/>
                  <a:pt x="256713" y="6453867"/>
                </a:cubicBezTo>
                <a:cubicBezTo>
                  <a:pt x="164293" y="6455761"/>
                  <a:pt x="100808" y="6537861"/>
                  <a:pt x="119880" y="6626297"/>
                </a:cubicBezTo>
                <a:cubicBezTo>
                  <a:pt x="131506" y="6680181"/>
                  <a:pt x="170564" y="6721983"/>
                  <a:pt x="224840" y="6727730"/>
                </a:cubicBezTo>
                <a:cubicBezTo>
                  <a:pt x="287607" y="6734392"/>
                  <a:pt x="351027" y="6736808"/>
                  <a:pt x="414186" y="6736874"/>
                </a:cubicBezTo>
                <a:cubicBezTo>
                  <a:pt x="908027" y="6737657"/>
                  <a:pt x="1401868" y="6737397"/>
                  <a:pt x="1895710" y="6737462"/>
                </a:cubicBezTo>
                <a:cubicBezTo>
                  <a:pt x="1905115" y="6737462"/>
                  <a:pt x="1914455" y="6737462"/>
                  <a:pt x="1923076" y="6737462"/>
                </a:cubicBezTo>
                <a:cubicBezTo>
                  <a:pt x="1923142" y="6639817"/>
                  <a:pt x="1923142" y="6546287"/>
                  <a:pt x="1923142" y="6448250"/>
                </a:cubicBezTo>
                <a:close/>
                <a:moveTo>
                  <a:pt x="1983362" y="5504916"/>
                </a:moveTo>
                <a:cubicBezTo>
                  <a:pt x="1970691" y="5504916"/>
                  <a:pt x="1960959" y="5504916"/>
                  <a:pt x="1951227" y="5504916"/>
                </a:cubicBezTo>
                <a:cubicBezTo>
                  <a:pt x="1750647" y="5504916"/>
                  <a:pt x="1550001" y="5504916"/>
                  <a:pt x="1349421" y="5504916"/>
                </a:cubicBezTo>
                <a:cubicBezTo>
                  <a:pt x="987449" y="5504916"/>
                  <a:pt x="625412" y="5505112"/>
                  <a:pt x="263440" y="5504459"/>
                </a:cubicBezTo>
                <a:cubicBezTo>
                  <a:pt x="242997" y="5504393"/>
                  <a:pt x="228628" y="5510533"/>
                  <a:pt x="214455" y="5524706"/>
                </a:cubicBezTo>
                <a:cubicBezTo>
                  <a:pt x="171609" y="5567422"/>
                  <a:pt x="161354" y="5618497"/>
                  <a:pt x="175723" y="5674733"/>
                </a:cubicBezTo>
                <a:cubicBezTo>
                  <a:pt x="190746" y="5733581"/>
                  <a:pt x="246720" y="5771529"/>
                  <a:pt x="313667" y="5771594"/>
                </a:cubicBezTo>
                <a:cubicBezTo>
                  <a:pt x="853098" y="5772313"/>
                  <a:pt x="1392463" y="5772966"/>
                  <a:pt x="1931894" y="5773619"/>
                </a:cubicBezTo>
                <a:cubicBezTo>
                  <a:pt x="1948614" y="5773619"/>
                  <a:pt x="1965335" y="5773619"/>
                  <a:pt x="1983362" y="5773619"/>
                </a:cubicBezTo>
                <a:cubicBezTo>
                  <a:pt x="1983362" y="5683485"/>
                  <a:pt x="1983362" y="5595637"/>
                  <a:pt x="1983362" y="5504916"/>
                </a:cubicBezTo>
                <a:close/>
                <a:moveTo>
                  <a:pt x="1692190" y="770871"/>
                </a:moveTo>
                <a:cubicBezTo>
                  <a:pt x="1795910" y="726327"/>
                  <a:pt x="1896167" y="683285"/>
                  <a:pt x="1996424" y="640177"/>
                </a:cubicBezTo>
                <a:cubicBezTo>
                  <a:pt x="2005438" y="636324"/>
                  <a:pt x="2014908" y="633058"/>
                  <a:pt x="2023007" y="627767"/>
                </a:cubicBezTo>
                <a:cubicBezTo>
                  <a:pt x="2028951" y="623848"/>
                  <a:pt x="2036593" y="617317"/>
                  <a:pt x="2037181" y="611308"/>
                </a:cubicBezTo>
                <a:cubicBezTo>
                  <a:pt x="2039205" y="590016"/>
                  <a:pt x="2053248" y="581198"/>
                  <a:pt x="2069838" y="572903"/>
                </a:cubicBezTo>
                <a:cubicBezTo>
                  <a:pt x="2133454" y="541030"/>
                  <a:pt x="2196743" y="508503"/>
                  <a:pt x="2260425" y="476695"/>
                </a:cubicBezTo>
                <a:cubicBezTo>
                  <a:pt x="2269830" y="471993"/>
                  <a:pt x="2280738" y="466376"/>
                  <a:pt x="2290469" y="467094"/>
                </a:cubicBezTo>
                <a:cubicBezTo>
                  <a:pt x="2320253" y="469315"/>
                  <a:pt x="2341610" y="453770"/>
                  <a:pt x="2362119" y="436592"/>
                </a:cubicBezTo>
                <a:cubicBezTo>
                  <a:pt x="2390792" y="412491"/>
                  <a:pt x="2418616" y="387411"/>
                  <a:pt x="2446505" y="362395"/>
                </a:cubicBezTo>
                <a:cubicBezTo>
                  <a:pt x="2454082" y="355603"/>
                  <a:pt x="2460548" y="347504"/>
                  <a:pt x="2472174" y="335029"/>
                </a:cubicBezTo>
                <a:cubicBezTo>
                  <a:pt x="2454212" y="335029"/>
                  <a:pt x="2443043" y="334114"/>
                  <a:pt x="2432005" y="335159"/>
                </a:cubicBezTo>
                <a:cubicBezTo>
                  <a:pt x="2330899" y="344695"/>
                  <a:pt x="2229662" y="353447"/>
                  <a:pt x="2128686" y="364681"/>
                </a:cubicBezTo>
                <a:cubicBezTo>
                  <a:pt x="2050047" y="373434"/>
                  <a:pt x="1971605" y="384798"/>
                  <a:pt x="1893359" y="396555"/>
                </a:cubicBezTo>
                <a:cubicBezTo>
                  <a:pt x="1876638" y="399102"/>
                  <a:pt x="1864555" y="397404"/>
                  <a:pt x="1852537" y="385321"/>
                </a:cubicBezTo>
                <a:cubicBezTo>
                  <a:pt x="1847704" y="380487"/>
                  <a:pt x="1838298" y="377679"/>
                  <a:pt x="1831245" y="378006"/>
                </a:cubicBezTo>
                <a:cubicBezTo>
                  <a:pt x="1801004" y="379573"/>
                  <a:pt x="1770633" y="381010"/>
                  <a:pt x="1740784" y="385647"/>
                </a:cubicBezTo>
                <a:cubicBezTo>
                  <a:pt x="1684941" y="394334"/>
                  <a:pt x="1677691" y="405307"/>
                  <a:pt x="1684745" y="461673"/>
                </a:cubicBezTo>
                <a:cubicBezTo>
                  <a:pt x="1685202" y="465200"/>
                  <a:pt x="1687684" y="470491"/>
                  <a:pt x="1686247" y="471927"/>
                </a:cubicBezTo>
                <a:cubicBezTo>
                  <a:pt x="1679324" y="478851"/>
                  <a:pt x="1672204" y="487276"/>
                  <a:pt x="1663517" y="490020"/>
                </a:cubicBezTo>
                <a:cubicBezTo>
                  <a:pt x="1657770" y="491848"/>
                  <a:pt x="1649214" y="485056"/>
                  <a:pt x="1638110" y="480549"/>
                </a:cubicBezTo>
                <a:cubicBezTo>
                  <a:pt x="1611135" y="520848"/>
                  <a:pt x="1584095" y="561147"/>
                  <a:pt x="1556075" y="602883"/>
                </a:cubicBezTo>
                <a:cubicBezTo>
                  <a:pt x="1592782" y="630053"/>
                  <a:pt x="1628182" y="657028"/>
                  <a:pt x="1664367" y="682762"/>
                </a:cubicBezTo>
                <a:cubicBezTo>
                  <a:pt x="1689121" y="700397"/>
                  <a:pt x="1708911" y="718750"/>
                  <a:pt x="1693366" y="752844"/>
                </a:cubicBezTo>
                <a:cubicBezTo>
                  <a:pt x="1691276" y="757482"/>
                  <a:pt x="1692517" y="763360"/>
                  <a:pt x="1692190" y="770871"/>
                </a:cubicBezTo>
                <a:close/>
                <a:moveTo>
                  <a:pt x="1157201" y="753497"/>
                </a:moveTo>
                <a:cubicBezTo>
                  <a:pt x="1192471" y="785109"/>
                  <a:pt x="1232117" y="797454"/>
                  <a:pt x="1274636" y="803985"/>
                </a:cubicBezTo>
                <a:cubicBezTo>
                  <a:pt x="1293251" y="806859"/>
                  <a:pt x="1300501" y="799413"/>
                  <a:pt x="1301676" y="781583"/>
                </a:cubicBezTo>
                <a:cubicBezTo>
                  <a:pt x="1303244" y="758527"/>
                  <a:pt x="1305073" y="735405"/>
                  <a:pt x="1308665" y="712545"/>
                </a:cubicBezTo>
                <a:cubicBezTo>
                  <a:pt x="1315000" y="672116"/>
                  <a:pt x="1308992" y="628159"/>
                  <a:pt x="1342367" y="594914"/>
                </a:cubicBezTo>
                <a:cubicBezTo>
                  <a:pt x="1347788" y="589493"/>
                  <a:pt x="1347984" y="578390"/>
                  <a:pt x="1349813" y="569768"/>
                </a:cubicBezTo>
                <a:cubicBezTo>
                  <a:pt x="1355561" y="542989"/>
                  <a:pt x="1361308" y="516211"/>
                  <a:pt x="1366207" y="489236"/>
                </a:cubicBezTo>
                <a:cubicBezTo>
                  <a:pt x="1367774" y="480353"/>
                  <a:pt x="1369930" y="465200"/>
                  <a:pt x="1366076" y="463045"/>
                </a:cubicBezTo>
                <a:cubicBezTo>
                  <a:pt x="1356148" y="457428"/>
                  <a:pt x="1342302" y="453901"/>
                  <a:pt x="1331329" y="456121"/>
                </a:cubicBezTo>
                <a:cubicBezTo>
                  <a:pt x="1320160" y="458407"/>
                  <a:pt x="1310167" y="468009"/>
                  <a:pt x="1300370" y="475324"/>
                </a:cubicBezTo>
                <a:cubicBezTo>
                  <a:pt x="1291226" y="482247"/>
                  <a:pt x="1284107" y="492436"/>
                  <a:pt x="1274179" y="497531"/>
                </a:cubicBezTo>
                <a:cubicBezTo>
                  <a:pt x="1254715" y="507589"/>
                  <a:pt x="1251058" y="522807"/>
                  <a:pt x="1249164" y="543185"/>
                </a:cubicBezTo>
                <a:cubicBezTo>
                  <a:pt x="1246290" y="574406"/>
                  <a:pt x="1242306" y="606802"/>
                  <a:pt x="1230680" y="635409"/>
                </a:cubicBezTo>
                <a:cubicBezTo>
                  <a:pt x="1222124" y="656571"/>
                  <a:pt x="1215004" y="675316"/>
                  <a:pt x="1217225" y="698437"/>
                </a:cubicBezTo>
                <a:cubicBezTo>
                  <a:pt x="1219315" y="720448"/>
                  <a:pt x="1206513" y="735209"/>
                  <a:pt x="1186201" y="743178"/>
                </a:cubicBezTo>
                <a:cubicBezTo>
                  <a:pt x="1177579" y="746705"/>
                  <a:pt x="1168631" y="749513"/>
                  <a:pt x="1157201" y="753497"/>
                </a:cubicBezTo>
                <a:close/>
              </a:path>
            </a:pathLst>
          </a:custGeom>
          <a:solidFill>
            <a:srgbClr val="002060"/>
          </a:solidFill>
          <a:ln w="65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pic>
        <p:nvPicPr>
          <p:cNvPr id="24" name="Picture 2" descr="Ok İşareti (→) nedir ve klavyede nasıl yapılır? Ok simgesi ve emojisi  anlamı (Kısayol kopyala) - NASIL YAPILIR">
            <a:extLst>
              <a:ext uri="{FF2B5EF4-FFF2-40B4-BE49-F238E27FC236}">
                <a16:creationId xmlns:a16="http://schemas.microsoft.com/office/drawing/2014/main" id="{20C70D03-9E06-4DA4-A2C4-0656B3711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2566" y="3268845"/>
            <a:ext cx="1172348" cy="2858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Ok İşareti (→) nedir ve klavyede nasıl yapılır? Ok simgesi ve emojisi  anlamı (Kısayol kopyala) - NASIL YAPILIR">
            <a:extLst>
              <a:ext uri="{FF2B5EF4-FFF2-40B4-BE49-F238E27FC236}">
                <a16:creationId xmlns:a16="http://schemas.microsoft.com/office/drawing/2014/main" id="{75C39DD5-FD7A-4011-BEF6-9DDD7E365B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60729" y="4207615"/>
            <a:ext cx="1172348" cy="2858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Ok İşareti (→) nedir ve klavyede nasıl yapılır? Ok simgesi ve emojisi  anlamı (Kısayol kopyala) - NASIL YAPILIR">
            <a:extLst>
              <a:ext uri="{FF2B5EF4-FFF2-40B4-BE49-F238E27FC236}">
                <a16:creationId xmlns:a16="http://schemas.microsoft.com/office/drawing/2014/main" id="{BB09B532-295A-43CB-B2E0-17DA091988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07789" y="5132817"/>
            <a:ext cx="1172348" cy="2858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Ok İşareti (→) nedir ve klavyede nasıl yapılır? Ok simgesi ve emojisi  anlamı (Kısayol kopyala) - NASIL YAPILIR">
            <a:extLst>
              <a:ext uri="{FF2B5EF4-FFF2-40B4-BE49-F238E27FC236}">
                <a16:creationId xmlns:a16="http://schemas.microsoft.com/office/drawing/2014/main" id="{DABFA13E-02AD-4988-A761-F5306E352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60729" y="5915111"/>
            <a:ext cx="1172348" cy="28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8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17</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5" name="Başlık 4">
            <a:extLst>
              <a:ext uri="{FF2B5EF4-FFF2-40B4-BE49-F238E27FC236}">
                <a16:creationId xmlns:a16="http://schemas.microsoft.com/office/drawing/2014/main" id="{147CE404-E0B1-4BFC-B6D8-AEB2F4AD65D8}"/>
              </a:ext>
            </a:extLst>
          </p:cNvPr>
          <p:cNvSpPr>
            <a:spLocks noGrp="1"/>
          </p:cNvSpPr>
          <p:nvPr>
            <p:ph type="title"/>
          </p:nvPr>
        </p:nvSpPr>
        <p:spPr/>
        <p:txBody>
          <a:bodyPr/>
          <a:lstStyle/>
          <a:p>
            <a:pPr algn="ctr"/>
            <a:r>
              <a:rPr lang="tr-TR" sz="4000" b="1" u="sng" dirty="0">
                <a:solidFill>
                  <a:srgbClr val="FF0000"/>
                </a:solidFill>
                <a:latin typeface="Bell MT" panose="02020503060305020303" pitchFamily="18" charset="0"/>
                <a:cs typeface="Arial" panose="020B0604020202020204" pitchFamily="34" charset="0"/>
              </a:rPr>
              <a:t>Hibe kalemleri nelerdir?  </a:t>
            </a:r>
            <a:br>
              <a:rPr lang="tr-TR" sz="4000" b="1" u="sng" dirty="0">
                <a:solidFill>
                  <a:srgbClr val="FF0000"/>
                </a:solidFill>
                <a:latin typeface="Bell MT" panose="02020503060305020303" pitchFamily="18" charset="0"/>
                <a:cs typeface="Arial" panose="020B0604020202020204" pitchFamily="34" charset="0"/>
              </a:rPr>
            </a:br>
            <a:r>
              <a:rPr lang="tr-TR" sz="3200" dirty="0">
                <a:latin typeface="Bell MT" panose="02020503060305020303" pitchFamily="18" charset="0"/>
                <a:cs typeface="Arial" panose="020B0604020202020204" pitchFamily="34" charset="0"/>
              </a:rPr>
              <a:t>                  </a:t>
            </a:r>
            <a:br>
              <a:rPr lang="tr-TR" sz="3200" dirty="0">
                <a:latin typeface="Bell MT" panose="02020503060305020303" pitchFamily="18" charset="0"/>
                <a:cs typeface="Arial" panose="020B0604020202020204" pitchFamily="34" charset="0"/>
              </a:rPr>
            </a:br>
            <a:r>
              <a:rPr lang="tr-TR" sz="3200" dirty="0">
                <a:latin typeface="Bell MT" panose="02020503060305020303" pitchFamily="18" charset="0"/>
                <a:cs typeface="Arial" panose="020B0604020202020204" pitchFamily="34" charset="0"/>
              </a:rPr>
              <a:t>         </a:t>
            </a:r>
            <a:br>
              <a:rPr lang="tr-TR" sz="3200" dirty="0">
                <a:latin typeface="Bell MT" panose="02020503060305020303" pitchFamily="18" charset="0"/>
                <a:cs typeface="Arial" panose="020B0604020202020204" pitchFamily="34" charset="0"/>
              </a:rPr>
            </a:br>
            <a:br>
              <a:rPr lang="tr-TR" sz="3200" dirty="0">
                <a:latin typeface="Bell MT" panose="02020503060305020303" pitchFamily="18" charset="0"/>
                <a:cs typeface="Arial" panose="020B0604020202020204" pitchFamily="34" charset="0"/>
              </a:rPr>
            </a:br>
            <a:r>
              <a:rPr lang="tr-TR" sz="3200" dirty="0">
                <a:latin typeface="Bell MT" panose="02020503060305020303" pitchFamily="18" charset="0"/>
                <a:cs typeface="Arial" panose="020B0604020202020204" pitchFamily="34" charset="0"/>
              </a:rPr>
              <a:t>      </a:t>
            </a:r>
            <a:r>
              <a:rPr lang="tr-TR" sz="3200" u="sng" dirty="0">
                <a:solidFill>
                  <a:schemeClr val="accent2">
                    <a:lumMod val="75000"/>
                  </a:schemeClr>
                </a:solidFill>
                <a:latin typeface="Bell MT" panose="02020503060305020303" pitchFamily="18" charset="0"/>
                <a:cs typeface="Arial" panose="020B0604020202020204" pitchFamily="34" charset="0"/>
              </a:rPr>
              <a:t>Yolculuk :</a:t>
            </a:r>
            <a:r>
              <a:rPr lang="tr-TR" sz="3200" dirty="0">
                <a:latin typeface="Bell MT" panose="02020503060305020303" pitchFamily="18" charset="0"/>
                <a:cs typeface="Arial" panose="020B0604020202020204" pitchFamily="34" charset="0"/>
              </a:rPr>
              <a:t>Seyahat bandının </a:t>
            </a:r>
            <a:r>
              <a:rPr lang="tr-TR" sz="3200">
                <a:latin typeface="Bell MT" panose="02020503060305020303" pitchFamily="18" charset="0"/>
                <a:cs typeface="Arial" panose="020B0604020202020204" pitchFamily="34" charset="0"/>
              </a:rPr>
              <a:t>üzerindeski</a:t>
            </a:r>
            <a:r>
              <a:rPr lang="tr-TR" sz="3200" dirty="0">
                <a:latin typeface="Bell MT" panose="02020503060305020303" pitchFamily="18" charset="0"/>
                <a:cs typeface="Arial" panose="020B0604020202020204" pitchFamily="34" charset="0"/>
              </a:rPr>
              <a:t> yolculuk masrafları</a:t>
            </a:r>
            <a:br>
              <a:rPr lang="tr-TR" sz="3200" dirty="0">
                <a:latin typeface="Bell MT" panose="02020503060305020303" pitchFamily="18" charset="0"/>
                <a:cs typeface="Arial" panose="020B0604020202020204" pitchFamily="34" charset="0"/>
              </a:rPr>
            </a:br>
            <a:br>
              <a:rPr lang="tr-TR" sz="3200" dirty="0">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a:t>
            </a:r>
            <a:r>
              <a:rPr lang="tr-TR" sz="3200" u="sng" dirty="0">
                <a:solidFill>
                  <a:schemeClr val="accent2">
                    <a:lumMod val="75000"/>
                  </a:schemeClr>
                </a:solidFill>
                <a:latin typeface="Bell MT" panose="02020503060305020303" pitchFamily="18" charset="0"/>
                <a:cs typeface="Arial" panose="020B0604020202020204" pitchFamily="34" charset="0"/>
              </a:rPr>
              <a:t>Kurumsal </a:t>
            </a:r>
            <a:r>
              <a:rPr lang="tr-TR" sz="3200" u="sng" dirty="0" err="1">
                <a:solidFill>
                  <a:schemeClr val="accent2">
                    <a:lumMod val="75000"/>
                  </a:schemeClr>
                </a:solidFill>
                <a:latin typeface="Bell MT" panose="02020503060305020303" pitchFamily="18" charset="0"/>
                <a:cs typeface="Arial" panose="020B0604020202020204" pitchFamily="34" charset="0"/>
              </a:rPr>
              <a:t>Destek:</a:t>
            </a:r>
            <a:r>
              <a:rPr lang="tr-TR" sz="3200" dirty="0" err="1">
                <a:solidFill>
                  <a:srgbClr val="54565A"/>
                </a:solidFill>
                <a:latin typeface="Bell MT" panose="02020503060305020303" pitchFamily="18" charset="0"/>
                <a:cs typeface="Arial" panose="020B0604020202020204" pitchFamily="34" charset="0"/>
              </a:rPr>
              <a:t>Proje</a:t>
            </a:r>
            <a:r>
              <a:rPr lang="tr-TR" sz="3200" dirty="0">
                <a:solidFill>
                  <a:srgbClr val="54565A"/>
                </a:solidFill>
                <a:latin typeface="Bell MT" panose="02020503060305020303" pitchFamily="18" charset="0"/>
                <a:cs typeface="Arial" panose="020B0604020202020204" pitchFamily="34" charset="0"/>
              </a:rPr>
              <a:t> yönetim masrafları</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a:t>
            </a:r>
            <a:r>
              <a:rPr lang="tr-TR" sz="3200" u="sng" dirty="0">
                <a:solidFill>
                  <a:schemeClr val="accent2">
                    <a:lumMod val="75000"/>
                  </a:schemeClr>
                </a:solidFill>
                <a:latin typeface="Bell MT" panose="02020503060305020303" pitchFamily="18" charset="0"/>
                <a:cs typeface="Arial" panose="020B0604020202020204" pitchFamily="34" charset="0"/>
              </a:rPr>
              <a:t>Kurumsal Destek: </a:t>
            </a:r>
            <a:r>
              <a:rPr lang="tr-TR" sz="3200" dirty="0">
                <a:solidFill>
                  <a:srgbClr val="54565A"/>
                </a:solidFill>
                <a:latin typeface="Bell MT" panose="02020503060305020303" pitchFamily="18" charset="0"/>
                <a:cs typeface="Arial" panose="020B0604020202020204" pitchFamily="34" charset="0"/>
              </a:rPr>
              <a:t>Faaliyet masrafları dahil/</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Cep harçlığı/Dil desteği  </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a:t>
            </a:r>
            <a:r>
              <a:rPr lang="tr-TR" sz="3200" u="sng" dirty="0">
                <a:solidFill>
                  <a:schemeClr val="accent2">
                    <a:lumMod val="75000"/>
                  </a:schemeClr>
                </a:solidFill>
                <a:latin typeface="Bell MT" panose="02020503060305020303" pitchFamily="18" charset="0"/>
                <a:cs typeface="Arial" panose="020B0604020202020204" pitchFamily="34" charset="0"/>
              </a:rPr>
              <a:t>İstisnai Masraflar: </a:t>
            </a:r>
            <a:r>
              <a:rPr lang="tr-TR" sz="3200" dirty="0">
                <a:solidFill>
                  <a:srgbClr val="54565A"/>
                </a:solidFill>
                <a:latin typeface="Bell MT" panose="02020503060305020303" pitchFamily="18" charset="0"/>
                <a:cs typeface="Arial" panose="020B0604020202020204" pitchFamily="34" charset="0"/>
              </a:rPr>
              <a:t>Tamamlayıcı faaliyet masrafı   </a:t>
            </a:r>
            <a:br>
              <a:rPr lang="tr-TR" sz="3200" b="1" dirty="0">
                <a:solidFill>
                  <a:srgbClr val="54565A"/>
                </a:solidFill>
                <a:latin typeface="Bell MT" panose="02020503060305020303" pitchFamily="18" charset="0"/>
                <a:cs typeface="Arial" panose="020B0604020202020204" pitchFamily="34" charset="0"/>
              </a:rPr>
            </a:br>
            <a:endParaRPr lang="tr-TR" sz="3200" dirty="0">
              <a:latin typeface="Bell MT" panose="02020503060305020303" pitchFamily="18" charset="0"/>
            </a:endParaRPr>
          </a:p>
        </p:txBody>
      </p:sp>
    </p:spTree>
    <p:extLst>
      <p:ext uri="{BB962C8B-B14F-4D97-AF65-F5344CB8AC3E}">
        <p14:creationId xmlns:p14="http://schemas.microsoft.com/office/powerpoint/2010/main" val="3768354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18</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5" name="Başlık 4">
            <a:extLst>
              <a:ext uri="{FF2B5EF4-FFF2-40B4-BE49-F238E27FC236}">
                <a16:creationId xmlns:a16="http://schemas.microsoft.com/office/drawing/2014/main" id="{A34B73B3-67E7-4D2D-8343-638EBBADBE34}"/>
              </a:ext>
            </a:extLst>
          </p:cNvPr>
          <p:cNvSpPr>
            <a:spLocks noGrp="1"/>
          </p:cNvSpPr>
          <p:nvPr>
            <p:ph type="title"/>
          </p:nvPr>
        </p:nvSpPr>
        <p:spPr>
          <a:xfrm>
            <a:off x="838200" y="365125"/>
            <a:ext cx="10515600" cy="7480162"/>
          </a:xfrm>
        </p:spPr>
        <p:txBody>
          <a:bodyPr/>
          <a:lstStyle/>
          <a:p>
            <a:pPr algn="ctr"/>
            <a:r>
              <a:rPr lang="tr-TR" sz="4000" b="1" u="sng" dirty="0">
                <a:solidFill>
                  <a:srgbClr val="FF0000"/>
                </a:solidFill>
                <a:latin typeface="Bell MT" panose="02020503060305020303" pitchFamily="18" charset="0"/>
                <a:cs typeface="Arial" panose="020B0604020202020204" pitchFamily="34" charset="0"/>
              </a:rPr>
              <a:t>Başvuru formu nasıl doldurulur?</a:t>
            </a:r>
            <a:r>
              <a:rPr lang="tr-TR" sz="4000" b="1" dirty="0">
                <a:solidFill>
                  <a:srgbClr val="54565A"/>
                </a:solidFill>
                <a:latin typeface="Bell MT" panose="02020503060305020303" pitchFamily="18" charset="0"/>
                <a:cs typeface="Arial" panose="020B0604020202020204" pitchFamily="34" charset="0"/>
              </a:rPr>
              <a:t> </a:t>
            </a:r>
            <a:br>
              <a:rPr lang="tr-TR" sz="4000" b="1" dirty="0">
                <a:solidFill>
                  <a:srgbClr val="54565A"/>
                </a:solidFill>
                <a:latin typeface="Bell MT" panose="02020503060305020303" pitchFamily="18" charset="0"/>
                <a:cs typeface="Arial" panose="020B0604020202020204" pitchFamily="34" charset="0"/>
              </a:rPr>
            </a:br>
            <a:br>
              <a:rPr lang="tr-TR" sz="4000" b="1" dirty="0">
                <a:solidFill>
                  <a:srgbClr val="54565A"/>
                </a:solidFill>
                <a:latin typeface="Bell MT" panose="02020503060305020303" pitchFamily="18" charset="0"/>
                <a:cs typeface="Arial" panose="020B0604020202020204" pitchFamily="34" charset="0"/>
              </a:rPr>
            </a:br>
            <a:r>
              <a:rPr lang="tr-TR" sz="2800" b="1" dirty="0">
                <a:solidFill>
                  <a:srgbClr val="54565A"/>
                </a:solidFill>
                <a:latin typeface="Bell MT" panose="02020503060305020303" pitchFamily="18" charset="0"/>
                <a:cs typeface="Arial" panose="020B0604020202020204" pitchFamily="34" charset="0"/>
              </a:rPr>
              <a:t>             </a:t>
            </a:r>
            <a:r>
              <a:rPr lang="tr-TR" sz="2800" b="1" u="sng" dirty="0">
                <a:solidFill>
                  <a:schemeClr val="accent2">
                    <a:lumMod val="75000"/>
                  </a:schemeClr>
                </a:solidFill>
                <a:latin typeface="Bell MT" panose="02020503060305020303" pitchFamily="18" charset="0"/>
                <a:cs typeface="Arial" panose="020B0604020202020204" pitchFamily="34" charset="0"/>
              </a:rPr>
              <a:t>Başvurular:  </a:t>
            </a:r>
            <a:r>
              <a:rPr lang="tr-TR" sz="2800" dirty="0">
                <a:solidFill>
                  <a:srgbClr val="54565A"/>
                </a:solidFill>
                <a:latin typeface="Bell MT" panose="02020503060305020303" pitchFamily="18" charset="0"/>
                <a:cs typeface="Arial" panose="020B0604020202020204" pitchFamily="34" charset="0"/>
              </a:rPr>
              <a:t>Avrupa Komisyonunun resmi internet sayfasında yayımlanan</a:t>
            </a:r>
            <a:br>
              <a:rPr lang="tr-TR" sz="2800" dirty="0">
                <a:solidFill>
                  <a:srgbClr val="54565A"/>
                </a:solidFill>
                <a:latin typeface="Bell MT" panose="02020503060305020303" pitchFamily="18" charset="0"/>
                <a:cs typeface="Arial" panose="020B0604020202020204" pitchFamily="34" charset="0"/>
              </a:rPr>
            </a:br>
            <a:br>
              <a:rPr lang="tr-TR" sz="2800" dirty="0">
                <a:solidFill>
                  <a:srgbClr val="54565A"/>
                </a:solidFill>
                <a:latin typeface="Bell MT" panose="02020503060305020303" pitchFamily="18" charset="0"/>
                <a:cs typeface="Arial" panose="020B0604020202020204" pitchFamily="34" charset="0"/>
              </a:rPr>
            </a:br>
            <a:r>
              <a:rPr lang="tr-TR" sz="2800" dirty="0">
                <a:solidFill>
                  <a:srgbClr val="54565A"/>
                </a:solidFill>
                <a:latin typeface="Bell MT" panose="02020503060305020303" pitchFamily="18" charset="0"/>
                <a:cs typeface="Arial" panose="020B0604020202020204" pitchFamily="34" charset="0"/>
              </a:rPr>
              <a:t> </a:t>
            </a:r>
            <a:r>
              <a:rPr lang="tr-TR" sz="2800" dirty="0">
                <a:solidFill>
                  <a:srgbClr val="007BFF"/>
                </a:solidFill>
                <a:latin typeface="Bell MT" panose="02020503060305020303" pitchFamily="18" charset="0"/>
                <a:cs typeface="Arial" panose="020B0604020202020204" pitchFamily="34" charset="0"/>
                <a:hlinkClick r:id="rId3"/>
              </a:rPr>
              <a:t>e-formlar (ESC 51)</a:t>
            </a:r>
            <a:r>
              <a:rPr lang="tr-TR" sz="2800" dirty="0">
                <a:solidFill>
                  <a:srgbClr val="54565A"/>
                </a:solidFill>
                <a:latin typeface="Bell MT" panose="02020503060305020303" pitchFamily="18" charset="0"/>
                <a:cs typeface="Arial" panose="020B0604020202020204" pitchFamily="34" charset="0"/>
              </a:rPr>
              <a:t>  aracılığıyla çevrimiçi olarak yapılır.</a:t>
            </a:r>
            <a:br>
              <a:rPr lang="tr-TR" sz="2800" dirty="0">
                <a:solidFill>
                  <a:srgbClr val="54565A"/>
                </a:solidFill>
                <a:latin typeface="Bell MT" panose="02020503060305020303" pitchFamily="18" charset="0"/>
                <a:cs typeface="Arial" panose="020B0604020202020204" pitchFamily="34" charset="0"/>
              </a:rPr>
            </a:br>
            <a:r>
              <a:rPr lang="tr-TR" sz="2800" dirty="0">
                <a:solidFill>
                  <a:srgbClr val="54565A"/>
                </a:solidFill>
                <a:latin typeface="Bell MT" panose="02020503060305020303" pitchFamily="18" charset="0"/>
                <a:cs typeface="Arial" panose="020B0604020202020204" pitchFamily="34" charset="0"/>
              </a:rPr>
              <a:t> </a:t>
            </a:r>
            <a:br>
              <a:rPr lang="tr-TR" sz="2800" dirty="0">
                <a:solidFill>
                  <a:srgbClr val="54565A"/>
                </a:solidFill>
                <a:latin typeface="Bell MT" panose="02020503060305020303" pitchFamily="18" charset="0"/>
                <a:cs typeface="Arial" panose="020B0604020202020204" pitchFamily="34" charset="0"/>
              </a:rPr>
            </a:br>
            <a:r>
              <a:rPr lang="tr-TR" sz="4000" b="1" u="sng" dirty="0">
                <a:solidFill>
                  <a:srgbClr val="FF0000"/>
                </a:solidFill>
                <a:latin typeface="Bell MT" panose="02020503060305020303" pitchFamily="18" charset="0"/>
                <a:cs typeface="Arial" panose="020B0604020202020204" pitchFamily="34" charset="0"/>
              </a:rPr>
              <a:t>Öncelikle:   </a:t>
            </a:r>
            <a:br>
              <a:rPr lang="tr-TR" sz="2800" u="sng" dirty="0">
                <a:solidFill>
                  <a:schemeClr val="accent2">
                    <a:lumMod val="75000"/>
                  </a:schemeClr>
                </a:solidFill>
                <a:latin typeface="Bell MT" panose="02020503060305020303" pitchFamily="18" charset="0"/>
                <a:cs typeface="Arial" panose="020B0604020202020204" pitchFamily="34" charset="0"/>
              </a:rPr>
            </a:br>
            <a:r>
              <a:rPr lang="tr-TR" sz="2800" dirty="0">
                <a:solidFill>
                  <a:srgbClr val="54565A"/>
                </a:solidFill>
                <a:latin typeface="Bell MT" panose="02020503060305020303" pitchFamily="18" charset="0"/>
                <a:cs typeface="Arial" panose="020B0604020202020204" pitchFamily="34" charset="0"/>
              </a:rPr>
              <a:t>                           </a:t>
            </a:r>
            <a:br>
              <a:rPr lang="tr-TR" sz="2800" dirty="0">
                <a:solidFill>
                  <a:srgbClr val="54565A"/>
                </a:solidFill>
                <a:latin typeface="Bell MT" panose="02020503060305020303" pitchFamily="18" charset="0"/>
                <a:cs typeface="Arial" panose="020B0604020202020204" pitchFamily="34" charset="0"/>
              </a:rPr>
            </a:br>
            <a:r>
              <a:rPr lang="tr-TR" sz="2800" dirty="0">
                <a:solidFill>
                  <a:srgbClr val="54565A"/>
                </a:solidFill>
                <a:latin typeface="Bell MT" panose="02020503060305020303" pitchFamily="18" charset="0"/>
                <a:cs typeface="Arial" panose="020B0604020202020204" pitchFamily="34" charset="0"/>
              </a:rPr>
              <a:t>                  K</a:t>
            </a:r>
            <a:r>
              <a:rPr lang="nn-NO" sz="2800" dirty="0">
                <a:solidFill>
                  <a:srgbClr val="54565A"/>
                </a:solidFill>
                <a:latin typeface="Bell MT" panose="02020503060305020303" pitchFamily="18" charset="0"/>
                <a:cs typeface="Arial" panose="020B0604020202020204" pitchFamily="34" charset="0"/>
              </a:rPr>
              <a:t>urumsal bir </a:t>
            </a:r>
            <a:r>
              <a:rPr lang="nn-NO" sz="2800" i="1" u="sng" dirty="0">
                <a:solidFill>
                  <a:srgbClr val="FF0000"/>
                </a:solidFill>
                <a:latin typeface="Bell MT" panose="02020503060305020303" pitchFamily="18" charset="0"/>
                <a:cs typeface="Arial" panose="020B0604020202020204" pitchFamily="34" charset="0"/>
              </a:rPr>
              <a:t>EU </a:t>
            </a:r>
            <a:r>
              <a:rPr lang="tr-TR" sz="2800" i="1" u="sng" dirty="0">
                <a:solidFill>
                  <a:srgbClr val="FF0000"/>
                </a:solidFill>
                <a:latin typeface="Bell MT" panose="02020503060305020303" pitchFamily="18" charset="0"/>
                <a:cs typeface="Arial" panose="020B0604020202020204" pitchFamily="34" charset="0"/>
              </a:rPr>
              <a:t>(ECAS) </a:t>
            </a:r>
            <a:r>
              <a:rPr lang="nn-NO" sz="2800" i="1" u="sng" dirty="0">
                <a:solidFill>
                  <a:srgbClr val="FF0000"/>
                </a:solidFill>
                <a:latin typeface="Bell MT" panose="02020503060305020303" pitchFamily="18" charset="0"/>
                <a:cs typeface="Arial" panose="020B0604020202020204" pitchFamily="34" charset="0"/>
              </a:rPr>
              <a:t>Login </a:t>
            </a:r>
            <a:r>
              <a:rPr lang="nn-NO" sz="2800" dirty="0">
                <a:solidFill>
                  <a:srgbClr val="54565A"/>
                </a:solidFill>
                <a:latin typeface="Bell MT" panose="02020503060305020303" pitchFamily="18" charset="0"/>
                <a:cs typeface="Arial" panose="020B0604020202020204" pitchFamily="34" charset="0"/>
              </a:rPr>
              <a:t>hesabı oluşturulmalıdır.</a:t>
            </a:r>
            <a:br>
              <a:rPr lang="tr-TR" sz="2800" dirty="0">
                <a:solidFill>
                  <a:srgbClr val="54565A"/>
                </a:solidFill>
                <a:latin typeface="Bell MT" panose="02020503060305020303" pitchFamily="18" charset="0"/>
                <a:cs typeface="Arial" panose="020B0604020202020204" pitchFamily="34" charset="0"/>
              </a:rPr>
            </a:br>
            <a:r>
              <a:rPr lang="tr-TR" sz="2800" dirty="0">
                <a:solidFill>
                  <a:srgbClr val="54565A"/>
                </a:solidFill>
                <a:latin typeface="Bell MT" panose="02020503060305020303" pitchFamily="18" charset="0"/>
                <a:cs typeface="Arial" panose="020B0604020202020204" pitchFamily="34" charset="0"/>
              </a:rPr>
              <a:t>                (</a:t>
            </a:r>
            <a:r>
              <a:rPr lang="tr-TR" sz="2800" dirty="0">
                <a:solidFill>
                  <a:srgbClr val="54565A"/>
                </a:solidFill>
                <a:latin typeface="Bell MT" panose="02020503060305020303" pitchFamily="18" charset="0"/>
                <a:cs typeface="Arial" panose="020B0604020202020204" pitchFamily="34" charset="0"/>
                <a:hlinkClick r:id="rId4"/>
              </a:rPr>
              <a:t>https://www.youtube.com/watch?v=DUmkv0qSbh0</a:t>
            </a:r>
            <a:r>
              <a:rPr lang="tr-TR" sz="2800" dirty="0">
                <a:solidFill>
                  <a:srgbClr val="54565A"/>
                </a:solidFill>
                <a:latin typeface="Bell MT" panose="02020503060305020303" pitchFamily="18" charset="0"/>
                <a:cs typeface="Arial" panose="020B0604020202020204" pitchFamily="34" charset="0"/>
              </a:rPr>
              <a:t>) </a:t>
            </a:r>
            <a:br>
              <a:rPr lang="tr-TR" sz="2800" dirty="0">
                <a:solidFill>
                  <a:srgbClr val="54565A"/>
                </a:solidFill>
                <a:latin typeface="Bell MT" panose="02020503060305020303" pitchFamily="18" charset="0"/>
                <a:cs typeface="Arial" panose="020B0604020202020204" pitchFamily="34" charset="0"/>
              </a:rPr>
            </a:br>
            <a:r>
              <a:rPr lang="tr-TR" sz="2800" dirty="0">
                <a:solidFill>
                  <a:srgbClr val="54565A"/>
                </a:solidFill>
                <a:latin typeface="Bell MT" panose="02020503060305020303" pitchFamily="18" charset="0"/>
                <a:cs typeface="Arial" panose="020B0604020202020204" pitchFamily="34" charset="0"/>
              </a:rPr>
              <a:t> </a:t>
            </a:r>
            <a:br>
              <a:rPr lang="tr-TR" sz="2800" dirty="0">
                <a:solidFill>
                  <a:srgbClr val="54565A"/>
                </a:solidFill>
                <a:latin typeface="Bell MT" panose="02020503060305020303" pitchFamily="18" charset="0"/>
                <a:cs typeface="Arial" panose="020B0604020202020204" pitchFamily="34" charset="0"/>
              </a:rPr>
            </a:br>
            <a:r>
              <a:rPr lang="tr-TR" sz="2800" b="1" i="1" dirty="0">
                <a:solidFill>
                  <a:srgbClr val="FF0000"/>
                </a:solidFill>
                <a:latin typeface="Bell MT" panose="02020503060305020303" pitchFamily="18" charset="0"/>
                <a:cs typeface="Arial" panose="020B0604020202020204" pitchFamily="34" charset="0"/>
              </a:rPr>
              <a:t>Not: </a:t>
            </a:r>
            <a:r>
              <a:rPr lang="tr-TR" sz="2800" b="1" i="1" dirty="0">
                <a:solidFill>
                  <a:srgbClr val="54565A"/>
                </a:solidFill>
                <a:latin typeface="Bell MT" panose="02020503060305020303" pitchFamily="18" charset="0"/>
                <a:cs typeface="Arial" panose="020B0604020202020204" pitchFamily="34" charset="0"/>
              </a:rPr>
              <a:t>Duyuruların takibi için </a:t>
            </a:r>
            <a:r>
              <a:rPr lang="tr-TR" sz="2800" b="1" dirty="0">
                <a:solidFill>
                  <a:srgbClr val="FF0000"/>
                </a:solidFill>
                <a:latin typeface="Bell MT" panose="02020503060305020303" pitchFamily="18" charset="0"/>
                <a:cs typeface="Arial" panose="020B0604020202020204" pitchFamily="34" charset="0"/>
              </a:rPr>
              <a:t>www.ua.gov.tr</a:t>
            </a:r>
            <a:br>
              <a:rPr lang="tr-TR" sz="2800" dirty="0">
                <a:solidFill>
                  <a:srgbClr val="54565A"/>
                </a:solidFill>
                <a:latin typeface="Bell MT" panose="02020503060305020303" pitchFamily="18" charset="0"/>
                <a:cs typeface="Arial" panose="020B0604020202020204" pitchFamily="34" charset="0"/>
              </a:rPr>
            </a:br>
            <a:r>
              <a:rPr lang="tr-TR" sz="2800" dirty="0">
                <a:solidFill>
                  <a:srgbClr val="54565A"/>
                </a:solidFill>
                <a:latin typeface="Bell MT" panose="02020503060305020303" pitchFamily="18" charset="0"/>
                <a:cs typeface="Arial" panose="020B0604020202020204" pitchFamily="34" charset="0"/>
              </a:rPr>
              <a:t>    </a:t>
            </a:r>
            <a:br>
              <a:rPr lang="tr-TR" sz="2800" dirty="0">
                <a:solidFill>
                  <a:srgbClr val="54565A"/>
                </a:solidFill>
                <a:latin typeface="Bell MT" panose="02020503060305020303" pitchFamily="18" charset="0"/>
                <a:cs typeface="Arial" panose="020B0604020202020204" pitchFamily="34" charset="0"/>
              </a:rPr>
            </a:br>
            <a:endParaRPr lang="tr-TR" sz="2800" dirty="0">
              <a:latin typeface="Bell MT" panose="02020503060305020303" pitchFamily="18" charset="0"/>
            </a:endParaRPr>
          </a:p>
        </p:txBody>
      </p:sp>
      <p:pic>
        <p:nvPicPr>
          <p:cNvPr id="8" name="Picture 4" descr="Belçika Vize Başvuru Formu Nasıl Doldurulur?">
            <a:extLst>
              <a:ext uri="{FF2B5EF4-FFF2-40B4-BE49-F238E27FC236}">
                <a16:creationId xmlns:a16="http://schemas.microsoft.com/office/drawing/2014/main" id="{54B353E4-FA1B-4309-81AB-CFC100AEE1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105" y="3429000"/>
            <a:ext cx="2170127" cy="206821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985CADCD-C2D7-4321-89A0-41C58C4A98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8162" y="1931850"/>
            <a:ext cx="1926838" cy="2497823"/>
          </a:xfrm>
          <a:prstGeom prst="rect">
            <a:avLst/>
          </a:prstGeom>
        </p:spPr>
      </p:pic>
    </p:spTree>
    <p:extLst>
      <p:ext uri="{BB962C8B-B14F-4D97-AF65-F5344CB8AC3E}">
        <p14:creationId xmlns:p14="http://schemas.microsoft.com/office/powerpoint/2010/main" val="268147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19</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5" name="Başlık 4">
            <a:extLst>
              <a:ext uri="{FF2B5EF4-FFF2-40B4-BE49-F238E27FC236}">
                <a16:creationId xmlns:a16="http://schemas.microsoft.com/office/drawing/2014/main" id="{4891D53E-F432-4998-B6F3-43BE3C75AC78}"/>
              </a:ext>
            </a:extLst>
          </p:cNvPr>
          <p:cNvSpPr>
            <a:spLocks noGrp="1"/>
          </p:cNvSpPr>
          <p:nvPr>
            <p:ph type="title"/>
          </p:nvPr>
        </p:nvSpPr>
        <p:spPr/>
        <p:txBody>
          <a:bodyPr/>
          <a:lstStyle/>
          <a:p>
            <a:pPr algn="ctr"/>
            <a:r>
              <a:rPr lang="tr-TR" sz="4000" b="1" dirty="0">
                <a:solidFill>
                  <a:srgbClr val="FF0000"/>
                </a:solidFill>
                <a:latin typeface="Bell MT" panose="02020503060305020303" pitchFamily="18" charset="0"/>
                <a:cs typeface="Arial" panose="020B0604020202020204" pitchFamily="34" charset="0"/>
              </a:rPr>
              <a:t>Kabul edilen projeler için süreç nasıl işler? </a:t>
            </a:r>
            <a:br>
              <a:rPr lang="tr-TR" sz="3200" dirty="0">
                <a:solidFill>
                  <a:srgbClr val="54565A"/>
                </a:solidFill>
                <a:latin typeface="Bell MT" panose="02020503060305020303" pitchFamily="18" charset="0"/>
                <a:cs typeface="Arial" panose="020B0604020202020204" pitchFamily="34" charset="0"/>
              </a:rPr>
            </a:b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Proje sahibi kurum/kuruluşlara resmi bildirimde bulunulur.</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Sözleşme öncesi belgelerin tamamlanması talep edilir. </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Türkiye Ulusal Ajansı tarafından imzalandığı tarih itibariyle</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yürürlüğe girer.  </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a:t>
            </a:r>
            <a:r>
              <a:rPr lang="tr-TR" sz="3200" dirty="0">
                <a:solidFill>
                  <a:srgbClr val="54565A"/>
                </a:solidFill>
                <a:latin typeface="Bell MT" panose="02020503060305020303" pitchFamily="18" charset="0"/>
              </a:rPr>
              <a:t>“</a:t>
            </a:r>
            <a:r>
              <a:rPr lang="tr-TR" sz="3200" dirty="0">
                <a:solidFill>
                  <a:srgbClr val="54565A"/>
                </a:solidFill>
                <a:latin typeface="Bell MT" panose="02020503060305020303" pitchFamily="18" charset="0"/>
                <a:cs typeface="Arial" panose="020B0604020202020204" pitchFamily="34" charset="0"/>
              </a:rPr>
              <a:t>Yararlanıcı” statüsü kazanan kuruluşlar projelerini</a:t>
            </a:r>
            <a:br>
              <a:rPr lang="tr-TR" sz="3200" dirty="0">
                <a:solidFill>
                  <a:srgbClr val="54565A"/>
                </a:solidFill>
                <a:latin typeface="Bell MT" panose="02020503060305020303" pitchFamily="18" charset="0"/>
                <a:cs typeface="Arial" panose="020B0604020202020204" pitchFamily="34" charset="0"/>
              </a:rPr>
            </a:br>
            <a:r>
              <a:rPr lang="tr-TR" sz="3200" dirty="0">
                <a:solidFill>
                  <a:srgbClr val="54565A"/>
                </a:solidFill>
                <a:latin typeface="Bell MT" panose="02020503060305020303" pitchFamily="18" charset="0"/>
                <a:cs typeface="Arial" panose="020B0604020202020204" pitchFamily="34" charset="0"/>
              </a:rPr>
              <a:t>               yürütebilmek için gerekli hibe desteğinden yararlanırlar.</a:t>
            </a:r>
            <a:br>
              <a:rPr lang="tr-TR" sz="3200" dirty="0">
                <a:solidFill>
                  <a:srgbClr val="54565A"/>
                </a:solidFill>
                <a:latin typeface="Bell MT" panose="02020503060305020303" pitchFamily="18" charset="0"/>
                <a:cs typeface="Arial" panose="020B0604020202020204" pitchFamily="34" charset="0"/>
              </a:rPr>
            </a:br>
            <a:endParaRPr lang="tr-TR" sz="3200" dirty="0">
              <a:latin typeface="Bell MT" panose="02020503060305020303" pitchFamily="18" charset="0"/>
            </a:endParaRPr>
          </a:p>
        </p:txBody>
      </p:sp>
      <p:sp>
        <p:nvSpPr>
          <p:cNvPr id="8" name="Arrow: Up 5">
            <a:extLst>
              <a:ext uri="{FF2B5EF4-FFF2-40B4-BE49-F238E27FC236}">
                <a16:creationId xmlns:a16="http://schemas.microsoft.com/office/drawing/2014/main" id="{3E263A9D-532E-4C59-A8E3-37F456394ACB}"/>
              </a:ext>
            </a:extLst>
          </p:cNvPr>
          <p:cNvSpPr/>
          <p:nvPr/>
        </p:nvSpPr>
        <p:spPr>
          <a:xfrm rot="3771806" flipH="1">
            <a:off x="2033666" y="1186694"/>
            <a:ext cx="349549" cy="1032356"/>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9" name="Arrow: Up 5">
            <a:extLst>
              <a:ext uri="{FF2B5EF4-FFF2-40B4-BE49-F238E27FC236}">
                <a16:creationId xmlns:a16="http://schemas.microsoft.com/office/drawing/2014/main" id="{83A28481-D0FE-421B-9521-2477C6C05178}"/>
              </a:ext>
            </a:extLst>
          </p:cNvPr>
          <p:cNvSpPr/>
          <p:nvPr/>
        </p:nvSpPr>
        <p:spPr>
          <a:xfrm rot="3771806" flipH="1">
            <a:off x="2033665" y="2121285"/>
            <a:ext cx="349549" cy="1032356"/>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10" name="Arrow: Up 5">
            <a:extLst>
              <a:ext uri="{FF2B5EF4-FFF2-40B4-BE49-F238E27FC236}">
                <a16:creationId xmlns:a16="http://schemas.microsoft.com/office/drawing/2014/main" id="{AE8F265B-3A73-4BB4-9F79-87E15F4EB210}"/>
              </a:ext>
            </a:extLst>
          </p:cNvPr>
          <p:cNvSpPr/>
          <p:nvPr/>
        </p:nvSpPr>
        <p:spPr>
          <a:xfrm rot="3771806" flipH="1">
            <a:off x="2033666" y="3116370"/>
            <a:ext cx="349549" cy="1032356"/>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12" name="Arrow: Up 5">
            <a:extLst>
              <a:ext uri="{FF2B5EF4-FFF2-40B4-BE49-F238E27FC236}">
                <a16:creationId xmlns:a16="http://schemas.microsoft.com/office/drawing/2014/main" id="{F3BF68D1-2FBC-45BF-9E73-75CA5BF3F5EA}"/>
              </a:ext>
            </a:extLst>
          </p:cNvPr>
          <p:cNvSpPr/>
          <p:nvPr/>
        </p:nvSpPr>
        <p:spPr>
          <a:xfrm rot="3771806" flipH="1">
            <a:off x="1761996" y="4475928"/>
            <a:ext cx="349549" cy="1032356"/>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Tree>
    <p:extLst>
      <p:ext uri="{BB962C8B-B14F-4D97-AF65-F5344CB8AC3E}">
        <p14:creationId xmlns:p14="http://schemas.microsoft.com/office/powerpoint/2010/main" val="222507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Köşeleri Yuvarlatılmış 9">
            <a:extLst>
              <a:ext uri="{FF2B5EF4-FFF2-40B4-BE49-F238E27FC236}">
                <a16:creationId xmlns:a16="http://schemas.microsoft.com/office/drawing/2014/main" id="{47849B95-34A3-FB37-952C-A30DB2FDF0A0}"/>
              </a:ext>
            </a:extLst>
          </p:cNvPr>
          <p:cNvSpPr/>
          <p:nvPr/>
        </p:nvSpPr>
        <p:spPr>
          <a:xfrm>
            <a:off x="5507906" y="616444"/>
            <a:ext cx="6569793" cy="53957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AC4CC9A1-9ABD-F9AC-5060-C897B49AA7F9}"/>
              </a:ext>
            </a:extLst>
          </p:cNvPr>
          <p:cNvSpPr/>
          <p:nvPr/>
        </p:nvSpPr>
        <p:spPr>
          <a:xfrm>
            <a:off x="-64168" y="-1"/>
            <a:ext cx="12374450" cy="6858001"/>
          </a:xfrm>
          <a:prstGeom prst="rect">
            <a:avLst/>
          </a:prstGeom>
          <a:noFill/>
          <a:ln w="19050">
            <a:solidFill>
              <a:srgbClr val="0D1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a:extLst>
              <a:ext uri="{FF2B5EF4-FFF2-40B4-BE49-F238E27FC236}">
                <a16:creationId xmlns:a16="http://schemas.microsoft.com/office/drawing/2014/main" id="{6BB8C087-63E9-F3D9-81EE-133150EA457C}"/>
              </a:ext>
            </a:extLst>
          </p:cNvPr>
          <p:cNvGrpSpPr/>
          <p:nvPr/>
        </p:nvGrpSpPr>
        <p:grpSpPr>
          <a:xfrm>
            <a:off x="-64168" y="6353617"/>
            <a:ext cx="2084146" cy="400110"/>
            <a:chOff x="1426210" y="3719384"/>
            <a:chExt cx="2084146" cy="400110"/>
          </a:xfrm>
        </p:grpSpPr>
        <p:grpSp>
          <p:nvGrpSpPr>
            <p:cNvPr id="3" name="Grup 2">
              <a:extLst>
                <a:ext uri="{FF2B5EF4-FFF2-40B4-BE49-F238E27FC236}">
                  <a16:creationId xmlns:a16="http://schemas.microsoft.com/office/drawing/2014/main" id="{F3624F18-A51D-79A0-E35F-5DFF2EE8743F}"/>
                </a:ext>
              </a:extLst>
            </p:cNvPr>
            <p:cNvGrpSpPr/>
            <p:nvPr/>
          </p:nvGrpSpPr>
          <p:grpSpPr>
            <a:xfrm>
              <a:off x="1426210" y="3758700"/>
              <a:ext cx="1957477" cy="326747"/>
              <a:chOff x="1426210" y="3758700"/>
              <a:chExt cx="1957477" cy="326747"/>
            </a:xfrm>
          </p:grpSpPr>
          <p:sp>
            <p:nvSpPr>
              <p:cNvPr id="5" name="Yamuk 4">
                <a:extLst>
                  <a:ext uri="{FF2B5EF4-FFF2-40B4-BE49-F238E27FC236}">
                    <a16:creationId xmlns:a16="http://schemas.microsoft.com/office/drawing/2014/main" id="{974136D1-6667-BE56-F818-BF90AE53E6E9}"/>
                  </a:ext>
                </a:extLst>
              </p:cNvPr>
              <p:cNvSpPr/>
              <p:nvPr/>
            </p:nvSpPr>
            <p:spPr>
              <a:xfrm>
                <a:off x="2900211" y="3765047"/>
                <a:ext cx="483476" cy="320400"/>
              </a:xfrm>
              <a:prstGeom prst="trapezoid">
                <a:avLst>
                  <a:gd name="adj" fmla="val 53595"/>
                </a:avLst>
              </a:prstGeom>
              <a:solidFill>
                <a:srgbClr val="E3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erbest Form: Şekil 5">
                <a:extLst>
                  <a:ext uri="{FF2B5EF4-FFF2-40B4-BE49-F238E27FC236}">
                    <a16:creationId xmlns:a16="http://schemas.microsoft.com/office/drawing/2014/main" id="{6115BF4A-7677-DC48-419F-2638222EC932}"/>
                  </a:ext>
                </a:extLst>
              </p:cNvPr>
              <p:cNvSpPr/>
              <p:nvPr/>
            </p:nvSpPr>
            <p:spPr>
              <a:xfrm>
                <a:off x="1426210" y="3758700"/>
                <a:ext cx="1885906" cy="321478"/>
              </a:xfrm>
              <a:custGeom>
                <a:avLst/>
                <a:gdLst>
                  <a:gd name="connsiteX0" fmla="*/ 0 w 1885906"/>
                  <a:gd name="connsiteY0" fmla="*/ 0 h 321478"/>
                  <a:gd name="connsiteX1" fmla="*/ 1717040 w 1885906"/>
                  <a:gd name="connsiteY1" fmla="*/ 0 h 321478"/>
                  <a:gd name="connsiteX2" fmla="*/ 1885906 w 1885906"/>
                  <a:gd name="connsiteY2" fmla="*/ 321475 h 321478"/>
                  <a:gd name="connsiteX3" fmla="*/ 1717040 w 1885906"/>
                  <a:gd name="connsiteY3" fmla="*/ 321475 h 321478"/>
                  <a:gd name="connsiteX4" fmla="*/ 1717040 w 1885906"/>
                  <a:gd name="connsiteY4" fmla="*/ 321478 h 321478"/>
                  <a:gd name="connsiteX5" fmla="*/ 0 w 1885906"/>
                  <a:gd name="connsiteY5" fmla="*/ 321478 h 3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06" h="321478">
                    <a:moveTo>
                      <a:pt x="0" y="0"/>
                    </a:moveTo>
                    <a:lnTo>
                      <a:pt x="1717040" y="0"/>
                    </a:lnTo>
                    <a:lnTo>
                      <a:pt x="1885906" y="321475"/>
                    </a:lnTo>
                    <a:lnTo>
                      <a:pt x="1717040" y="321475"/>
                    </a:lnTo>
                    <a:lnTo>
                      <a:pt x="1717040" y="321478"/>
                    </a:lnTo>
                    <a:lnTo>
                      <a:pt x="0" y="321478"/>
                    </a:lnTo>
                    <a:close/>
                  </a:path>
                </a:pathLst>
              </a:custGeom>
              <a:solidFill>
                <a:srgbClr val="0D1A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grpSp>
        <p:sp>
          <p:nvSpPr>
            <p:cNvPr id="4" name="Metin kutusu 3">
              <a:extLst>
                <a:ext uri="{FF2B5EF4-FFF2-40B4-BE49-F238E27FC236}">
                  <a16:creationId xmlns:a16="http://schemas.microsoft.com/office/drawing/2014/main" id="{2C8742FC-8502-20F3-A25F-BE8428538DDB}"/>
                </a:ext>
              </a:extLst>
            </p:cNvPr>
            <p:cNvSpPr txBox="1"/>
            <p:nvPr/>
          </p:nvSpPr>
          <p:spPr>
            <a:xfrm>
              <a:off x="1530301" y="3719384"/>
              <a:ext cx="1980055" cy="400110"/>
            </a:xfrm>
            <a:prstGeom prst="rect">
              <a:avLst/>
            </a:prstGeom>
            <a:noFill/>
          </p:spPr>
          <p:txBody>
            <a:bodyPr wrap="square" rtlCol="0">
              <a:spAutoFit/>
            </a:bodyPr>
            <a:lstStyle/>
            <a:p>
              <a:r>
                <a:rPr lang="tr-TR" sz="2000" b="1" dirty="0">
                  <a:solidFill>
                    <a:schemeClr val="bg1"/>
                  </a:solidFill>
                </a:rPr>
                <a:t>ankara</a:t>
              </a:r>
              <a:r>
                <a:rPr lang="tr-TR" sz="2000" dirty="0">
                  <a:solidFill>
                    <a:schemeClr val="bg1"/>
                  </a:solidFill>
                </a:rPr>
                <a:t>.edu.tr</a:t>
              </a:r>
            </a:p>
          </p:txBody>
        </p:sp>
      </p:grpSp>
      <p:sp>
        <p:nvSpPr>
          <p:cNvPr id="50" name="Arrow: Pentagon 5">
            <a:extLst>
              <a:ext uri="{FF2B5EF4-FFF2-40B4-BE49-F238E27FC236}">
                <a16:creationId xmlns:a16="http://schemas.microsoft.com/office/drawing/2014/main" id="{58013B27-B323-376B-A583-D5A0CFC54A3A}"/>
              </a:ext>
            </a:extLst>
          </p:cNvPr>
          <p:cNvSpPr/>
          <p:nvPr/>
        </p:nvSpPr>
        <p:spPr>
          <a:xfrm>
            <a:off x="-46180" y="684532"/>
            <a:ext cx="4139921" cy="1897894"/>
          </a:xfrm>
          <a:prstGeom prst="homePlate">
            <a:avLst>
              <a:gd name="adj" fmla="val 31849"/>
            </a:avLst>
          </a:prstGeom>
          <a:solidFill>
            <a:srgbClr val="0020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51" name="TextBox 3">
            <a:extLst>
              <a:ext uri="{FF2B5EF4-FFF2-40B4-BE49-F238E27FC236}">
                <a16:creationId xmlns:a16="http://schemas.microsoft.com/office/drawing/2014/main" id="{CBA57114-9229-74B5-2BB0-75534B0AA9C0}"/>
              </a:ext>
            </a:extLst>
          </p:cNvPr>
          <p:cNvSpPr txBox="1"/>
          <p:nvPr/>
        </p:nvSpPr>
        <p:spPr>
          <a:xfrm>
            <a:off x="622663" y="1171814"/>
            <a:ext cx="2719767" cy="923330"/>
          </a:xfrm>
          <a:prstGeom prst="rect">
            <a:avLst/>
          </a:prstGeom>
          <a:noFill/>
        </p:spPr>
        <p:txBody>
          <a:bodyPr wrap="square" rtlCol="0" anchor="ctr">
            <a:spAutoFit/>
          </a:bodyPr>
          <a:lstStyle/>
          <a:p>
            <a:r>
              <a:rPr lang="tr-TR" altLang="ko-KR" sz="5400" dirty="0">
                <a:solidFill>
                  <a:prstClr val="white"/>
                </a:solidFill>
                <a:latin typeface="Arial"/>
                <a:ea typeface="Arial Unicode MS"/>
                <a:cs typeface="Arial" pitchFamily="34" charset="0"/>
              </a:rPr>
              <a:t>İçerik</a:t>
            </a:r>
            <a:endParaRPr lang="ko-KR" altLang="en-US" sz="5400" dirty="0">
              <a:solidFill>
                <a:prstClr val="white"/>
              </a:solidFill>
              <a:latin typeface="Arial"/>
              <a:ea typeface="Arial Unicode MS"/>
              <a:cs typeface="Arial" pitchFamily="34" charset="0"/>
            </a:endParaRPr>
          </a:p>
        </p:txBody>
      </p:sp>
      <p:grpSp>
        <p:nvGrpSpPr>
          <p:cNvPr id="126" name="Grup 125">
            <a:extLst>
              <a:ext uri="{FF2B5EF4-FFF2-40B4-BE49-F238E27FC236}">
                <a16:creationId xmlns:a16="http://schemas.microsoft.com/office/drawing/2014/main" id="{AAAEF08A-28E5-EA78-152D-44A3F450B454}"/>
              </a:ext>
            </a:extLst>
          </p:cNvPr>
          <p:cNvGrpSpPr/>
          <p:nvPr/>
        </p:nvGrpSpPr>
        <p:grpSpPr>
          <a:xfrm>
            <a:off x="5683407" y="810972"/>
            <a:ext cx="5661649" cy="612497"/>
            <a:chOff x="5683407" y="1195040"/>
            <a:chExt cx="5661649" cy="612497"/>
          </a:xfrm>
        </p:grpSpPr>
        <p:sp>
          <p:nvSpPr>
            <p:cNvPr id="69" name="TextBox 8">
              <a:extLst>
                <a:ext uri="{FF2B5EF4-FFF2-40B4-BE49-F238E27FC236}">
                  <a16:creationId xmlns:a16="http://schemas.microsoft.com/office/drawing/2014/main" id="{2A037FE4-247E-43DF-69DB-3D0CC6A58F00}"/>
                </a:ext>
              </a:extLst>
            </p:cNvPr>
            <p:cNvSpPr txBox="1"/>
            <p:nvPr/>
          </p:nvSpPr>
          <p:spPr>
            <a:xfrm>
              <a:off x="6837364" y="1284317"/>
              <a:ext cx="4507692" cy="523220"/>
            </a:xfrm>
            <a:prstGeom prst="rect">
              <a:avLst/>
            </a:prstGeom>
            <a:noFill/>
          </p:spPr>
          <p:txBody>
            <a:bodyPr wrap="square" lIns="108000" rIns="108000" rtlCol="0">
              <a:spAutoFit/>
            </a:bodyPr>
            <a:lstStyle/>
            <a:p>
              <a:r>
                <a:rPr lang="tr-TR" altLang="ko-KR" sz="2800" b="1" dirty="0">
                  <a:solidFill>
                    <a:srgbClr val="002060"/>
                  </a:solidFill>
                  <a:latin typeface="Bell MT" panose="02020503060305020303" pitchFamily="18" charset="0"/>
                  <a:ea typeface="Arial Unicode MS"/>
                  <a:cs typeface="Arial" pitchFamily="34" charset="0"/>
                </a:rPr>
                <a:t>GİRİŞ</a:t>
              </a:r>
              <a:endParaRPr lang="ko-KR" altLang="en-US" sz="2800" b="1" dirty="0">
                <a:solidFill>
                  <a:srgbClr val="002060"/>
                </a:solidFill>
                <a:latin typeface="Bell MT" panose="02020503060305020303" pitchFamily="18" charset="0"/>
                <a:ea typeface="Arial Unicode MS"/>
                <a:cs typeface="Arial" pitchFamily="34" charset="0"/>
              </a:endParaRPr>
            </a:p>
          </p:txBody>
        </p:sp>
        <p:sp>
          <p:nvSpPr>
            <p:cNvPr id="55" name="TextBox 9">
              <a:extLst>
                <a:ext uri="{FF2B5EF4-FFF2-40B4-BE49-F238E27FC236}">
                  <a16:creationId xmlns:a16="http://schemas.microsoft.com/office/drawing/2014/main" id="{20428301-9D88-16B8-416F-063049887F07}"/>
                </a:ext>
              </a:extLst>
            </p:cNvPr>
            <p:cNvSpPr txBox="1"/>
            <p:nvPr/>
          </p:nvSpPr>
          <p:spPr>
            <a:xfrm>
              <a:off x="5683407" y="1195040"/>
              <a:ext cx="958096" cy="584775"/>
            </a:xfrm>
            <a:prstGeom prst="rect">
              <a:avLst/>
            </a:prstGeom>
            <a:noFill/>
          </p:spPr>
          <p:txBody>
            <a:bodyPr wrap="square" lIns="108000" rIns="108000" rtlCol="0">
              <a:spAutoFit/>
            </a:bodyPr>
            <a:lstStyle/>
            <a:p>
              <a:pPr algn="ctr"/>
              <a:r>
                <a:rPr lang="en-US" altLang="ko-KR" sz="3200" b="1" dirty="0">
                  <a:solidFill>
                    <a:srgbClr val="002060"/>
                  </a:solidFill>
                  <a:latin typeface="Arial"/>
                  <a:ea typeface="Arial Unicode MS"/>
                  <a:cs typeface="Arial" pitchFamily="34" charset="0"/>
                </a:rPr>
                <a:t>01</a:t>
              </a:r>
              <a:endParaRPr lang="ko-KR" altLang="en-US" sz="3200" b="1" dirty="0">
                <a:solidFill>
                  <a:srgbClr val="002060"/>
                </a:solidFill>
                <a:latin typeface="Arial"/>
                <a:ea typeface="Arial Unicode MS"/>
                <a:cs typeface="Arial" pitchFamily="34" charset="0"/>
              </a:endParaRPr>
            </a:p>
          </p:txBody>
        </p:sp>
      </p:grpSp>
      <p:grpSp>
        <p:nvGrpSpPr>
          <p:cNvPr id="125" name="Grup 124">
            <a:extLst>
              <a:ext uri="{FF2B5EF4-FFF2-40B4-BE49-F238E27FC236}">
                <a16:creationId xmlns:a16="http://schemas.microsoft.com/office/drawing/2014/main" id="{CD7AA6A2-0987-22AC-3876-FFC51227A2F4}"/>
              </a:ext>
            </a:extLst>
          </p:cNvPr>
          <p:cNvGrpSpPr/>
          <p:nvPr/>
        </p:nvGrpSpPr>
        <p:grpSpPr>
          <a:xfrm>
            <a:off x="5683407" y="1594812"/>
            <a:ext cx="5661649" cy="900752"/>
            <a:chOff x="5683407" y="1801894"/>
            <a:chExt cx="5661649" cy="900752"/>
          </a:xfrm>
        </p:grpSpPr>
        <p:sp>
          <p:nvSpPr>
            <p:cNvPr id="67" name="TextBox 12">
              <a:extLst>
                <a:ext uri="{FF2B5EF4-FFF2-40B4-BE49-F238E27FC236}">
                  <a16:creationId xmlns:a16="http://schemas.microsoft.com/office/drawing/2014/main" id="{C9FBDEE8-A79D-39C3-16B7-CF5788D6A1D3}"/>
                </a:ext>
              </a:extLst>
            </p:cNvPr>
            <p:cNvSpPr txBox="1"/>
            <p:nvPr/>
          </p:nvSpPr>
          <p:spPr>
            <a:xfrm>
              <a:off x="6837364" y="1902427"/>
              <a:ext cx="4507692" cy="800219"/>
            </a:xfrm>
            <a:prstGeom prst="rect">
              <a:avLst/>
            </a:prstGeom>
            <a:noFill/>
          </p:spPr>
          <p:txBody>
            <a:bodyPr wrap="square" lIns="108000" rIns="108000" rtlCol="0">
              <a:spAutoFit/>
            </a:bodyPr>
            <a:lstStyle/>
            <a:p>
              <a:r>
                <a:rPr lang="tr-TR" altLang="ko-KR" sz="2800" b="1" dirty="0">
                  <a:solidFill>
                    <a:srgbClr val="EDBE44"/>
                  </a:solidFill>
                  <a:latin typeface="Bell MT" panose="02020503060305020303" pitchFamily="18" charset="0"/>
                  <a:ea typeface="Arial Unicode MS"/>
                  <a:cs typeface="Arial" pitchFamily="34" charset="0"/>
                </a:rPr>
                <a:t>A. </a:t>
              </a:r>
              <a:r>
                <a:rPr lang="tr-TR" sz="2800" b="1" dirty="0">
                  <a:solidFill>
                    <a:srgbClr val="FFC000"/>
                  </a:solidFill>
                  <a:latin typeface="Bell MT" panose="02020503060305020303" pitchFamily="18" charset="0"/>
                </a:rPr>
                <a:t>ESC 31</a:t>
              </a:r>
            </a:p>
            <a:p>
              <a:endParaRPr lang="ko-KR" altLang="en-US" b="1" dirty="0">
                <a:solidFill>
                  <a:srgbClr val="EDBE44"/>
                </a:solidFill>
                <a:latin typeface="Arial"/>
                <a:ea typeface="Arial Unicode MS"/>
                <a:cs typeface="Arial" pitchFamily="34" charset="0"/>
              </a:endParaRPr>
            </a:p>
          </p:txBody>
        </p:sp>
        <p:sp>
          <p:nvSpPr>
            <p:cNvPr id="57" name="TextBox 13">
              <a:extLst>
                <a:ext uri="{FF2B5EF4-FFF2-40B4-BE49-F238E27FC236}">
                  <a16:creationId xmlns:a16="http://schemas.microsoft.com/office/drawing/2014/main" id="{5156D654-D5B9-D899-E48F-684E9A628754}"/>
                </a:ext>
              </a:extLst>
            </p:cNvPr>
            <p:cNvSpPr txBox="1"/>
            <p:nvPr/>
          </p:nvSpPr>
          <p:spPr>
            <a:xfrm>
              <a:off x="5683407" y="1801894"/>
              <a:ext cx="958096" cy="584775"/>
            </a:xfrm>
            <a:prstGeom prst="rect">
              <a:avLst/>
            </a:prstGeom>
            <a:noFill/>
          </p:spPr>
          <p:txBody>
            <a:bodyPr wrap="square" lIns="108000" rIns="108000" rtlCol="0">
              <a:spAutoFit/>
            </a:bodyPr>
            <a:lstStyle/>
            <a:p>
              <a:pPr algn="ctr"/>
              <a:r>
                <a:rPr lang="en-US" altLang="ko-KR" sz="3200" b="1" dirty="0">
                  <a:solidFill>
                    <a:srgbClr val="EDBE44"/>
                  </a:solidFill>
                  <a:latin typeface="Arial"/>
                  <a:ea typeface="Arial Unicode MS"/>
                  <a:cs typeface="Arial" pitchFamily="34" charset="0"/>
                </a:rPr>
                <a:t>02</a:t>
              </a:r>
              <a:endParaRPr lang="ko-KR" altLang="en-US" sz="3200" b="1" dirty="0">
                <a:solidFill>
                  <a:srgbClr val="EDBE44"/>
                </a:solidFill>
                <a:latin typeface="Arial"/>
                <a:ea typeface="Arial Unicode MS"/>
                <a:cs typeface="Arial" pitchFamily="34" charset="0"/>
              </a:endParaRPr>
            </a:p>
          </p:txBody>
        </p:sp>
      </p:grpSp>
      <p:grpSp>
        <p:nvGrpSpPr>
          <p:cNvPr id="124" name="Grup 123">
            <a:extLst>
              <a:ext uri="{FF2B5EF4-FFF2-40B4-BE49-F238E27FC236}">
                <a16:creationId xmlns:a16="http://schemas.microsoft.com/office/drawing/2014/main" id="{272C146F-74F3-657B-E513-42DDAA35383D}"/>
              </a:ext>
            </a:extLst>
          </p:cNvPr>
          <p:cNvGrpSpPr/>
          <p:nvPr/>
        </p:nvGrpSpPr>
        <p:grpSpPr>
          <a:xfrm>
            <a:off x="5683407" y="2435214"/>
            <a:ext cx="5661649" cy="875054"/>
            <a:chOff x="5683407" y="2408748"/>
            <a:chExt cx="5661649" cy="875054"/>
          </a:xfrm>
        </p:grpSpPr>
        <p:sp>
          <p:nvSpPr>
            <p:cNvPr id="65" name="TextBox 16">
              <a:extLst>
                <a:ext uri="{FF2B5EF4-FFF2-40B4-BE49-F238E27FC236}">
                  <a16:creationId xmlns:a16="http://schemas.microsoft.com/office/drawing/2014/main" id="{964A62F8-CCC0-8206-CAF8-8EA207B9D211}"/>
                </a:ext>
              </a:extLst>
            </p:cNvPr>
            <p:cNvSpPr txBox="1"/>
            <p:nvPr/>
          </p:nvSpPr>
          <p:spPr>
            <a:xfrm>
              <a:off x="6837364" y="2483583"/>
              <a:ext cx="4507692" cy="800219"/>
            </a:xfrm>
            <a:prstGeom prst="rect">
              <a:avLst/>
            </a:prstGeom>
            <a:noFill/>
          </p:spPr>
          <p:txBody>
            <a:bodyPr wrap="square" lIns="108000" rIns="108000" rtlCol="0">
              <a:spAutoFit/>
            </a:bodyPr>
            <a:lstStyle/>
            <a:p>
              <a:r>
                <a:rPr lang="en-US" altLang="ko-KR" sz="2800" b="1" dirty="0">
                  <a:solidFill>
                    <a:srgbClr val="EC5D62"/>
                  </a:solidFill>
                  <a:latin typeface="Bell MT" panose="02020503060305020303" pitchFamily="18" charset="0"/>
                  <a:ea typeface="Arial Unicode MS"/>
                  <a:cs typeface="Arial" pitchFamily="34" charset="0"/>
                </a:rPr>
                <a:t>B. </a:t>
              </a:r>
              <a:r>
                <a:rPr lang="tr-TR" sz="2800" b="1" dirty="0">
                  <a:solidFill>
                    <a:srgbClr val="C00000"/>
                  </a:solidFill>
                  <a:latin typeface="Bell MT" panose="02020503060305020303" pitchFamily="18" charset="0"/>
                </a:rPr>
                <a:t>ESC11</a:t>
              </a:r>
            </a:p>
            <a:p>
              <a:endParaRPr lang="ko-KR" altLang="en-US" b="1" dirty="0">
                <a:solidFill>
                  <a:srgbClr val="EC5D62"/>
                </a:solidFill>
                <a:latin typeface="Arial"/>
                <a:ea typeface="Arial Unicode MS"/>
                <a:cs typeface="Arial" pitchFamily="34" charset="0"/>
              </a:endParaRPr>
            </a:p>
          </p:txBody>
        </p:sp>
        <p:sp>
          <p:nvSpPr>
            <p:cNvPr id="59" name="TextBox 17">
              <a:extLst>
                <a:ext uri="{FF2B5EF4-FFF2-40B4-BE49-F238E27FC236}">
                  <a16:creationId xmlns:a16="http://schemas.microsoft.com/office/drawing/2014/main" id="{74C3616E-55BD-45BC-372A-879AF307E574}"/>
                </a:ext>
              </a:extLst>
            </p:cNvPr>
            <p:cNvSpPr txBox="1"/>
            <p:nvPr/>
          </p:nvSpPr>
          <p:spPr>
            <a:xfrm>
              <a:off x="5683407" y="2408748"/>
              <a:ext cx="958096" cy="584775"/>
            </a:xfrm>
            <a:prstGeom prst="rect">
              <a:avLst/>
            </a:prstGeom>
            <a:noFill/>
          </p:spPr>
          <p:txBody>
            <a:bodyPr wrap="square" lIns="108000" rIns="108000" rtlCol="0">
              <a:spAutoFit/>
            </a:bodyPr>
            <a:lstStyle/>
            <a:p>
              <a:pPr algn="ctr"/>
              <a:r>
                <a:rPr lang="en-US" altLang="ko-KR" sz="3200" b="1" dirty="0">
                  <a:solidFill>
                    <a:srgbClr val="EC5D62"/>
                  </a:solidFill>
                  <a:latin typeface="Arial"/>
                  <a:ea typeface="Arial Unicode MS"/>
                  <a:cs typeface="Arial" pitchFamily="34" charset="0"/>
                </a:rPr>
                <a:t>03</a:t>
              </a:r>
              <a:endParaRPr lang="ko-KR" altLang="en-US" sz="3200" b="1" dirty="0">
                <a:solidFill>
                  <a:srgbClr val="EC5D62"/>
                </a:solidFill>
                <a:latin typeface="Arial"/>
                <a:ea typeface="Arial Unicode MS"/>
                <a:cs typeface="Arial" pitchFamily="34" charset="0"/>
              </a:endParaRPr>
            </a:p>
          </p:txBody>
        </p:sp>
      </p:grpSp>
      <p:grpSp>
        <p:nvGrpSpPr>
          <p:cNvPr id="123" name="Grup 122">
            <a:extLst>
              <a:ext uri="{FF2B5EF4-FFF2-40B4-BE49-F238E27FC236}">
                <a16:creationId xmlns:a16="http://schemas.microsoft.com/office/drawing/2014/main" id="{9C84DEF8-7BBF-09E5-7C09-EFA80B8BD340}"/>
              </a:ext>
            </a:extLst>
          </p:cNvPr>
          <p:cNvGrpSpPr/>
          <p:nvPr/>
        </p:nvGrpSpPr>
        <p:grpSpPr>
          <a:xfrm>
            <a:off x="5683407" y="3275616"/>
            <a:ext cx="5661649" cy="886306"/>
            <a:chOff x="5683407" y="3015602"/>
            <a:chExt cx="5661649" cy="886306"/>
          </a:xfrm>
        </p:grpSpPr>
        <p:sp>
          <p:nvSpPr>
            <p:cNvPr id="63" name="TextBox 20">
              <a:extLst>
                <a:ext uri="{FF2B5EF4-FFF2-40B4-BE49-F238E27FC236}">
                  <a16:creationId xmlns:a16="http://schemas.microsoft.com/office/drawing/2014/main" id="{2B1743F7-FCE4-CA7C-F833-BA053CA984E6}"/>
                </a:ext>
              </a:extLst>
            </p:cNvPr>
            <p:cNvSpPr txBox="1"/>
            <p:nvPr/>
          </p:nvSpPr>
          <p:spPr>
            <a:xfrm>
              <a:off x="6837364" y="3101689"/>
              <a:ext cx="4507692" cy="800219"/>
            </a:xfrm>
            <a:prstGeom prst="rect">
              <a:avLst/>
            </a:prstGeom>
            <a:noFill/>
          </p:spPr>
          <p:txBody>
            <a:bodyPr wrap="square" lIns="108000" rIns="108000" rtlCol="0">
              <a:spAutoFit/>
            </a:bodyPr>
            <a:lstStyle/>
            <a:p>
              <a:r>
                <a:rPr lang="en-US" altLang="ko-KR" sz="2800" b="1" dirty="0">
                  <a:solidFill>
                    <a:schemeClr val="accent1">
                      <a:lumMod val="75000"/>
                    </a:schemeClr>
                  </a:solidFill>
                  <a:latin typeface="Bell MT" panose="02020503060305020303" pitchFamily="18" charset="0"/>
                  <a:ea typeface="Arial Unicode MS"/>
                  <a:cs typeface="Arial" pitchFamily="34" charset="0"/>
                </a:rPr>
                <a:t>C. </a:t>
              </a:r>
              <a:r>
                <a:rPr lang="tr-TR" sz="2800" b="1" dirty="0">
                  <a:solidFill>
                    <a:srgbClr val="002060"/>
                  </a:solidFill>
                  <a:latin typeface="+mj-lt"/>
                </a:rPr>
                <a:t>K152</a:t>
              </a:r>
              <a:r>
                <a:rPr lang="tr-TR" sz="2800" b="1" dirty="0">
                  <a:latin typeface="Bell MT" panose="02020503060305020303" pitchFamily="18" charset="0"/>
                </a:rPr>
                <a:t> </a:t>
              </a:r>
            </a:p>
            <a:p>
              <a:endParaRPr lang="ko-KR" altLang="en-US" b="1" dirty="0">
                <a:solidFill>
                  <a:schemeClr val="accent1">
                    <a:lumMod val="75000"/>
                  </a:schemeClr>
                </a:solidFill>
                <a:latin typeface="Arial"/>
                <a:ea typeface="Arial Unicode MS"/>
                <a:cs typeface="Arial" pitchFamily="34" charset="0"/>
              </a:endParaRPr>
            </a:p>
          </p:txBody>
        </p:sp>
        <p:sp>
          <p:nvSpPr>
            <p:cNvPr id="61" name="TextBox 21">
              <a:extLst>
                <a:ext uri="{FF2B5EF4-FFF2-40B4-BE49-F238E27FC236}">
                  <a16:creationId xmlns:a16="http://schemas.microsoft.com/office/drawing/2014/main" id="{F8150B1A-0C6B-46EC-AB40-22DDDBC764A4}"/>
                </a:ext>
              </a:extLst>
            </p:cNvPr>
            <p:cNvSpPr txBox="1"/>
            <p:nvPr/>
          </p:nvSpPr>
          <p:spPr>
            <a:xfrm>
              <a:off x="5683407" y="3015602"/>
              <a:ext cx="958096" cy="584775"/>
            </a:xfrm>
            <a:prstGeom prst="rect">
              <a:avLst/>
            </a:prstGeom>
            <a:noFill/>
          </p:spPr>
          <p:txBody>
            <a:bodyPr wrap="square" lIns="108000" rIns="108000" rtlCol="0">
              <a:spAutoFit/>
            </a:bodyPr>
            <a:lstStyle/>
            <a:p>
              <a:pPr algn="ctr"/>
              <a:r>
                <a:rPr lang="en-US" altLang="ko-KR" sz="3200" b="1" dirty="0">
                  <a:solidFill>
                    <a:schemeClr val="accent1">
                      <a:lumMod val="75000"/>
                    </a:schemeClr>
                  </a:solidFill>
                  <a:latin typeface="Arial"/>
                  <a:ea typeface="Arial Unicode MS"/>
                  <a:cs typeface="Arial" pitchFamily="34" charset="0"/>
                </a:rPr>
                <a:t>04</a:t>
              </a:r>
              <a:endParaRPr lang="ko-KR" altLang="en-US" sz="3200" b="1" dirty="0">
                <a:solidFill>
                  <a:schemeClr val="accent1">
                    <a:lumMod val="75000"/>
                  </a:schemeClr>
                </a:solidFill>
                <a:latin typeface="Arial"/>
                <a:ea typeface="Arial Unicode MS"/>
                <a:cs typeface="Arial" pitchFamily="34" charset="0"/>
              </a:endParaRPr>
            </a:p>
          </p:txBody>
        </p:sp>
      </p:grpSp>
      <p:grpSp>
        <p:nvGrpSpPr>
          <p:cNvPr id="33" name="Grup 32">
            <a:extLst>
              <a:ext uri="{FF2B5EF4-FFF2-40B4-BE49-F238E27FC236}">
                <a16:creationId xmlns:a16="http://schemas.microsoft.com/office/drawing/2014/main" id="{1B3DE9DB-E803-76B8-C944-3EA7B9459C2B}"/>
              </a:ext>
            </a:extLst>
          </p:cNvPr>
          <p:cNvGrpSpPr>
            <a:grpSpLocks noChangeAspect="1"/>
          </p:cNvGrpSpPr>
          <p:nvPr/>
        </p:nvGrpSpPr>
        <p:grpSpPr>
          <a:xfrm>
            <a:off x="10947480" y="3116387"/>
            <a:ext cx="739121" cy="756000"/>
            <a:chOff x="5746563" y="1638171"/>
            <a:chExt cx="563019" cy="563019"/>
          </a:xfrm>
        </p:grpSpPr>
        <p:grpSp>
          <p:nvGrpSpPr>
            <p:cNvPr id="34" name="Grup 33">
              <a:extLst>
                <a:ext uri="{FF2B5EF4-FFF2-40B4-BE49-F238E27FC236}">
                  <a16:creationId xmlns:a16="http://schemas.microsoft.com/office/drawing/2014/main" id="{F7241E22-0793-2A4D-BE03-98128E45F72B}"/>
                </a:ext>
              </a:extLst>
            </p:cNvPr>
            <p:cNvGrpSpPr/>
            <p:nvPr/>
          </p:nvGrpSpPr>
          <p:grpSpPr>
            <a:xfrm>
              <a:off x="5746563" y="1638171"/>
              <a:ext cx="563019" cy="563019"/>
              <a:chOff x="7559924" y="3312833"/>
              <a:chExt cx="563019" cy="563019"/>
            </a:xfrm>
          </p:grpSpPr>
          <p:sp>
            <p:nvSpPr>
              <p:cNvPr id="43" name="Oval 42">
                <a:hlinkClick r:id="" action="ppaction://noaction"/>
                <a:extLst>
                  <a:ext uri="{FF2B5EF4-FFF2-40B4-BE49-F238E27FC236}">
                    <a16:creationId xmlns:a16="http://schemas.microsoft.com/office/drawing/2014/main" id="{A876A8CE-3CF0-15B9-CAA2-D030E216B02B}"/>
                  </a:ext>
                </a:extLst>
              </p:cNvPr>
              <p:cNvSpPr/>
              <p:nvPr/>
            </p:nvSpPr>
            <p:spPr>
              <a:xfrm>
                <a:off x="7559924" y="3312833"/>
                <a:ext cx="563019" cy="563019"/>
              </a:xfrm>
              <a:prstGeom prst="ellipse">
                <a:avLst/>
              </a:prstGeom>
              <a:solidFill>
                <a:srgbClr val="2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4" name="Oval 43">
                <a:extLst>
                  <a:ext uri="{FF2B5EF4-FFF2-40B4-BE49-F238E27FC236}">
                    <a16:creationId xmlns:a16="http://schemas.microsoft.com/office/drawing/2014/main" id="{8FAB5874-4C52-1E92-AC83-0426C5B9B491}"/>
                  </a:ext>
                </a:extLst>
              </p:cNvPr>
              <p:cNvSpPr>
                <a:spLocks noChangeAspect="1"/>
              </p:cNvSpPr>
              <p:nvPr/>
            </p:nvSpPr>
            <p:spPr>
              <a:xfrm>
                <a:off x="7580433" y="3330299"/>
                <a:ext cx="522000" cy="522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35" name="Block Arc 41">
              <a:hlinkClick r:id="" action="ppaction://noaction"/>
              <a:extLst>
                <a:ext uri="{FF2B5EF4-FFF2-40B4-BE49-F238E27FC236}">
                  <a16:creationId xmlns:a16="http://schemas.microsoft.com/office/drawing/2014/main" id="{FC27B265-2B03-3CC9-D6B6-063447BE04B8}"/>
                </a:ext>
              </a:extLst>
            </p:cNvPr>
            <p:cNvSpPr/>
            <p:nvPr/>
          </p:nvSpPr>
          <p:spPr>
            <a:xfrm>
              <a:off x="5810626" y="1685876"/>
              <a:ext cx="454984" cy="460650"/>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36" name="Group 145">
              <a:extLst>
                <a:ext uri="{FF2B5EF4-FFF2-40B4-BE49-F238E27FC236}">
                  <a16:creationId xmlns:a16="http://schemas.microsoft.com/office/drawing/2014/main" id="{02E1A230-219B-16F0-C6C1-7B1531A98C67}"/>
                </a:ext>
              </a:extLst>
            </p:cNvPr>
            <p:cNvGrpSpPr>
              <a:grpSpLocks noChangeAspect="1"/>
            </p:cNvGrpSpPr>
            <p:nvPr/>
          </p:nvGrpSpPr>
          <p:grpSpPr>
            <a:xfrm>
              <a:off x="5949281" y="1811726"/>
              <a:ext cx="177673" cy="180000"/>
              <a:chOff x="928131" y="447675"/>
              <a:chExt cx="4082018" cy="5923193"/>
            </a:xfrm>
            <a:solidFill>
              <a:schemeClr val="bg1"/>
            </a:solidFill>
          </p:grpSpPr>
          <p:grpSp>
            <p:nvGrpSpPr>
              <p:cNvPr id="37" name="Group 146">
                <a:extLst>
                  <a:ext uri="{FF2B5EF4-FFF2-40B4-BE49-F238E27FC236}">
                    <a16:creationId xmlns:a16="http://schemas.microsoft.com/office/drawing/2014/main" id="{5BAF99E7-5CE0-7F0A-A243-261FD8648A6D}"/>
                  </a:ext>
                </a:extLst>
              </p:cNvPr>
              <p:cNvGrpSpPr/>
              <p:nvPr/>
            </p:nvGrpSpPr>
            <p:grpSpPr>
              <a:xfrm flipH="1">
                <a:off x="928131" y="447675"/>
                <a:ext cx="4082018" cy="5923193"/>
                <a:chOff x="3730139" y="0"/>
                <a:chExt cx="4725732" cy="6857251"/>
              </a:xfrm>
              <a:grpFill/>
            </p:grpSpPr>
            <p:sp>
              <p:nvSpPr>
                <p:cNvPr id="39" name="Freeform: Shape 148">
                  <a:extLst>
                    <a:ext uri="{FF2B5EF4-FFF2-40B4-BE49-F238E27FC236}">
                      <a16:creationId xmlns:a16="http://schemas.microsoft.com/office/drawing/2014/main" id="{69FFF9E5-F5C5-9497-431A-3A18AB560BBD}"/>
                    </a:ext>
                  </a:extLst>
                </p:cNvPr>
                <p:cNvSpPr/>
                <p:nvPr/>
              </p:nvSpPr>
              <p:spPr>
                <a:xfrm>
                  <a:off x="3730139" y="366857"/>
                  <a:ext cx="4490643" cy="6490394"/>
                </a:xfrm>
                <a:custGeom>
                  <a:avLst/>
                  <a:gdLst>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304718 w 4490643"/>
                    <a:gd name="connsiteY41" fmla="*/ 3600450 h 6490394"/>
                    <a:gd name="connsiteX42" fmla="*/ 3460446 w 4490643"/>
                    <a:gd name="connsiteY42" fmla="*/ 2852509 h 6490394"/>
                    <a:gd name="connsiteX43" fmla="*/ 3272524 w 4490643"/>
                    <a:gd name="connsiteY43" fmla="*/ 1888196 h 6490394"/>
                    <a:gd name="connsiteX44" fmla="*/ 1953332 w 4490643"/>
                    <a:gd name="connsiteY44" fmla="*/ 2999252 h 6490394"/>
                    <a:gd name="connsiteX45" fmla="*/ 1119292 w 4490643"/>
                    <a:gd name="connsiteY45" fmla="*/ 2052159 h 6490394"/>
                    <a:gd name="connsiteX46" fmla="*/ 3507613 w 4490643"/>
                    <a:gd name="connsiteY46"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79496 w 4490643"/>
                    <a:gd name="connsiteY41" fmla="*/ 3204934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79496 w 4490643"/>
                    <a:gd name="connsiteY41" fmla="*/ 3204934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90643" h="6490394">
                      <a:moveTo>
                        <a:pt x="3271027" y="4794611"/>
                      </a:moveTo>
                      <a:cubicBezTo>
                        <a:pt x="3189420" y="4793862"/>
                        <a:pt x="3119792" y="4848516"/>
                        <a:pt x="3107812" y="4921888"/>
                      </a:cubicBezTo>
                      <a:cubicBezTo>
                        <a:pt x="3095085" y="4999752"/>
                        <a:pt x="3145996" y="5073872"/>
                        <a:pt x="3226854" y="5093338"/>
                      </a:cubicBezTo>
                      <a:cubicBezTo>
                        <a:pt x="3312205" y="5114301"/>
                        <a:pt x="3399802" y="5070129"/>
                        <a:pt x="3426754" y="4993762"/>
                      </a:cubicBezTo>
                      <a:cubicBezTo>
                        <a:pt x="3460446" y="4894935"/>
                        <a:pt x="3382582" y="4794611"/>
                        <a:pt x="3271027" y="4794611"/>
                      </a:cubicBezTo>
                      <a:close/>
                      <a:moveTo>
                        <a:pt x="3507613" y="0"/>
                      </a:moveTo>
                      <a:lnTo>
                        <a:pt x="4341654" y="947093"/>
                      </a:lnTo>
                      <a:lnTo>
                        <a:pt x="3959073" y="1284003"/>
                      </a:lnTo>
                      <a:cubicBezTo>
                        <a:pt x="4099827" y="1409783"/>
                        <a:pt x="4263041" y="1555778"/>
                        <a:pt x="4349141" y="1721238"/>
                      </a:cubicBezTo>
                      <a:cubicBezTo>
                        <a:pt x="4400052" y="1819317"/>
                        <a:pt x="4438235" y="1922636"/>
                        <a:pt x="4472675" y="2031945"/>
                      </a:cubicBezTo>
                      <a:cubicBezTo>
                        <a:pt x="4441978" y="2028950"/>
                        <a:pt x="4412779" y="2027452"/>
                        <a:pt x="4384329" y="2023709"/>
                      </a:cubicBezTo>
                      <a:cubicBezTo>
                        <a:pt x="4099078" y="1990767"/>
                        <a:pt x="3852759" y="2223609"/>
                        <a:pt x="3870728" y="2509609"/>
                      </a:cubicBezTo>
                      <a:cubicBezTo>
                        <a:pt x="3882706" y="2709509"/>
                        <a:pt x="4042926" y="2884702"/>
                        <a:pt x="4246570" y="2922886"/>
                      </a:cubicBezTo>
                      <a:cubicBezTo>
                        <a:pt x="4316198" y="2936362"/>
                        <a:pt x="4434491" y="2942352"/>
                        <a:pt x="4490643" y="2931870"/>
                      </a:cubicBezTo>
                      <a:lnTo>
                        <a:pt x="4484111" y="2945016"/>
                      </a:lnTo>
                      <a:lnTo>
                        <a:pt x="4483898" y="3077270"/>
                      </a:lnTo>
                      <a:cubicBezTo>
                        <a:pt x="4462836" y="3680986"/>
                        <a:pt x="4182579" y="4244546"/>
                        <a:pt x="3719396" y="4625553"/>
                      </a:cubicBezTo>
                      <a:lnTo>
                        <a:pt x="3650168" y="4675183"/>
                      </a:lnTo>
                      <a:lnTo>
                        <a:pt x="3674204" y="4787179"/>
                      </a:lnTo>
                      <a:cubicBezTo>
                        <a:pt x="3754833" y="5162861"/>
                        <a:pt x="3877092" y="5732720"/>
                        <a:pt x="3979288" y="6214875"/>
                      </a:cubicBezTo>
                      <a:cubicBezTo>
                        <a:pt x="3984529" y="6238834"/>
                        <a:pt x="3994261" y="6245572"/>
                        <a:pt x="4017471" y="6244823"/>
                      </a:cubicBezTo>
                      <a:cubicBezTo>
                        <a:pt x="4095335" y="6243326"/>
                        <a:pt x="4267533" y="6244074"/>
                        <a:pt x="4278764" y="6244074"/>
                      </a:cubicBezTo>
                      <a:lnTo>
                        <a:pt x="4278764" y="6490394"/>
                      </a:lnTo>
                      <a:lnTo>
                        <a:pt x="0" y="6490394"/>
                      </a:lnTo>
                      <a:lnTo>
                        <a:pt x="0" y="6245572"/>
                      </a:lnTo>
                      <a:cubicBezTo>
                        <a:pt x="9733" y="6244823"/>
                        <a:pt x="624408" y="6244074"/>
                        <a:pt x="637135" y="6244074"/>
                      </a:cubicBezTo>
                      <a:lnTo>
                        <a:pt x="637135" y="5897431"/>
                      </a:lnTo>
                      <a:lnTo>
                        <a:pt x="1056402" y="5897431"/>
                      </a:lnTo>
                      <a:cubicBezTo>
                        <a:pt x="1057150" y="5895185"/>
                        <a:pt x="635638" y="5708013"/>
                        <a:pt x="422261" y="5615175"/>
                      </a:cubicBezTo>
                      <a:cubicBezTo>
                        <a:pt x="451460" y="5548541"/>
                        <a:pt x="479162" y="5483406"/>
                        <a:pt x="508361" y="5416024"/>
                      </a:cubicBezTo>
                      <a:lnTo>
                        <a:pt x="1826055" y="5987274"/>
                      </a:lnTo>
                      <a:lnTo>
                        <a:pt x="1739207" y="6187174"/>
                      </a:lnTo>
                      <a:lnTo>
                        <a:pt x="1466684" y="6068881"/>
                      </a:lnTo>
                      <a:lnTo>
                        <a:pt x="1466684" y="6244074"/>
                      </a:lnTo>
                      <a:lnTo>
                        <a:pt x="1492888" y="6244074"/>
                      </a:lnTo>
                      <a:lnTo>
                        <a:pt x="2514850" y="6244823"/>
                      </a:lnTo>
                      <a:cubicBezTo>
                        <a:pt x="2535065" y="6244823"/>
                        <a:pt x="2818069" y="4949589"/>
                        <a:pt x="2819567" y="4940605"/>
                      </a:cubicBezTo>
                      <a:lnTo>
                        <a:pt x="246319" y="4940605"/>
                      </a:lnTo>
                      <a:lnTo>
                        <a:pt x="246319" y="4545297"/>
                      </a:lnTo>
                      <a:lnTo>
                        <a:pt x="2603195" y="4522088"/>
                      </a:lnTo>
                      <a:cubicBezTo>
                        <a:pt x="2714750" y="4515349"/>
                        <a:pt x="2772399" y="4486151"/>
                        <a:pt x="2798603" y="4474920"/>
                      </a:cubicBezTo>
                      <a:cubicBezTo>
                        <a:pt x="3170078" y="4291907"/>
                        <a:pt x="3505284" y="3712255"/>
                        <a:pt x="3603321" y="2871559"/>
                      </a:cubicBezTo>
                      <a:cubicBezTo>
                        <a:pt x="3669330" y="2428251"/>
                        <a:pt x="3282257" y="1911405"/>
                        <a:pt x="3272524" y="1888196"/>
                      </a:cubicBezTo>
                      <a:cubicBezTo>
                        <a:pt x="2826305" y="2280510"/>
                        <a:pt x="2457949" y="2555279"/>
                        <a:pt x="1953332" y="2999252"/>
                      </a:cubicBezTo>
                      <a:lnTo>
                        <a:pt x="1119292" y="2052159"/>
                      </a:lnTo>
                      <a:cubicBezTo>
                        <a:pt x="1950338" y="1320689"/>
                        <a:pt x="2675818" y="732219"/>
                        <a:pt x="3507613" y="0"/>
                      </a:cubicBezTo>
                      <a:close/>
                    </a:path>
                  </a:pathLst>
                </a:custGeom>
                <a:grpFill/>
                <a:ln w="7475" cap="flat">
                  <a:noFill/>
                  <a:prstDash val="solid"/>
                  <a:miter/>
                </a:ln>
              </p:spPr>
              <p:txBody>
                <a:bodyPr rtlCol="0" anchor="ctr"/>
                <a:lstStyle/>
                <a:p>
                  <a:endParaRPr lang="en-US" sz="2400" dirty="0"/>
                </a:p>
              </p:txBody>
            </p:sp>
            <p:sp>
              <p:nvSpPr>
                <p:cNvPr id="40" name="Freeform: Shape 149">
                  <a:extLst>
                    <a:ext uri="{FF2B5EF4-FFF2-40B4-BE49-F238E27FC236}">
                      <a16:creationId xmlns:a16="http://schemas.microsoft.com/office/drawing/2014/main" id="{672F6505-D7F2-8B70-CECA-C4C1E4A452C8}"/>
                    </a:ext>
                  </a:extLst>
                </p:cNvPr>
                <p:cNvSpPr/>
                <p:nvPr/>
              </p:nvSpPr>
              <p:spPr>
                <a:xfrm>
                  <a:off x="4412196" y="2470677"/>
                  <a:ext cx="1205391" cy="1272773"/>
                </a:xfrm>
                <a:custGeom>
                  <a:avLst/>
                  <a:gdLst>
                    <a:gd name="connsiteX0" fmla="*/ 491889 w 1205390"/>
                    <a:gd name="connsiteY0" fmla="*/ 1275019 h 1272772"/>
                    <a:gd name="connsiteX1" fmla="*/ 459696 w 1205390"/>
                    <a:gd name="connsiteY1" fmla="*/ 1050412 h 1272772"/>
                    <a:gd name="connsiteX2" fmla="*/ 295733 w 1205390"/>
                    <a:gd name="connsiteY2" fmla="*/ 1194161 h 1272772"/>
                    <a:gd name="connsiteX3" fmla="*/ 17969 w 1205390"/>
                    <a:gd name="connsiteY3" fmla="*/ 878213 h 1272772"/>
                    <a:gd name="connsiteX4" fmla="*/ 233591 w 1205390"/>
                    <a:gd name="connsiteY4" fmla="*/ 688046 h 1272772"/>
                    <a:gd name="connsiteX5" fmla="*/ 0 w 1205390"/>
                    <a:gd name="connsiteY5" fmla="*/ 631146 h 1272772"/>
                    <a:gd name="connsiteX6" fmla="*/ 98827 w 1205390"/>
                    <a:gd name="connsiteY6" fmla="*/ 222361 h 1272772"/>
                    <a:gd name="connsiteX7" fmla="*/ 472423 w 1205390"/>
                    <a:gd name="connsiteY7" fmla="*/ 312204 h 1272772"/>
                    <a:gd name="connsiteX8" fmla="*/ 475418 w 1205390"/>
                    <a:gd name="connsiteY8" fmla="*/ 308460 h 1272772"/>
                    <a:gd name="connsiteX9" fmla="*/ 280010 w 1205390"/>
                    <a:gd name="connsiteY9" fmla="*/ 86099 h 1272772"/>
                    <a:gd name="connsiteX10" fmla="*/ 378089 w 1205390"/>
                    <a:gd name="connsiteY10" fmla="*/ 0 h 1272772"/>
                    <a:gd name="connsiteX11" fmla="*/ 1212129 w 1205390"/>
                    <a:gd name="connsiteY11" fmla="*/ 947093 h 1272772"/>
                    <a:gd name="connsiteX12" fmla="*/ 1114051 w 1205390"/>
                    <a:gd name="connsiteY12" fmla="*/ 1033192 h 1272772"/>
                    <a:gd name="connsiteX13" fmla="*/ 894685 w 1205390"/>
                    <a:gd name="connsiteY13" fmla="*/ 783879 h 1272772"/>
                    <a:gd name="connsiteX14" fmla="*/ 890192 w 1205390"/>
                    <a:gd name="connsiteY14" fmla="*/ 786124 h 1272772"/>
                    <a:gd name="connsiteX15" fmla="*/ 954580 w 1205390"/>
                    <a:gd name="connsiteY15" fmla="*/ 1238333 h 1272772"/>
                    <a:gd name="connsiteX16" fmla="*/ 491889 w 1205390"/>
                    <a:gd name="connsiteY16" fmla="*/ 1275019 h 127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5390" h="1272772">
                      <a:moveTo>
                        <a:pt x="491889" y="1275019"/>
                      </a:moveTo>
                      <a:cubicBezTo>
                        <a:pt x="480659" y="1200150"/>
                        <a:pt x="470926" y="1128276"/>
                        <a:pt x="459696" y="1050412"/>
                      </a:cubicBezTo>
                      <a:cubicBezTo>
                        <a:pt x="404293" y="1099077"/>
                        <a:pt x="351136" y="1145496"/>
                        <a:pt x="295733" y="1194161"/>
                      </a:cubicBezTo>
                      <a:cubicBezTo>
                        <a:pt x="202895" y="1088595"/>
                        <a:pt x="110806" y="984527"/>
                        <a:pt x="17969" y="878213"/>
                      </a:cubicBezTo>
                      <a:cubicBezTo>
                        <a:pt x="89843" y="815323"/>
                        <a:pt x="159471" y="753182"/>
                        <a:pt x="233591" y="688046"/>
                      </a:cubicBezTo>
                      <a:cubicBezTo>
                        <a:pt x="153481" y="668580"/>
                        <a:pt x="77864" y="649863"/>
                        <a:pt x="0" y="631146"/>
                      </a:cubicBezTo>
                      <a:cubicBezTo>
                        <a:pt x="32942" y="494884"/>
                        <a:pt x="65136" y="360120"/>
                        <a:pt x="98827" y="222361"/>
                      </a:cubicBezTo>
                      <a:cubicBezTo>
                        <a:pt x="224607" y="252309"/>
                        <a:pt x="348141" y="282256"/>
                        <a:pt x="472423" y="312204"/>
                      </a:cubicBezTo>
                      <a:cubicBezTo>
                        <a:pt x="473172" y="310706"/>
                        <a:pt x="474670" y="309958"/>
                        <a:pt x="475418" y="308460"/>
                      </a:cubicBezTo>
                      <a:cubicBezTo>
                        <a:pt x="411031" y="235089"/>
                        <a:pt x="346643" y="161717"/>
                        <a:pt x="280010" y="86099"/>
                      </a:cubicBezTo>
                      <a:cubicBezTo>
                        <a:pt x="312204" y="57649"/>
                        <a:pt x="343649" y="29948"/>
                        <a:pt x="378089" y="0"/>
                      </a:cubicBezTo>
                      <a:cubicBezTo>
                        <a:pt x="655852" y="315947"/>
                        <a:pt x="932868" y="630397"/>
                        <a:pt x="1212129" y="947093"/>
                      </a:cubicBezTo>
                      <a:cubicBezTo>
                        <a:pt x="1179936" y="975543"/>
                        <a:pt x="1147742" y="1003993"/>
                        <a:pt x="1114051" y="1033192"/>
                      </a:cubicBezTo>
                      <a:cubicBezTo>
                        <a:pt x="1040679" y="950088"/>
                        <a:pt x="967308" y="866983"/>
                        <a:pt x="894685" y="783879"/>
                      </a:cubicBezTo>
                      <a:cubicBezTo>
                        <a:pt x="893187" y="784627"/>
                        <a:pt x="891690" y="785376"/>
                        <a:pt x="890192" y="786124"/>
                      </a:cubicBezTo>
                      <a:cubicBezTo>
                        <a:pt x="911904" y="935862"/>
                        <a:pt x="932868" y="1085600"/>
                        <a:pt x="954580" y="1238333"/>
                      </a:cubicBezTo>
                      <a:cubicBezTo>
                        <a:pt x="800350" y="1251061"/>
                        <a:pt x="647617" y="1263040"/>
                        <a:pt x="491889" y="1275019"/>
                      </a:cubicBezTo>
                      <a:close/>
                    </a:path>
                  </a:pathLst>
                </a:custGeom>
                <a:grpFill/>
                <a:ln w="7475" cap="flat">
                  <a:noFill/>
                  <a:prstDash val="solid"/>
                  <a:miter/>
                </a:ln>
              </p:spPr>
              <p:txBody>
                <a:bodyPr rtlCol="0" anchor="ctr"/>
                <a:lstStyle/>
                <a:p>
                  <a:endParaRPr lang="en-US" sz="2400"/>
                </a:p>
              </p:txBody>
            </p:sp>
            <p:sp>
              <p:nvSpPr>
                <p:cNvPr id="41" name="Freeform: Shape 150">
                  <a:extLst>
                    <a:ext uri="{FF2B5EF4-FFF2-40B4-BE49-F238E27FC236}">
                      <a16:creationId xmlns:a16="http://schemas.microsoft.com/office/drawing/2014/main" id="{40766384-4FED-5F6B-D5DF-9A75DE3336EC}"/>
                    </a:ext>
                  </a:extLst>
                </p:cNvPr>
                <p:cNvSpPr/>
                <p:nvPr/>
              </p:nvSpPr>
              <p:spPr>
                <a:xfrm>
                  <a:off x="7448134" y="0"/>
                  <a:ext cx="973297" cy="1063140"/>
                </a:xfrm>
                <a:custGeom>
                  <a:avLst/>
                  <a:gdLst>
                    <a:gd name="connsiteX0" fmla="*/ 238832 w 973297"/>
                    <a:gd name="connsiteY0" fmla="*/ 416272 h 1063139"/>
                    <a:gd name="connsiteX1" fmla="*/ 119790 w 973297"/>
                    <a:gd name="connsiteY1" fmla="*/ 280759 h 1063139"/>
                    <a:gd name="connsiteX2" fmla="*/ 0 w 973297"/>
                    <a:gd name="connsiteY2" fmla="*/ 144497 h 1063139"/>
                    <a:gd name="connsiteX3" fmla="*/ 162466 w 973297"/>
                    <a:gd name="connsiteY3" fmla="*/ 0 h 1063139"/>
                    <a:gd name="connsiteX4" fmla="*/ 977040 w 973297"/>
                    <a:gd name="connsiteY4" fmla="*/ 925381 h 1063139"/>
                    <a:gd name="connsiteX5" fmla="*/ 813826 w 973297"/>
                    <a:gd name="connsiteY5" fmla="*/ 1069129 h 1063139"/>
                    <a:gd name="connsiteX6" fmla="*/ 574245 w 973297"/>
                    <a:gd name="connsiteY6" fmla="*/ 797355 h 1063139"/>
                    <a:gd name="connsiteX7" fmla="*/ 399800 w 973297"/>
                    <a:gd name="connsiteY7" fmla="*/ 950088 h 1063139"/>
                    <a:gd name="connsiteX8" fmla="*/ 64387 w 973297"/>
                    <a:gd name="connsiteY8" fmla="*/ 569004 h 1063139"/>
                    <a:gd name="connsiteX9" fmla="*/ 238832 w 973297"/>
                    <a:gd name="connsiteY9" fmla="*/ 416272 h 106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97" h="1063139">
                      <a:moveTo>
                        <a:pt x="238832" y="416272"/>
                      </a:moveTo>
                      <a:cubicBezTo>
                        <a:pt x="198403" y="369853"/>
                        <a:pt x="158722" y="325680"/>
                        <a:pt x="119790" y="280759"/>
                      </a:cubicBezTo>
                      <a:cubicBezTo>
                        <a:pt x="80110" y="235837"/>
                        <a:pt x="41178" y="191665"/>
                        <a:pt x="0" y="144497"/>
                      </a:cubicBezTo>
                      <a:cubicBezTo>
                        <a:pt x="53906" y="95832"/>
                        <a:pt x="107811" y="48665"/>
                        <a:pt x="162466" y="0"/>
                      </a:cubicBezTo>
                      <a:cubicBezTo>
                        <a:pt x="434240" y="308460"/>
                        <a:pt x="705266" y="616172"/>
                        <a:pt x="977040" y="925381"/>
                      </a:cubicBezTo>
                      <a:cubicBezTo>
                        <a:pt x="922386" y="973297"/>
                        <a:pt x="868480" y="1020464"/>
                        <a:pt x="813826" y="1069129"/>
                      </a:cubicBezTo>
                      <a:cubicBezTo>
                        <a:pt x="733716" y="977789"/>
                        <a:pt x="654355" y="887946"/>
                        <a:pt x="574245" y="797355"/>
                      </a:cubicBezTo>
                      <a:cubicBezTo>
                        <a:pt x="515847" y="849014"/>
                        <a:pt x="458947" y="899177"/>
                        <a:pt x="399800" y="950088"/>
                      </a:cubicBezTo>
                      <a:cubicBezTo>
                        <a:pt x="288245" y="822810"/>
                        <a:pt x="176691" y="697030"/>
                        <a:pt x="64387" y="569004"/>
                      </a:cubicBezTo>
                      <a:cubicBezTo>
                        <a:pt x="122785" y="518093"/>
                        <a:pt x="180434" y="467183"/>
                        <a:pt x="238832" y="416272"/>
                      </a:cubicBezTo>
                      <a:close/>
                    </a:path>
                  </a:pathLst>
                </a:custGeom>
                <a:grpFill/>
                <a:ln w="7475" cap="flat">
                  <a:noFill/>
                  <a:prstDash val="solid"/>
                  <a:miter/>
                </a:ln>
              </p:spPr>
              <p:txBody>
                <a:bodyPr rtlCol="0" anchor="ctr"/>
                <a:lstStyle/>
                <a:p>
                  <a:endParaRPr lang="en-US" sz="2400"/>
                </a:p>
              </p:txBody>
            </p:sp>
            <p:sp>
              <p:nvSpPr>
                <p:cNvPr id="42" name="Freeform: Shape 151">
                  <a:extLst>
                    <a:ext uri="{FF2B5EF4-FFF2-40B4-BE49-F238E27FC236}">
                      <a16:creationId xmlns:a16="http://schemas.microsoft.com/office/drawing/2014/main" id="{0F099FE4-4F92-1F67-3D27-57B80B74AD9C}"/>
                    </a:ext>
                  </a:extLst>
                </p:cNvPr>
                <p:cNvSpPr/>
                <p:nvPr/>
              </p:nvSpPr>
              <p:spPr>
                <a:xfrm>
                  <a:off x="7699694" y="2487897"/>
                  <a:ext cx="756177" cy="741203"/>
                </a:xfrm>
                <a:custGeom>
                  <a:avLst/>
                  <a:gdLst>
                    <a:gd name="connsiteX0" fmla="*/ 381083 w 756176"/>
                    <a:gd name="connsiteY0" fmla="*/ 743449 h 741203"/>
                    <a:gd name="connsiteX1" fmla="*/ 0 w 756176"/>
                    <a:gd name="connsiteY1" fmla="*/ 369853 h 741203"/>
                    <a:gd name="connsiteX2" fmla="*/ 381832 w 756176"/>
                    <a:gd name="connsiteY2" fmla="*/ 0 h 741203"/>
                    <a:gd name="connsiteX3" fmla="*/ 762915 w 756176"/>
                    <a:gd name="connsiteY3" fmla="*/ 370602 h 741203"/>
                    <a:gd name="connsiteX4" fmla="*/ 381083 w 756176"/>
                    <a:gd name="connsiteY4" fmla="*/ 743449 h 741203"/>
                    <a:gd name="connsiteX5" fmla="*/ 577989 w 756176"/>
                    <a:gd name="connsiteY5" fmla="*/ 372099 h 741203"/>
                    <a:gd name="connsiteX6" fmla="*/ 381083 w 756176"/>
                    <a:gd name="connsiteY6" fmla="*/ 180434 h 741203"/>
                    <a:gd name="connsiteX7" fmla="*/ 184927 w 756176"/>
                    <a:gd name="connsiteY7" fmla="*/ 370602 h 741203"/>
                    <a:gd name="connsiteX8" fmla="*/ 380334 w 756176"/>
                    <a:gd name="connsiteY8" fmla="*/ 563015 h 741203"/>
                    <a:gd name="connsiteX9" fmla="*/ 577989 w 756176"/>
                    <a:gd name="connsiteY9" fmla="*/ 372099 h 7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176" h="741203">
                      <a:moveTo>
                        <a:pt x="381083" y="743449"/>
                      </a:moveTo>
                      <a:cubicBezTo>
                        <a:pt x="169953" y="743449"/>
                        <a:pt x="0" y="576491"/>
                        <a:pt x="0" y="369853"/>
                      </a:cubicBezTo>
                      <a:cubicBezTo>
                        <a:pt x="749" y="165461"/>
                        <a:pt x="171450" y="0"/>
                        <a:pt x="381832" y="0"/>
                      </a:cubicBezTo>
                      <a:cubicBezTo>
                        <a:pt x="591465" y="0"/>
                        <a:pt x="762166" y="166209"/>
                        <a:pt x="762915" y="370602"/>
                      </a:cubicBezTo>
                      <a:cubicBezTo>
                        <a:pt x="762915" y="576491"/>
                        <a:pt x="592214" y="743449"/>
                        <a:pt x="381083" y="743449"/>
                      </a:cubicBezTo>
                      <a:close/>
                      <a:moveTo>
                        <a:pt x="577989" y="372099"/>
                      </a:moveTo>
                      <a:cubicBezTo>
                        <a:pt x="577989" y="265785"/>
                        <a:pt x="489643" y="179686"/>
                        <a:pt x="381083" y="180434"/>
                      </a:cubicBezTo>
                      <a:cubicBezTo>
                        <a:pt x="273272" y="180434"/>
                        <a:pt x="185675" y="265785"/>
                        <a:pt x="184927" y="370602"/>
                      </a:cubicBezTo>
                      <a:cubicBezTo>
                        <a:pt x="184927" y="477664"/>
                        <a:pt x="271026" y="563015"/>
                        <a:pt x="380334" y="563015"/>
                      </a:cubicBezTo>
                      <a:cubicBezTo>
                        <a:pt x="489643" y="563764"/>
                        <a:pt x="577989" y="478413"/>
                        <a:pt x="577989" y="372099"/>
                      </a:cubicBezTo>
                      <a:close/>
                    </a:path>
                  </a:pathLst>
                </a:custGeom>
                <a:grpFill/>
                <a:ln w="7475" cap="flat">
                  <a:noFill/>
                  <a:prstDash val="solid"/>
                  <a:miter/>
                </a:ln>
              </p:spPr>
              <p:txBody>
                <a:bodyPr rtlCol="0" anchor="ctr"/>
                <a:lstStyle/>
                <a:p>
                  <a:endParaRPr lang="en-US" sz="2400"/>
                </a:p>
              </p:txBody>
            </p:sp>
          </p:grpSp>
          <p:sp>
            <p:nvSpPr>
              <p:cNvPr id="38" name="Rectangle 147">
                <a:extLst>
                  <a:ext uri="{FF2B5EF4-FFF2-40B4-BE49-F238E27FC236}">
                    <a16:creationId xmlns:a16="http://schemas.microsoft.com/office/drawing/2014/main" id="{5FA8B931-FFAC-1502-DCA7-150612B2879D}"/>
                  </a:ext>
                </a:extLst>
              </p:cNvPr>
              <p:cNvSpPr/>
              <p:nvPr/>
            </p:nvSpPr>
            <p:spPr>
              <a:xfrm>
                <a:off x="3070673" y="4573635"/>
                <a:ext cx="1715646" cy="545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158" name="Grup 157">
            <a:extLst>
              <a:ext uri="{FF2B5EF4-FFF2-40B4-BE49-F238E27FC236}">
                <a16:creationId xmlns:a16="http://schemas.microsoft.com/office/drawing/2014/main" id="{C31E4C57-AB83-436D-AECA-4965FC5B7C27}"/>
              </a:ext>
            </a:extLst>
          </p:cNvPr>
          <p:cNvGrpSpPr/>
          <p:nvPr/>
        </p:nvGrpSpPr>
        <p:grpSpPr>
          <a:xfrm>
            <a:off x="10930601" y="1462666"/>
            <a:ext cx="756000" cy="756000"/>
            <a:chOff x="3027680" y="4243695"/>
            <a:chExt cx="756000" cy="756000"/>
          </a:xfrm>
        </p:grpSpPr>
        <p:grpSp>
          <p:nvGrpSpPr>
            <p:cNvPr id="155" name="Grup 154">
              <a:extLst>
                <a:ext uri="{FF2B5EF4-FFF2-40B4-BE49-F238E27FC236}">
                  <a16:creationId xmlns:a16="http://schemas.microsoft.com/office/drawing/2014/main" id="{6F0E4873-48E0-C627-8CDA-475EE24805E8}"/>
                </a:ext>
              </a:extLst>
            </p:cNvPr>
            <p:cNvGrpSpPr/>
            <p:nvPr/>
          </p:nvGrpSpPr>
          <p:grpSpPr>
            <a:xfrm>
              <a:off x="3027680" y="4243695"/>
              <a:ext cx="756000" cy="756000"/>
              <a:chOff x="2418080" y="3634095"/>
              <a:chExt cx="756000" cy="756000"/>
            </a:xfrm>
          </p:grpSpPr>
          <p:sp>
            <p:nvSpPr>
              <p:cNvPr id="156" name="Akış Çizelgesi: Bağlayıcı 155">
                <a:extLst>
                  <a:ext uri="{FF2B5EF4-FFF2-40B4-BE49-F238E27FC236}">
                    <a16:creationId xmlns:a16="http://schemas.microsoft.com/office/drawing/2014/main" id="{609C466E-E141-EA2B-AB56-17CEFABD84AB}"/>
                  </a:ext>
                </a:extLst>
              </p:cNvPr>
              <p:cNvSpPr/>
              <p:nvPr/>
            </p:nvSpPr>
            <p:spPr>
              <a:xfrm>
                <a:off x="2418080" y="3634095"/>
                <a:ext cx="756000" cy="756000"/>
              </a:xfrm>
              <a:prstGeom prst="flowChartConnector">
                <a:avLst/>
              </a:prstGeom>
              <a:solidFill>
                <a:srgbClr val="EDBE44"/>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7" name="Akış Çizelgesi: Bağlayıcı 156">
                <a:extLst>
                  <a:ext uri="{FF2B5EF4-FFF2-40B4-BE49-F238E27FC236}">
                    <a16:creationId xmlns:a16="http://schemas.microsoft.com/office/drawing/2014/main" id="{3A0EF5F7-EC7F-D30D-5965-7FE6E4E51533}"/>
                  </a:ext>
                </a:extLst>
              </p:cNvPr>
              <p:cNvSpPr/>
              <p:nvPr/>
            </p:nvSpPr>
            <p:spPr>
              <a:xfrm>
                <a:off x="2432201" y="3652847"/>
                <a:ext cx="720000" cy="720000"/>
              </a:xfrm>
              <a:prstGeom prst="flowChartConnector">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pic>
          <p:nvPicPr>
            <p:cNvPr id="145" name="Grafik 144" descr="Pano Rozeti düz dolguyla">
              <a:extLst>
                <a:ext uri="{FF2B5EF4-FFF2-40B4-BE49-F238E27FC236}">
                  <a16:creationId xmlns:a16="http://schemas.microsoft.com/office/drawing/2014/main" id="{1CD0A433-E898-8EAA-8FFD-4E39000299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4344" y="4355362"/>
              <a:ext cx="480886" cy="480885"/>
            </a:xfrm>
            <a:prstGeom prst="rect">
              <a:avLst/>
            </a:prstGeom>
          </p:spPr>
        </p:pic>
      </p:grpSp>
      <p:sp>
        <p:nvSpPr>
          <p:cNvPr id="153" name="Akış Çizelgesi: Bağlayıcı 152">
            <a:extLst>
              <a:ext uri="{FF2B5EF4-FFF2-40B4-BE49-F238E27FC236}">
                <a16:creationId xmlns:a16="http://schemas.microsoft.com/office/drawing/2014/main" id="{AD0191BD-AD25-0DE8-BB42-4C74DE64B8E1}"/>
              </a:ext>
            </a:extLst>
          </p:cNvPr>
          <p:cNvSpPr/>
          <p:nvPr/>
        </p:nvSpPr>
        <p:spPr>
          <a:xfrm>
            <a:off x="10930601" y="2289846"/>
            <a:ext cx="756000" cy="756000"/>
          </a:xfrm>
          <a:prstGeom prst="flowChartConnector">
            <a:avLst/>
          </a:prstGeom>
          <a:solidFill>
            <a:srgbClr val="EC5D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1" name="Group 9">
            <a:extLst>
              <a:ext uri="{FF2B5EF4-FFF2-40B4-BE49-F238E27FC236}">
                <a16:creationId xmlns:a16="http://schemas.microsoft.com/office/drawing/2014/main" id="{AE6870D2-9CD2-E05A-7054-5F22E08C737B}"/>
              </a:ext>
            </a:extLst>
          </p:cNvPr>
          <p:cNvGrpSpPr>
            <a:grpSpLocks noChangeAspect="1"/>
          </p:cNvGrpSpPr>
          <p:nvPr/>
        </p:nvGrpSpPr>
        <p:grpSpPr>
          <a:xfrm>
            <a:off x="11021565" y="2505763"/>
            <a:ext cx="580339" cy="336239"/>
            <a:chOff x="1525348" y="1579815"/>
            <a:chExt cx="6070988" cy="4052791"/>
          </a:xfrm>
        </p:grpSpPr>
        <p:grpSp>
          <p:nvGrpSpPr>
            <p:cNvPr id="14" name="Group 10">
              <a:extLst>
                <a:ext uri="{FF2B5EF4-FFF2-40B4-BE49-F238E27FC236}">
                  <a16:creationId xmlns:a16="http://schemas.microsoft.com/office/drawing/2014/main" id="{541DFB11-8762-CD2A-C098-E0897615C464}"/>
                </a:ext>
              </a:extLst>
            </p:cNvPr>
            <p:cNvGrpSpPr/>
            <p:nvPr/>
          </p:nvGrpSpPr>
          <p:grpSpPr>
            <a:xfrm rot="10800000">
              <a:off x="3333447" y="3946302"/>
              <a:ext cx="2494213" cy="1686304"/>
              <a:chOff x="2987824" y="3700232"/>
              <a:chExt cx="2780246" cy="1879687"/>
            </a:xfrm>
          </p:grpSpPr>
          <p:sp>
            <p:nvSpPr>
              <p:cNvPr id="23" name="Rectangle 39">
                <a:extLst>
                  <a:ext uri="{FF2B5EF4-FFF2-40B4-BE49-F238E27FC236}">
                    <a16:creationId xmlns:a16="http://schemas.microsoft.com/office/drawing/2014/main" id="{C434BA47-9A67-5931-EA09-4A8568E6BB28}"/>
                  </a:ext>
                </a:extLst>
              </p:cNvPr>
              <p:cNvSpPr/>
              <p:nvPr/>
            </p:nvSpPr>
            <p:spPr>
              <a:xfrm rot="5400000" flipV="1">
                <a:off x="2787184" y="4631800"/>
                <a:ext cx="1687478" cy="208760"/>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ectangle 26">
                <a:extLst>
                  <a:ext uri="{FF2B5EF4-FFF2-40B4-BE49-F238E27FC236}">
                    <a16:creationId xmlns:a16="http://schemas.microsoft.com/office/drawing/2014/main" id="{B43ACF77-63D8-2246-2984-D7C789428441}"/>
                  </a:ext>
                </a:extLst>
              </p:cNvPr>
              <p:cNvSpPr/>
              <p:nvPr/>
            </p:nvSpPr>
            <p:spPr>
              <a:xfrm rot="16200000" flipH="1" flipV="1">
                <a:off x="3035148" y="4605481"/>
                <a:ext cx="1734320" cy="21455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Rectangle 52">
                <a:extLst>
                  <a:ext uri="{FF2B5EF4-FFF2-40B4-BE49-F238E27FC236}">
                    <a16:creationId xmlns:a16="http://schemas.microsoft.com/office/drawing/2014/main" id="{D0FBAE62-3AA3-BE70-B88C-AC3805126C39}"/>
                  </a:ext>
                </a:extLst>
              </p:cNvPr>
              <p:cNvSpPr/>
              <p:nvPr/>
            </p:nvSpPr>
            <p:spPr>
              <a:xfrm rot="16200000" flipH="1" flipV="1">
                <a:off x="4883414" y="4695262"/>
                <a:ext cx="1555516" cy="213797"/>
              </a:xfrm>
              <a:custGeom>
                <a:avLst/>
                <a:gdLst/>
                <a:ahLst/>
                <a:cxnLst/>
                <a:rect l="l" t="t" r="r" b="b"/>
                <a:pathLst>
                  <a:path w="5393520" h="667240">
                    <a:moveTo>
                      <a:pt x="5393520" y="0"/>
                    </a:moveTo>
                    <a:lnTo>
                      <a:pt x="1875109" y="0"/>
                    </a:lnTo>
                    <a:lnTo>
                      <a:pt x="1875109" y="658575"/>
                    </a:lnTo>
                    <a:lnTo>
                      <a:pt x="1782911" y="658575"/>
                    </a:lnTo>
                    <a:lnTo>
                      <a:pt x="1782911" y="0"/>
                    </a:lnTo>
                    <a:lnTo>
                      <a:pt x="1642284" y="0"/>
                    </a:lnTo>
                    <a:lnTo>
                      <a:pt x="1642284" y="658575"/>
                    </a:lnTo>
                    <a:lnTo>
                      <a:pt x="1550085" y="658575"/>
                    </a:lnTo>
                    <a:lnTo>
                      <a:pt x="1550085" y="0"/>
                    </a:lnTo>
                    <a:lnTo>
                      <a:pt x="1409458" y="0"/>
                    </a:lnTo>
                    <a:lnTo>
                      <a:pt x="1409458" y="658575"/>
                    </a:lnTo>
                    <a:lnTo>
                      <a:pt x="1317259" y="658575"/>
                    </a:lnTo>
                    <a:lnTo>
                      <a:pt x="1317259" y="0"/>
                    </a:lnTo>
                    <a:lnTo>
                      <a:pt x="1176632" y="0"/>
                    </a:lnTo>
                    <a:lnTo>
                      <a:pt x="1176632" y="658575"/>
                    </a:lnTo>
                    <a:lnTo>
                      <a:pt x="1084434" y="658575"/>
                    </a:lnTo>
                    <a:lnTo>
                      <a:pt x="1084434" y="0"/>
                    </a:lnTo>
                    <a:lnTo>
                      <a:pt x="943806" y="0"/>
                    </a:lnTo>
                    <a:lnTo>
                      <a:pt x="943806" y="658575"/>
                    </a:lnTo>
                    <a:lnTo>
                      <a:pt x="851608" y="658575"/>
                    </a:lnTo>
                    <a:lnTo>
                      <a:pt x="851608" y="0"/>
                    </a:lnTo>
                    <a:lnTo>
                      <a:pt x="710981" y="0"/>
                    </a:lnTo>
                    <a:lnTo>
                      <a:pt x="710981" y="658575"/>
                    </a:lnTo>
                    <a:lnTo>
                      <a:pt x="618782" y="658575"/>
                    </a:lnTo>
                    <a:lnTo>
                      <a:pt x="618782" y="0"/>
                    </a:lnTo>
                    <a:lnTo>
                      <a:pt x="478155" y="0"/>
                    </a:lnTo>
                    <a:lnTo>
                      <a:pt x="478155" y="658575"/>
                    </a:lnTo>
                    <a:lnTo>
                      <a:pt x="385957" y="658575"/>
                    </a:lnTo>
                    <a:lnTo>
                      <a:pt x="385957" y="0"/>
                    </a:lnTo>
                    <a:lnTo>
                      <a:pt x="245332" y="0"/>
                    </a:lnTo>
                    <a:lnTo>
                      <a:pt x="245332" y="658575"/>
                    </a:lnTo>
                    <a:lnTo>
                      <a:pt x="153133" y="658575"/>
                    </a:lnTo>
                    <a:lnTo>
                      <a:pt x="153133" y="0"/>
                    </a:lnTo>
                    <a:lnTo>
                      <a:pt x="0" y="0"/>
                    </a:lnTo>
                    <a:lnTo>
                      <a:pt x="0" y="667240"/>
                    </a:lnTo>
                    <a:lnTo>
                      <a:pt x="5393520" y="667240"/>
                    </a:lnTo>
                    <a:close/>
                  </a:path>
                </a:pathLst>
              </a:custGeom>
              <a:solidFill>
                <a:schemeClr val="accent3">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Rectangle 98">
                <a:extLst>
                  <a:ext uri="{FF2B5EF4-FFF2-40B4-BE49-F238E27FC236}">
                    <a16:creationId xmlns:a16="http://schemas.microsoft.com/office/drawing/2014/main" id="{D1B82407-A01E-7B47-C43E-CD56649BBC3A}"/>
                  </a:ext>
                </a:extLst>
              </p:cNvPr>
              <p:cNvSpPr/>
              <p:nvPr/>
            </p:nvSpPr>
            <p:spPr>
              <a:xfrm rot="5400000" flipH="1">
                <a:off x="3572073" y="4627733"/>
                <a:ext cx="1694715" cy="209656"/>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Rectangle 110">
                <a:extLst>
                  <a:ext uri="{FF2B5EF4-FFF2-40B4-BE49-F238E27FC236}">
                    <a16:creationId xmlns:a16="http://schemas.microsoft.com/office/drawing/2014/main" id="{0AD712F0-381A-7F97-9745-171853DAE4E9}"/>
                  </a:ext>
                </a:extLst>
              </p:cNvPr>
              <p:cNvSpPr/>
              <p:nvPr/>
            </p:nvSpPr>
            <p:spPr>
              <a:xfrm rot="5400000" flipH="1">
                <a:off x="3412106" y="4737149"/>
                <a:ext cx="1499976" cy="185564"/>
              </a:xfrm>
              <a:custGeom>
                <a:avLst/>
                <a:gdLst/>
                <a:ahLst/>
                <a:cxnLst/>
                <a:rect l="l" t="t" r="r" b="b"/>
                <a:pathLst>
                  <a:path w="5393520" h="667240">
                    <a:moveTo>
                      <a:pt x="160738" y="0"/>
                    </a:moveTo>
                    <a:lnTo>
                      <a:pt x="0" y="0"/>
                    </a:lnTo>
                    <a:lnTo>
                      <a:pt x="0" y="667240"/>
                    </a:lnTo>
                    <a:lnTo>
                      <a:pt x="160738" y="667240"/>
                    </a:lnTo>
                    <a:close/>
                    <a:moveTo>
                      <a:pt x="374828" y="0"/>
                    </a:moveTo>
                    <a:lnTo>
                      <a:pt x="244143" y="0"/>
                    </a:lnTo>
                    <a:lnTo>
                      <a:pt x="244143" y="667240"/>
                    </a:lnTo>
                    <a:lnTo>
                      <a:pt x="374828" y="667240"/>
                    </a:lnTo>
                    <a:close/>
                    <a:moveTo>
                      <a:pt x="588917" y="0"/>
                    </a:moveTo>
                    <a:lnTo>
                      <a:pt x="458233" y="0"/>
                    </a:lnTo>
                    <a:lnTo>
                      <a:pt x="458233" y="667240"/>
                    </a:lnTo>
                    <a:lnTo>
                      <a:pt x="588917" y="667240"/>
                    </a:lnTo>
                    <a:close/>
                    <a:moveTo>
                      <a:pt x="803007" y="0"/>
                    </a:moveTo>
                    <a:lnTo>
                      <a:pt x="672322" y="0"/>
                    </a:lnTo>
                    <a:lnTo>
                      <a:pt x="672322" y="667240"/>
                    </a:lnTo>
                    <a:lnTo>
                      <a:pt x="803007" y="667240"/>
                    </a:lnTo>
                    <a:close/>
                    <a:moveTo>
                      <a:pt x="5393520" y="0"/>
                    </a:moveTo>
                    <a:lnTo>
                      <a:pt x="886412" y="0"/>
                    </a:lnTo>
                    <a:lnTo>
                      <a:pt x="886412" y="667240"/>
                    </a:lnTo>
                    <a:lnTo>
                      <a:pt x="5393520" y="667240"/>
                    </a:lnTo>
                    <a:close/>
                  </a:path>
                </a:pathLst>
              </a:custGeom>
              <a:solidFill>
                <a:schemeClr val="accent1">
                  <a:lumMod val="9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Rectangle 112">
                <a:extLst>
                  <a:ext uri="{FF2B5EF4-FFF2-40B4-BE49-F238E27FC236}">
                    <a16:creationId xmlns:a16="http://schemas.microsoft.com/office/drawing/2014/main" id="{8F22AEA1-CF18-05D1-9416-859BE400F30C}"/>
                  </a:ext>
                </a:extLst>
              </p:cNvPr>
              <p:cNvSpPr/>
              <p:nvPr/>
            </p:nvSpPr>
            <p:spPr>
              <a:xfrm rot="5400000" flipH="1">
                <a:off x="3801983" y="4577115"/>
                <a:ext cx="1784807" cy="220801"/>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Rectangle 112">
                <a:extLst>
                  <a:ext uri="{FF2B5EF4-FFF2-40B4-BE49-F238E27FC236}">
                    <a16:creationId xmlns:a16="http://schemas.microsoft.com/office/drawing/2014/main" id="{7976B629-09CF-F446-B18B-3A96CA41BEFC}"/>
                  </a:ext>
                </a:extLst>
              </p:cNvPr>
              <p:cNvSpPr/>
              <p:nvPr/>
            </p:nvSpPr>
            <p:spPr>
              <a:xfrm rot="5400000" flipH="1">
                <a:off x="2410703" y="4523806"/>
                <a:ext cx="1879687" cy="232539"/>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Rectangle 97">
                <a:extLst>
                  <a:ext uri="{FF2B5EF4-FFF2-40B4-BE49-F238E27FC236}">
                    <a16:creationId xmlns:a16="http://schemas.microsoft.com/office/drawing/2014/main" id="{AEA8E796-D1EA-AEBA-6404-7196FA93EACF}"/>
                  </a:ext>
                </a:extLst>
              </p:cNvPr>
              <p:cNvSpPr/>
              <p:nvPr/>
            </p:nvSpPr>
            <p:spPr>
              <a:xfrm rot="5400000" flipH="1">
                <a:off x="2326501" y="4731870"/>
                <a:ext cx="1509371" cy="186726"/>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1">
                  <a:lumMod val="9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Rectangle 74">
                <a:extLst>
                  <a:ext uri="{FF2B5EF4-FFF2-40B4-BE49-F238E27FC236}">
                    <a16:creationId xmlns:a16="http://schemas.microsoft.com/office/drawing/2014/main" id="{484446BA-138A-041C-A91B-EF18D56FD4C8}"/>
                  </a:ext>
                </a:extLst>
              </p:cNvPr>
              <p:cNvSpPr/>
              <p:nvPr/>
            </p:nvSpPr>
            <p:spPr>
              <a:xfrm rot="5400000" flipH="1">
                <a:off x="4624354" y="4709730"/>
                <a:ext cx="1530076" cy="210301"/>
              </a:xfrm>
              <a:custGeom>
                <a:avLst/>
                <a:gdLst/>
                <a:ahLst/>
                <a:cxnLst/>
                <a:rect l="l" t="t" r="r" b="b"/>
                <a:pathLst>
                  <a:path w="5393520" h="667240">
                    <a:moveTo>
                      <a:pt x="4294520" y="262881"/>
                    </a:moveTo>
                    <a:lnTo>
                      <a:pt x="4294520" y="390769"/>
                    </a:lnTo>
                    <a:lnTo>
                      <a:pt x="4155512" y="390769"/>
                    </a:lnTo>
                    <a:lnTo>
                      <a:pt x="4155512" y="262881"/>
                    </a:lnTo>
                    <a:close/>
                    <a:moveTo>
                      <a:pt x="4545033" y="262881"/>
                    </a:moveTo>
                    <a:lnTo>
                      <a:pt x="4545033" y="390769"/>
                    </a:lnTo>
                    <a:lnTo>
                      <a:pt x="4406025" y="390769"/>
                    </a:lnTo>
                    <a:lnTo>
                      <a:pt x="4406025" y="262881"/>
                    </a:lnTo>
                    <a:close/>
                    <a:moveTo>
                      <a:pt x="4795546" y="262881"/>
                    </a:moveTo>
                    <a:lnTo>
                      <a:pt x="4795546" y="390769"/>
                    </a:lnTo>
                    <a:lnTo>
                      <a:pt x="4656538" y="390769"/>
                    </a:lnTo>
                    <a:lnTo>
                      <a:pt x="4656538" y="262881"/>
                    </a:lnTo>
                    <a:close/>
                    <a:moveTo>
                      <a:pt x="5393520" y="0"/>
                    </a:moveTo>
                    <a:lnTo>
                      <a:pt x="1140534" y="0"/>
                    </a:lnTo>
                    <a:lnTo>
                      <a:pt x="1140534" y="658575"/>
                    </a:lnTo>
                    <a:lnTo>
                      <a:pt x="1057129" y="658575"/>
                    </a:lnTo>
                    <a:lnTo>
                      <a:pt x="1057129" y="0"/>
                    </a:lnTo>
                    <a:lnTo>
                      <a:pt x="926444" y="0"/>
                    </a:lnTo>
                    <a:lnTo>
                      <a:pt x="926444" y="658575"/>
                    </a:lnTo>
                    <a:lnTo>
                      <a:pt x="843039" y="658575"/>
                    </a:lnTo>
                    <a:lnTo>
                      <a:pt x="843039" y="0"/>
                    </a:lnTo>
                    <a:lnTo>
                      <a:pt x="712355" y="0"/>
                    </a:lnTo>
                    <a:lnTo>
                      <a:pt x="712355" y="658575"/>
                    </a:lnTo>
                    <a:lnTo>
                      <a:pt x="628950" y="658575"/>
                    </a:lnTo>
                    <a:lnTo>
                      <a:pt x="628950" y="0"/>
                    </a:lnTo>
                    <a:lnTo>
                      <a:pt x="498265" y="0"/>
                    </a:lnTo>
                    <a:lnTo>
                      <a:pt x="498265" y="658575"/>
                    </a:lnTo>
                    <a:lnTo>
                      <a:pt x="414860" y="658575"/>
                    </a:lnTo>
                    <a:lnTo>
                      <a:pt x="414860"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Rectangle 131">
                <a:extLst>
                  <a:ext uri="{FF2B5EF4-FFF2-40B4-BE49-F238E27FC236}">
                    <a16:creationId xmlns:a16="http://schemas.microsoft.com/office/drawing/2014/main" id="{FCCF1286-0C83-8E32-25C7-0AA10EDB6B6A}"/>
                  </a:ext>
                </a:extLst>
              </p:cNvPr>
              <p:cNvSpPr/>
              <p:nvPr/>
            </p:nvSpPr>
            <p:spPr>
              <a:xfrm rot="5400000" flipH="1">
                <a:off x="4253712" y="4609117"/>
                <a:ext cx="1581603" cy="360000"/>
              </a:xfrm>
              <a:custGeom>
                <a:avLst/>
                <a:gdLst/>
                <a:ahLst/>
                <a:cxnLst/>
                <a:rect l="l" t="t" r="r" b="b"/>
                <a:pathLst>
                  <a:path w="1581603" h="360000">
                    <a:moveTo>
                      <a:pt x="1202902" y="360000"/>
                    </a:moveTo>
                    <a:lnTo>
                      <a:pt x="1202902" y="0"/>
                    </a:lnTo>
                    <a:lnTo>
                      <a:pt x="1152000" y="0"/>
                    </a:lnTo>
                    <a:lnTo>
                      <a:pt x="1019560" y="0"/>
                    </a:lnTo>
                    <a:lnTo>
                      <a:pt x="929520" y="0"/>
                    </a:lnTo>
                    <a:lnTo>
                      <a:pt x="863339" y="0"/>
                    </a:lnTo>
                    <a:lnTo>
                      <a:pt x="773299" y="0"/>
                    </a:lnTo>
                    <a:lnTo>
                      <a:pt x="429603" y="0"/>
                    </a:lnTo>
                    <a:lnTo>
                      <a:pt x="0" y="0"/>
                    </a:lnTo>
                    <a:lnTo>
                      <a:pt x="0" y="360000"/>
                    </a:lnTo>
                    <a:lnTo>
                      <a:pt x="429603" y="360000"/>
                    </a:lnTo>
                    <a:lnTo>
                      <a:pt x="773299" y="360000"/>
                    </a:lnTo>
                    <a:lnTo>
                      <a:pt x="863339" y="360000"/>
                    </a:lnTo>
                    <a:lnTo>
                      <a:pt x="929520" y="360000"/>
                    </a:lnTo>
                    <a:lnTo>
                      <a:pt x="1019560" y="360000"/>
                    </a:lnTo>
                    <a:lnTo>
                      <a:pt x="1152000" y="360000"/>
                    </a:lnTo>
                    <a:close/>
                    <a:moveTo>
                      <a:pt x="1359123" y="360000"/>
                    </a:moveTo>
                    <a:lnTo>
                      <a:pt x="1359123" y="0"/>
                    </a:lnTo>
                    <a:lnTo>
                      <a:pt x="1292942" y="0"/>
                    </a:lnTo>
                    <a:lnTo>
                      <a:pt x="1292942" y="360000"/>
                    </a:lnTo>
                    <a:close/>
                    <a:moveTo>
                      <a:pt x="1581603" y="360000"/>
                    </a:moveTo>
                    <a:lnTo>
                      <a:pt x="1581603" y="0"/>
                    </a:lnTo>
                    <a:lnTo>
                      <a:pt x="1449163" y="0"/>
                    </a:lnTo>
                    <a:lnTo>
                      <a:pt x="1449163" y="36000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11">
              <a:extLst>
                <a:ext uri="{FF2B5EF4-FFF2-40B4-BE49-F238E27FC236}">
                  <a16:creationId xmlns:a16="http://schemas.microsoft.com/office/drawing/2014/main" id="{6DF819D1-1E07-FD49-6051-CD24216FFFC7}"/>
                </a:ext>
              </a:extLst>
            </p:cNvPr>
            <p:cNvGrpSpPr/>
            <p:nvPr/>
          </p:nvGrpSpPr>
          <p:grpSpPr>
            <a:xfrm>
              <a:off x="1525348" y="1579815"/>
              <a:ext cx="6070988" cy="2747259"/>
              <a:chOff x="1525348" y="1579815"/>
              <a:chExt cx="6070988" cy="2747259"/>
            </a:xfrm>
          </p:grpSpPr>
          <p:sp>
            <p:nvSpPr>
              <p:cNvPr id="16" name="Rectangle 5">
                <a:extLst>
                  <a:ext uri="{FF2B5EF4-FFF2-40B4-BE49-F238E27FC236}">
                    <a16:creationId xmlns:a16="http://schemas.microsoft.com/office/drawing/2014/main" id="{F4A87646-64F2-3A48-9B1F-5FD5449E3193}"/>
                  </a:ext>
                </a:extLst>
              </p:cNvPr>
              <p:cNvSpPr/>
              <p:nvPr/>
            </p:nvSpPr>
            <p:spPr>
              <a:xfrm>
                <a:off x="3287092" y="2291646"/>
                <a:ext cx="2598978"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Rectangle 5">
                <a:extLst>
                  <a:ext uri="{FF2B5EF4-FFF2-40B4-BE49-F238E27FC236}">
                    <a16:creationId xmlns:a16="http://schemas.microsoft.com/office/drawing/2014/main" id="{9B47C3D4-D655-DF40-E8CD-93ED3E02B675}"/>
                  </a:ext>
                </a:extLst>
              </p:cNvPr>
              <p:cNvSpPr/>
              <p:nvPr/>
            </p:nvSpPr>
            <p:spPr>
              <a:xfrm>
                <a:off x="3268743" y="2704966"/>
                <a:ext cx="2598978" cy="977872"/>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Freeform 22">
                <a:extLst>
                  <a:ext uri="{FF2B5EF4-FFF2-40B4-BE49-F238E27FC236}">
                    <a16:creationId xmlns:a16="http://schemas.microsoft.com/office/drawing/2014/main" id="{9CB39322-68B9-1720-B129-BDE120899115}"/>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cxnSp>
            <p:nvCxnSpPr>
              <p:cNvPr id="19" name="Straight Connector 15">
                <a:extLst>
                  <a:ext uri="{FF2B5EF4-FFF2-40B4-BE49-F238E27FC236}">
                    <a16:creationId xmlns:a16="http://schemas.microsoft.com/office/drawing/2014/main" id="{03984C31-1911-E488-F33A-56A83030D5ED}"/>
                  </a:ext>
                </a:extLst>
              </p:cNvPr>
              <p:cNvCxnSpPr/>
              <p:nvPr/>
            </p:nvCxnSpPr>
            <p:spPr>
              <a:xfrm>
                <a:off x="4662703" y="2187506"/>
                <a:ext cx="1586226" cy="61473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6">
                <a:extLst>
                  <a:ext uri="{FF2B5EF4-FFF2-40B4-BE49-F238E27FC236}">
                    <a16:creationId xmlns:a16="http://schemas.microsoft.com/office/drawing/2014/main" id="{06A851CB-71DE-20FF-F16D-972988F60B63}"/>
                  </a:ext>
                </a:extLst>
              </p:cNvPr>
              <p:cNvCxnSpPr/>
              <p:nvPr/>
            </p:nvCxnSpPr>
            <p:spPr>
              <a:xfrm>
                <a:off x="6248932" y="2802241"/>
                <a:ext cx="0" cy="101060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Isosceles Triangle 17">
                <a:extLst>
                  <a:ext uri="{FF2B5EF4-FFF2-40B4-BE49-F238E27FC236}">
                    <a16:creationId xmlns:a16="http://schemas.microsoft.com/office/drawing/2014/main" id="{9F922B9B-12D8-1BC2-2988-B95E26BF4FB4}"/>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Oval 21">
                <a:extLst>
                  <a:ext uri="{FF2B5EF4-FFF2-40B4-BE49-F238E27FC236}">
                    <a16:creationId xmlns:a16="http://schemas.microsoft.com/office/drawing/2014/main" id="{0DFBCEBD-458B-409F-8F46-7BBA4DB4163F}"/>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Tree>
    <p:extLst>
      <p:ext uri="{BB962C8B-B14F-4D97-AF65-F5344CB8AC3E}">
        <p14:creationId xmlns:p14="http://schemas.microsoft.com/office/powerpoint/2010/main" val="275298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E6C3F71A-F7BD-4820-A6A8-3ABC8CD10D40}"/>
              </a:ext>
            </a:extLst>
          </p:cNvPr>
          <p:cNvSpPr>
            <a:spLocks noGrp="1"/>
          </p:cNvSpPr>
          <p:nvPr>
            <p:ph type="title"/>
          </p:nvPr>
        </p:nvSpPr>
        <p:spPr>
          <a:xfrm>
            <a:off x="1320944" y="136526"/>
            <a:ext cx="10026505" cy="1488380"/>
          </a:xfrm>
        </p:spPr>
        <p:txBody>
          <a:bodyPr/>
          <a:lstStyle/>
          <a:p>
            <a:r>
              <a:rPr lang="en-US" sz="4000" b="1" dirty="0" err="1">
                <a:solidFill>
                  <a:srgbClr val="FF0000"/>
                </a:solidFill>
                <a:effectLst/>
                <a:latin typeface="Bell MT" panose="02020503060305020303" pitchFamily="18" charset="0"/>
                <a:ea typeface="Calibri" panose="020F0502020204030204" pitchFamily="34" charset="0"/>
              </a:rPr>
              <a:t>Avrupa</a:t>
            </a:r>
            <a:r>
              <a:rPr lang="en-US" sz="4000" b="1" dirty="0">
                <a:solidFill>
                  <a:srgbClr val="FF0000"/>
                </a:solidFill>
                <a:effectLst/>
                <a:latin typeface="Bell MT" panose="02020503060305020303" pitchFamily="18" charset="0"/>
                <a:ea typeface="Calibri" panose="020F0502020204030204" pitchFamily="34" charset="0"/>
              </a:rPr>
              <a:t> </a:t>
            </a:r>
            <a:r>
              <a:rPr lang="en-US" sz="4000" b="1" dirty="0" err="1">
                <a:solidFill>
                  <a:srgbClr val="FF0000"/>
                </a:solidFill>
                <a:effectLst/>
                <a:latin typeface="Bell MT" panose="02020503060305020303" pitchFamily="18" charset="0"/>
                <a:ea typeface="Calibri" panose="020F0502020204030204" pitchFamily="34" charset="0"/>
              </a:rPr>
              <a:t>Gençlik</a:t>
            </a:r>
            <a:r>
              <a:rPr lang="en-US" sz="4000" b="1" dirty="0">
                <a:solidFill>
                  <a:srgbClr val="FF0000"/>
                </a:solidFill>
                <a:effectLst/>
                <a:latin typeface="Bell MT" panose="02020503060305020303" pitchFamily="18" charset="0"/>
                <a:ea typeface="Calibri" panose="020F0502020204030204" pitchFamily="34" charset="0"/>
              </a:rPr>
              <a:t> Portal' 1</a:t>
            </a:r>
            <a:br>
              <a:rPr lang="tr-TR" sz="1800" dirty="0">
                <a:solidFill>
                  <a:srgbClr val="000000"/>
                </a:solidFill>
                <a:effectLst/>
                <a:latin typeface="Calibri" panose="020F0502020204030204" pitchFamily="34" charset="0"/>
                <a:ea typeface="Calibri" panose="020F0502020204030204" pitchFamily="34" charset="0"/>
              </a:rPr>
            </a:br>
            <a:endParaRPr lang="tr-TR" dirty="0"/>
          </a:p>
        </p:txBody>
      </p:sp>
      <p:sp>
        <p:nvSpPr>
          <p:cNvPr id="5" name="Metin Yer Tutucusu 4">
            <a:extLst>
              <a:ext uri="{FF2B5EF4-FFF2-40B4-BE49-F238E27FC236}">
                <a16:creationId xmlns:a16="http://schemas.microsoft.com/office/drawing/2014/main" id="{D12A89AC-13A1-492D-BAE8-83DB56F3F2D7}"/>
              </a:ext>
            </a:extLst>
          </p:cNvPr>
          <p:cNvSpPr>
            <a:spLocks noGrp="1"/>
          </p:cNvSpPr>
          <p:nvPr>
            <p:ph type="body" idx="1"/>
          </p:nvPr>
        </p:nvSpPr>
        <p:spPr>
          <a:xfrm>
            <a:off x="831850" y="1464509"/>
            <a:ext cx="8618377" cy="5491456"/>
          </a:xfrm>
        </p:spPr>
        <p:txBody>
          <a:bodyPr/>
          <a:lstStyle/>
          <a:p>
            <a:endParaRPr lang="tr-TR" dirty="0"/>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20</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8" name="Rectangle 4">
            <a:extLst>
              <a:ext uri="{FF2B5EF4-FFF2-40B4-BE49-F238E27FC236}">
                <a16:creationId xmlns:a16="http://schemas.microsoft.com/office/drawing/2014/main" id="{322A9E24-5DBB-4D8B-9E72-424EBB7E735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9" name="Group 271763">
            <a:extLst>
              <a:ext uri="{FF2B5EF4-FFF2-40B4-BE49-F238E27FC236}">
                <a16:creationId xmlns:a16="http://schemas.microsoft.com/office/drawing/2014/main" id="{851C71E2-6772-43FB-991E-9C6AD6865D63}"/>
              </a:ext>
            </a:extLst>
          </p:cNvPr>
          <p:cNvGrpSpPr>
            <a:grpSpLocks/>
          </p:cNvGrpSpPr>
          <p:nvPr/>
        </p:nvGrpSpPr>
        <p:grpSpPr bwMode="auto">
          <a:xfrm>
            <a:off x="987559" y="715629"/>
            <a:ext cx="11204440" cy="2019096"/>
            <a:chOff x="3739" y="-397"/>
            <a:chExt cx="79308" cy="10653"/>
          </a:xfrm>
        </p:grpSpPr>
        <p:pic>
          <p:nvPicPr>
            <p:cNvPr id="277685" name="Picture 277685">
              <a:extLst>
                <a:ext uri="{FF2B5EF4-FFF2-40B4-BE49-F238E27FC236}">
                  <a16:creationId xmlns:a16="http://schemas.microsoft.com/office/drawing/2014/main" id="{52010A53-99FC-4E98-8F7F-823273F84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 y="-397"/>
              <a:ext cx="79308" cy="106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2438">
              <a:extLst>
                <a:ext uri="{FF2B5EF4-FFF2-40B4-BE49-F238E27FC236}">
                  <a16:creationId xmlns:a16="http://schemas.microsoft.com/office/drawing/2014/main" id="{55D75D52-D7CB-43E2-96BD-FC8384FE5CE0}"/>
                </a:ext>
              </a:extLst>
            </p:cNvPr>
            <p:cNvSpPr>
              <a:spLocks noChangeArrowheads="1"/>
            </p:cNvSpPr>
            <p:nvPr/>
          </p:nvSpPr>
          <p:spPr bwMode="auto">
            <a:xfrm>
              <a:off x="3739" y="0"/>
              <a:ext cx="1578"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300" b="0" i="0" u="none" strike="noStrike" cap="none" normalizeH="0" baseline="0">
                  <a:ln>
                    <a:noFill/>
                  </a:ln>
                  <a:solidFill>
                    <a:srgbClr val="000000"/>
                  </a:solidFill>
                  <a:effectLst/>
                  <a:latin typeface="Arial" panose="020B0604020202020204" pitchFamily="34" charset="0"/>
                  <a:ea typeface="Calibri" panose="020F0502020204030204" pitchFamily="34" charset="0"/>
                </a:rPr>
                <a:t>C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grpSp>
      <p:pic>
        <p:nvPicPr>
          <p:cNvPr id="4102" name="Picture 277686">
            <a:extLst>
              <a:ext uri="{FF2B5EF4-FFF2-40B4-BE49-F238E27FC236}">
                <a16:creationId xmlns:a16="http://schemas.microsoft.com/office/drawing/2014/main" id="{FD52E538-8D56-4F34-BF6C-0343A3F4B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59" y="2807007"/>
            <a:ext cx="11204440" cy="405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6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39377CF3-AAC9-43DD-B5FF-5715C04FF58E}"/>
              </a:ext>
            </a:extLst>
          </p:cNvPr>
          <p:cNvSpPr>
            <a:spLocks noGrp="1"/>
          </p:cNvSpPr>
          <p:nvPr>
            <p:ph type="title"/>
          </p:nvPr>
        </p:nvSpPr>
        <p:spPr>
          <a:xfrm>
            <a:off x="987558" y="384314"/>
            <a:ext cx="10366241" cy="787548"/>
          </a:xfrm>
          <a:prstGeom prst="rect">
            <a:avLst/>
          </a:prstGeom>
        </p:spPr>
        <p:txBody>
          <a:bodyPr/>
          <a:lstStyle/>
          <a:p>
            <a:r>
              <a:rPr lang="tr-TR" sz="3600" dirty="0">
                <a:solidFill>
                  <a:srgbClr val="C00000"/>
                </a:solidFill>
                <a:effectLst/>
                <a:latin typeface="Bell MT" panose="02020503060305020303" pitchFamily="18" charset="0"/>
                <a:ea typeface="Calibri" panose="020F0502020204030204" pitchFamily="34" charset="0"/>
              </a:rPr>
              <a:t> </a:t>
            </a:r>
            <a:r>
              <a:rPr lang="en-US" sz="3600" b="1" dirty="0" err="1">
                <a:solidFill>
                  <a:srgbClr val="FF0000"/>
                </a:solidFill>
                <a:effectLst/>
                <a:latin typeface="Bell MT" panose="02020503060305020303" pitchFamily="18" charset="0"/>
                <a:ea typeface="Calibri" panose="020F0502020204030204" pitchFamily="34" charset="0"/>
              </a:rPr>
              <a:t>Gönüllülük</a:t>
            </a:r>
            <a:r>
              <a:rPr lang="en-US" sz="3600" b="1" dirty="0">
                <a:solidFill>
                  <a:srgbClr val="FF0000"/>
                </a:solidFill>
                <a:effectLst/>
                <a:latin typeface="Bell MT" panose="02020503060305020303" pitchFamily="18" charset="0"/>
                <a:ea typeface="Calibri" panose="020F0502020204030204" pitchFamily="34" charset="0"/>
              </a:rPr>
              <a:t> </a:t>
            </a:r>
            <a:r>
              <a:rPr lang="en-US" sz="3600" b="1" dirty="0" err="1">
                <a:solidFill>
                  <a:srgbClr val="FF0000"/>
                </a:solidFill>
                <a:effectLst/>
                <a:latin typeface="Bell MT" panose="02020503060305020303" pitchFamily="18" charset="0"/>
                <a:ea typeface="Calibri" panose="020F0502020204030204" pitchFamily="34" charset="0"/>
              </a:rPr>
              <a:t>Projelerine</a:t>
            </a:r>
            <a:r>
              <a:rPr lang="en-US" sz="3600" b="1" dirty="0">
                <a:solidFill>
                  <a:srgbClr val="FF0000"/>
                </a:solidFill>
                <a:effectLst/>
                <a:latin typeface="Bell MT" panose="02020503060305020303" pitchFamily="18" charset="0"/>
                <a:ea typeface="Calibri" panose="020F0502020204030204" pitchFamily="34" charset="0"/>
              </a:rPr>
              <a:t> </a:t>
            </a:r>
            <a:r>
              <a:rPr lang="en-US" sz="3600" b="1" dirty="0" err="1">
                <a:solidFill>
                  <a:srgbClr val="FF0000"/>
                </a:solidFill>
                <a:effectLst/>
                <a:latin typeface="Bell MT" panose="02020503060305020303" pitchFamily="18" charset="0"/>
                <a:ea typeface="Calibri" panose="020F0502020204030204" pitchFamily="34" charset="0"/>
              </a:rPr>
              <a:t>Örnek</a:t>
            </a:r>
            <a:r>
              <a:rPr lang="tr-TR" sz="3600" b="1" dirty="0">
                <a:solidFill>
                  <a:srgbClr val="FF0000"/>
                </a:solidFill>
                <a:effectLst/>
                <a:latin typeface="Bell MT" panose="02020503060305020303" pitchFamily="18" charset="0"/>
                <a:ea typeface="Calibri" panose="020F0502020204030204" pitchFamily="34" charset="0"/>
              </a:rPr>
              <a:t> 1</a:t>
            </a:r>
            <a:br>
              <a:rPr lang="tr-TR" sz="3600" b="1" dirty="0">
                <a:solidFill>
                  <a:srgbClr val="FF0000"/>
                </a:solidFill>
                <a:effectLst/>
                <a:latin typeface="Bell MT" panose="02020503060305020303" pitchFamily="18" charset="0"/>
                <a:ea typeface="Calibri" panose="020F0502020204030204" pitchFamily="34" charset="0"/>
              </a:rPr>
            </a:br>
            <a:br>
              <a:rPr lang="tr-TR" sz="3600" b="1" dirty="0">
                <a:solidFill>
                  <a:srgbClr val="FF0000"/>
                </a:solidFill>
                <a:effectLst/>
                <a:latin typeface="Bell MT" panose="02020503060305020303" pitchFamily="18" charset="0"/>
                <a:ea typeface="Calibri" panose="020F0502020204030204" pitchFamily="34" charset="0"/>
              </a:rPr>
            </a:br>
            <a:r>
              <a:rPr lang="tr-TR"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Proje</a:t>
            </a:r>
            <a:r>
              <a:rPr lang="en-US"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Türü</a:t>
            </a:r>
            <a:r>
              <a:rPr lang="en-US" sz="2400" b="1"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Gönüllülük</a:t>
            </a: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Faaliyeti</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Proje</a:t>
            </a:r>
            <a:r>
              <a:rPr lang="en-US"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Adı</a:t>
            </a:r>
            <a:r>
              <a:rPr lang="en-US" sz="2400" b="1" dirty="0">
                <a:solidFill>
                  <a:srgbClr val="FF0000"/>
                </a:solidFill>
                <a:effectLst/>
                <a:latin typeface="Bell MT" panose="02020503060305020303" pitchFamily="18" charset="0"/>
                <a:ea typeface="Calibri" panose="020F0502020204030204" pitchFamily="34" charset="0"/>
              </a:rPr>
              <a:t>: </a:t>
            </a:r>
            <a:r>
              <a:rPr lang="en-US" sz="2400" dirty="0">
                <a:solidFill>
                  <a:srgbClr val="000000"/>
                </a:solidFill>
                <a:effectLst/>
                <a:latin typeface="Bell MT" panose="02020503060305020303" pitchFamily="18" charset="0"/>
                <a:ea typeface="Calibri" panose="020F0502020204030204" pitchFamily="34" charset="0"/>
              </a:rPr>
              <a:t>Be Active Be Volunteer</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Koordinatör</a:t>
            </a:r>
            <a:r>
              <a:rPr lang="en-US" sz="2400" b="1"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Dernek</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Diğer</a:t>
            </a:r>
            <a:r>
              <a:rPr lang="en-US"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Ortaklar</a:t>
            </a:r>
            <a:r>
              <a:rPr lang="en-US" sz="2400" b="1"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Portekiz</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Tunus</a:t>
            </a:r>
            <a:r>
              <a:rPr lang="en-US" sz="2400" dirty="0">
                <a:solidFill>
                  <a:srgbClr val="000000"/>
                </a:solidFill>
                <a:effectLst/>
                <a:latin typeface="Bell MT" panose="02020503060305020303" pitchFamily="18" charset="0"/>
                <a:ea typeface="Calibri" panose="020F0502020204030204" pitchFamily="34" charset="0"/>
              </a:rPr>
              <a:t>,</a:t>
            </a: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Azerbaycan</a:t>
            </a:r>
            <a:r>
              <a:rPr lang="en-US" sz="2400" dirty="0">
                <a:solidFill>
                  <a:srgbClr val="000000"/>
                </a:solidFill>
                <a:effectLst/>
                <a:latin typeface="Bell MT" panose="02020503060305020303" pitchFamily="18" charset="0"/>
                <a:ea typeface="Calibri" panose="020F0502020204030204" pitchFamily="34" charset="0"/>
              </a:rPr>
              <a:t>, </a:t>
            </a:r>
            <a:r>
              <a:rPr lang="tr-TR" sz="2400" dirty="0">
                <a:solidFill>
                  <a:srgbClr val="000000"/>
                </a:solidFill>
                <a:effectLst/>
                <a:latin typeface="Bell MT" panose="02020503060305020303" pitchFamily="18" charset="0"/>
                <a:ea typeface="Calibri" panose="020F0502020204030204" pitchFamily="34" charset="0"/>
              </a:rPr>
              <a:t> </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Kuzey</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Makedonya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Romanya</a:t>
            </a:r>
            <a:r>
              <a:rPr lang="en-US" sz="2400" dirty="0">
                <a:solidFill>
                  <a:srgbClr val="000000"/>
                </a:solidFill>
                <a:effectLst/>
                <a:latin typeface="Bell MT" panose="02020503060305020303" pitchFamily="18" charset="0"/>
                <a:ea typeface="Calibri" panose="020F0502020204030204" pitchFamily="34" charset="0"/>
              </a:rPr>
              <a:t>,</a:t>
            </a:r>
            <a:r>
              <a:rPr lang="tr-TR" sz="2400" dirty="0">
                <a:solidFill>
                  <a:srgbClr val="000000"/>
                </a:solidFill>
                <a:effectLst/>
                <a:latin typeface="Bell MT" panose="02020503060305020303" pitchFamily="18" charset="0"/>
                <a:ea typeface="Calibri" panose="020F0502020204030204" pitchFamily="34" charset="0"/>
              </a:rPr>
              <a:t>         </a:t>
            </a:r>
            <a:br>
              <a:rPr lang="tr-TR" sz="2400" dirty="0">
                <a:solidFill>
                  <a:srgbClr val="000000"/>
                </a:solidFill>
                <a:effectLst/>
                <a:latin typeface="Bell MT" panose="02020503060305020303" pitchFamily="18" charset="0"/>
                <a:ea typeface="Calibri" panose="020F0502020204030204" pitchFamily="34" charset="0"/>
              </a:rPr>
            </a:b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Hırvatistan</a:t>
            </a:r>
            <a:r>
              <a:rPr lang="en-US" sz="2400" dirty="0">
                <a:solidFill>
                  <a:srgbClr val="000000"/>
                </a:solidFill>
                <a:effectLst/>
                <a:latin typeface="Bell MT" panose="02020503060305020303" pitchFamily="18" charset="0"/>
                <a:ea typeface="Calibri" panose="020F0502020204030204" pitchFamily="34" charset="0"/>
              </a:rPr>
              <a:t> , </a:t>
            </a:r>
            <a:r>
              <a:rPr lang="en-US" sz="2400" dirty="0" err="1">
                <a:solidFill>
                  <a:srgbClr val="000000"/>
                </a:solidFill>
                <a:effectLst/>
                <a:latin typeface="Bell MT" panose="02020503060305020303" pitchFamily="18" charset="0"/>
                <a:ea typeface="Calibri" panose="020F0502020204030204" pitchFamily="34" charset="0"/>
              </a:rPr>
              <a:t>Yunanistan</a:t>
            </a:r>
            <a:br>
              <a:rPr lang="tr-TR" sz="2400" dirty="0">
                <a:solidFill>
                  <a:srgbClr val="000000"/>
                </a:solidFill>
                <a:effectLst/>
                <a:latin typeface="Bell MT" panose="02020503060305020303" pitchFamily="18" charset="0"/>
                <a:ea typeface="Calibri" panose="020F0502020204030204" pitchFamily="34" charset="0"/>
              </a:rPr>
            </a:br>
            <a:br>
              <a:rPr lang="tr-TR" sz="2400" dirty="0">
                <a:solidFill>
                  <a:srgbClr val="000000"/>
                </a:solidFill>
                <a:effectLst/>
                <a:latin typeface="Bell MT" panose="02020503060305020303" pitchFamily="18" charset="0"/>
                <a:ea typeface="Calibri" panose="020F0502020204030204" pitchFamily="34" charset="0"/>
              </a:rPr>
            </a:br>
            <a:r>
              <a:rPr lang="tr-TR"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Proje</a:t>
            </a:r>
            <a:r>
              <a:rPr lang="en-US"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Konusu</a:t>
            </a:r>
            <a:r>
              <a:rPr lang="en-US"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ve</a:t>
            </a:r>
            <a:r>
              <a:rPr lang="en-US" sz="2400" b="1" dirty="0">
                <a:solidFill>
                  <a:srgbClr val="FF0000"/>
                </a:solidFill>
                <a:effectLst/>
                <a:latin typeface="Bell MT" panose="02020503060305020303" pitchFamily="18" charset="0"/>
                <a:ea typeface="Calibri" panose="020F0502020204030204" pitchFamily="34" charset="0"/>
              </a:rPr>
              <a:t> </a:t>
            </a:r>
            <a:r>
              <a:rPr lang="en-US" sz="2400" b="1" dirty="0" err="1">
                <a:solidFill>
                  <a:srgbClr val="FF0000"/>
                </a:solidFill>
                <a:effectLst/>
                <a:latin typeface="Bell MT" panose="02020503060305020303" pitchFamily="18" charset="0"/>
                <a:ea typeface="Calibri" panose="020F0502020204030204" pitchFamily="34" charset="0"/>
              </a:rPr>
              <a:t>Amacı</a:t>
            </a:r>
            <a:r>
              <a:rPr lang="en-US" sz="2400" b="1"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Proje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gençlerin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farklı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bir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ülkede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yaşama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tecrübesi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toplumda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dayanışmayı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geliştirmeyi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gönüllü</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çalışma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toplumsal</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fayda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farklı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konularda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bilgi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ve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tecrübelerinin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geliştirme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farklı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tematik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konularda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etkinlik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tasarlama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ve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gerçekleştirme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sivil</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toplum</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faaliyetlerinde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aktif</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rol</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almalarını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Times New Roman" panose="02020603050405020304" pitchFamily="18" charset="0"/>
              </a:rPr>
              <a:t>amaçlamaktadır</a:t>
            </a:r>
            <a:r>
              <a:rPr lang="tr-TR" sz="2400" dirty="0">
                <a:solidFill>
                  <a:srgbClr val="000000"/>
                </a:solidFill>
                <a:effectLst/>
                <a:latin typeface="Bell MT" panose="02020503060305020303" pitchFamily="18" charset="0"/>
                <a:ea typeface="Calibri" panose="020F0502020204030204" pitchFamily="34" charset="0"/>
              </a:rPr>
              <a:t>  </a:t>
            </a:r>
            <a:br>
              <a:rPr lang="tr-TR" sz="2400" dirty="0">
                <a:solidFill>
                  <a:srgbClr val="000000"/>
                </a:solidFill>
                <a:effectLst/>
                <a:latin typeface="Calibri" panose="020F0502020204030204" pitchFamily="34" charset="0"/>
                <a:ea typeface="Calibri" panose="020F0502020204030204" pitchFamily="34" charset="0"/>
              </a:rPr>
            </a:br>
            <a:br>
              <a:rPr lang="tr-TR" sz="1800" dirty="0">
                <a:solidFill>
                  <a:srgbClr val="000000"/>
                </a:solidFill>
                <a:effectLst/>
                <a:latin typeface="Calibri" panose="020F0502020204030204" pitchFamily="34"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br>
              <a:rPr lang="tr-TR" sz="3600" dirty="0">
                <a:solidFill>
                  <a:srgbClr val="C00000"/>
                </a:solidFill>
                <a:effectLst/>
                <a:latin typeface="Bell MT" panose="02020503060305020303" pitchFamily="18" charset="0"/>
                <a:ea typeface="Calibri" panose="020F0502020204030204" pitchFamily="34" charset="0"/>
              </a:rPr>
            </a:br>
            <a:endParaRPr lang="tr-TR" sz="4000" b="1" dirty="0">
              <a:solidFill>
                <a:srgbClr val="FF0000"/>
              </a:solidFill>
              <a:latin typeface="Bell MT" panose="02020503060305020303" pitchFamily="18" charset="0"/>
            </a:endParaRPr>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21</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11" name="Freeform: Shape 70">
            <a:extLst>
              <a:ext uri="{FF2B5EF4-FFF2-40B4-BE49-F238E27FC236}">
                <a16:creationId xmlns:a16="http://schemas.microsoft.com/office/drawing/2014/main" id="{785AA7EF-98C9-4BAD-A3D6-3EF39F43E971}"/>
              </a:ext>
            </a:extLst>
          </p:cNvPr>
          <p:cNvSpPr/>
          <p:nvPr/>
        </p:nvSpPr>
        <p:spPr>
          <a:xfrm>
            <a:off x="838200" y="1225971"/>
            <a:ext cx="1401417" cy="1835281"/>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ysClr val="window" lastClr="FFFFFF"/>
          </a:solidFill>
          <a:ln w="7147"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nvGrpSpPr>
          <p:cNvPr id="12" name="Group 62">
            <a:extLst>
              <a:ext uri="{FF2B5EF4-FFF2-40B4-BE49-F238E27FC236}">
                <a16:creationId xmlns:a16="http://schemas.microsoft.com/office/drawing/2014/main" id="{E761486A-E68B-4A4F-A145-46A83D1E16C7}"/>
              </a:ext>
            </a:extLst>
          </p:cNvPr>
          <p:cNvGrpSpPr/>
          <p:nvPr/>
        </p:nvGrpSpPr>
        <p:grpSpPr>
          <a:xfrm>
            <a:off x="1351721" y="2487346"/>
            <a:ext cx="1683027" cy="1700342"/>
            <a:chOff x="2265079" y="1581548"/>
            <a:chExt cx="3028217" cy="3029891"/>
          </a:xfrm>
        </p:grpSpPr>
        <p:sp>
          <p:nvSpPr>
            <p:cNvPr id="13" name="Freeform: Shape 60">
              <a:extLst>
                <a:ext uri="{FF2B5EF4-FFF2-40B4-BE49-F238E27FC236}">
                  <a16:creationId xmlns:a16="http://schemas.microsoft.com/office/drawing/2014/main" id="{F209B9DD-3090-4C1D-910F-3EFCCD3A3D28}"/>
                </a:ext>
              </a:extLst>
            </p:cNvPr>
            <p:cNvSpPr/>
            <p:nvPr/>
          </p:nvSpPr>
          <p:spPr>
            <a:xfrm>
              <a:off x="2265854" y="1584775"/>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00BDFB"/>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14" name="Freeform: Shape 61">
              <a:extLst>
                <a:ext uri="{FF2B5EF4-FFF2-40B4-BE49-F238E27FC236}">
                  <a16:creationId xmlns:a16="http://schemas.microsoft.com/office/drawing/2014/main" id="{ACF31E0A-2A63-41B9-A70C-5B6D7C0B23BA}"/>
                </a:ext>
              </a:extLst>
            </p:cNvPr>
            <p:cNvSpPr/>
            <p:nvPr/>
          </p:nvSpPr>
          <p:spPr>
            <a:xfrm>
              <a:off x="2265079" y="1581548"/>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00BDFB">
                <a:lumMod val="40000"/>
                <a:lumOff val="60000"/>
              </a:srgbClr>
            </a:solidFill>
            <a:ln w="9525" cap="flat">
              <a:noFill/>
              <a:prstDash val="solid"/>
              <a:miter/>
            </a:ln>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Arial Unicode MS"/>
              </a:endParaRPr>
            </a:p>
          </p:txBody>
        </p:sp>
      </p:grpSp>
      <p:grpSp>
        <p:nvGrpSpPr>
          <p:cNvPr id="15" name="Group 2">
            <a:extLst>
              <a:ext uri="{FF2B5EF4-FFF2-40B4-BE49-F238E27FC236}">
                <a16:creationId xmlns:a16="http://schemas.microsoft.com/office/drawing/2014/main" id="{E4F9A122-8357-4C99-A712-19ABF01D0EEC}"/>
              </a:ext>
            </a:extLst>
          </p:cNvPr>
          <p:cNvGrpSpPr/>
          <p:nvPr/>
        </p:nvGrpSpPr>
        <p:grpSpPr>
          <a:xfrm>
            <a:off x="216135" y="3168418"/>
            <a:ext cx="1152150" cy="1256662"/>
            <a:chOff x="431983" y="4908978"/>
            <a:chExt cx="1791643" cy="1519698"/>
          </a:xfrm>
        </p:grpSpPr>
        <p:sp>
          <p:nvSpPr>
            <p:cNvPr id="16" name="Rectangle 112">
              <a:extLst>
                <a:ext uri="{FF2B5EF4-FFF2-40B4-BE49-F238E27FC236}">
                  <a16:creationId xmlns:a16="http://schemas.microsoft.com/office/drawing/2014/main" id="{15516749-3A51-46B2-B2B7-D0102B50A55D}"/>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ysClr val="window" lastClr="FFFFFF"/>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ea typeface="Arial Unicode MS"/>
                <a:cs typeface="+mn-cs"/>
              </a:endParaRPr>
            </a:p>
          </p:txBody>
        </p:sp>
        <p:sp>
          <p:nvSpPr>
            <p:cNvPr id="17" name="Rectangle 98">
              <a:extLst>
                <a:ext uri="{FF2B5EF4-FFF2-40B4-BE49-F238E27FC236}">
                  <a16:creationId xmlns:a16="http://schemas.microsoft.com/office/drawing/2014/main" id="{EDBD0C90-EE93-418D-B4AA-16F2A4F8650E}"/>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rgbClr val="565874"/>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ea typeface="Arial Unicode MS"/>
                <a:cs typeface="+mn-cs"/>
              </a:endParaRPr>
            </a:p>
          </p:txBody>
        </p:sp>
        <p:sp>
          <p:nvSpPr>
            <p:cNvPr id="18" name="Rectangle 97">
              <a:extLst>
                <a:ext uri="{FF2B5EF4-FFF2-40B4-BE49-F238E27FC236}">
                  <a16:creationId xmlns:a16="http://schemas.microsoft.com/office/drawing/2014/main" id="{34CE9585-23D3-43B7-BBF5-6AD1B3E3546E}"/>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rgbClr val="1ED0A6"/>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ea typeface="Arial Unicode MS"/>
                <a:cs typeface="+mn-cs"/>
              </a:endParaRPr>
            </a:p>
          </p:txBody>
        </p:sp>
        <p:sp>
          <p:nvSpPr>
            <p:cNvPr id="19" name="Rectangle 26">
              <a:extLst>
                <a:ext uri="{FF2B5EF4-FFF2-40B4-BE49-F238E27FC236}">
                  <a16:creationId xmlns:a16="http://schemas.microsoft.com/office/drawing/2014/main" id="{937ECABE-B71E-418C-AA11-1B02648A3EB8}"/>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rgbClr val="565874"/>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0" name="Rectangle 39">
              <a:extLst>
                <a:ext uri="{FF2B5EF4-FFF2-40B4-BE49-F238E27FC236}">
                  <a16:creationId xmlns:a16="http://schemas.microsoft.com/office/drawing/2014/main" id="{02D1E64F-D7F8-4DCD-BD50-CB289BFC28D8}"/>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ysClr val="window" lastClr="FFFFFF"/>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ea typeface="Arial Unicode MS"/>
                <a:cs typeface="+mn-cs"/>
              </a:endParaRPr>
            </a:p>
          </p:txBody>
        </p:sp>
        <p:sp>
          <p:nvSpPr>
            <p:cNvPr id="21" name="Rectangle 112">
              <a:extLst>
                <a:ext uri="{FF2B5EF4-FFF2-40B4-BE49-F238E27FC236}">
                  <a16:creationId xmlns:a16="http://schemas.microsoft.com/office/drawing/2014/main" id="{6C84153C-73EB-41AD-9805-5225FA16441C}"/>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rgbClr val="1ED0A6"/>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ea typeface="Arial Unicode MS"/>
                <a:cs typeface="+mn-cs"/>
              </a:endParaRPr>
            </a:p>
          </p:txBody>
        </p:sp>
        <p:sp>
          <p:nvSpPr>
            <p:cNvPr id="22" name="Rectangle 98">
              <a:extLst>
                <a:ext uri="{FF2B5EF4-FFF2-40B4-BE49-F238E27FC236}">
                  <a16:creationId xmlns:a16="http://schemas.microsoft.com/office/drawing/2014/main" id="{D9DC2296-C597-4E45-95DF-E9F5B2DB5E56}"/>
                </a:ext>
              </a:extLst>
            </p:cNvPr>
            <p:cNvSpPr/>
            <p:nvPr/>
          </p:nvSpPr>
          <p:spPr>
            <a:xfrm rot="10800000" flipH="1">
              <a:off x="477202" y="4908978"/>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rgbClr val="1C82FF"/>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23" name="Group 3">
            <a:extLst>
              <a:ext uri="{FF2B5EF4-FFF2-40B4-BE49-F238E27FC236}">
                <a16:creationId xmlns:a16="http://schemas.microsoft.com/office/drawing/2014/main" id="{CE47F775-1FBB-4D07-AA4A-FF67FF9835E5}"/>
              </a:ext>
            </a:extLst>
          </p:cNvPr>
          <p:cNvGrpSpPr/>
          <p:nvPr/>
        </p:nvGrpSpPr>
        <p:grpSpPr>
          <a:xfrm>
            <a:off x="2239617" y="3519717"/>
            <a:ext cx="1308652" cy="1046922"/>
            <a:chOff x="4075906" y="5137696"/>
            <a:chExt cx="1420106" cy="1235751"/>
          </a:xfrm>
        </p:grpSpPr>
        <p:sp>
          <p:nvSpPr>
            <p:cNvPr id="24" name="Round Same Side Corner Rectangle 51">
              <a:extLst>
                <a:ext uri="{FF2B5EF4-FFF2-40B4-BE49-F238E27FC236}">
                  <a16:creationId xmlns:a16="http://schemas.microsoft.com/office/drawing/2014/main" id="{5D335FA1-264B-47EE-A224-704322F31B8E}"/>
                </a:ext>
              </a:extLst>
            </p:cNvPr>
            <p:cNvSpPr/>
            <p:nvPr/>
          </p:nvSpPr>
          <p:spPr>
            <a:xfrm rot="5400000" flipH="1">
              <a:off x="4674379" y="5298426"/>
              <a:ext cx="223160" cy="142010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565874"/>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Arial"/>
                  <a:ea typeface="Arial Unicode MS"/>
                  <a:cs typeface="+mn-cs"/>
                </a:rPr>
                <a:t>D</a:t>
              </a:r>
              <a:endParaRPr kumimoji="0" lang="ko-KR" altLang="en-US" sz="12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5" name="Round Same Side Corner Rectangle 51">
              <a:extLst>
                <a:ext uri="{FF2B5EF4-FFF2-40B4-BE49-F238E27FC236}">
                  <a16:creationId xmlns:a16="http://schemas.microsoft.com/office/drawing/2014/main" id="{B9CF05AB-C5F0-4F4B-8DA8-188103D3CB67}"/>
                </a:ext>
              </a:extLst>
            </p:cNvPr>
            <p:cNvSpPr/>
            <p:nvPr/>
          </p:nvSpPr>
          <p:spPr>
            <a:xfrm rot="16200000" flipH="1">
              <a:off x="4680603" y="5597643"/>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1C82FF"/>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Arial"/>
                  <a:ea typeface="Arial Unicode MS"/>
                  <a:cs typeface="+mn-cs"/>
                </a:rPr>
                <a:t>D</a:t>
              </a:r>
              <a:endParaRPr kumimoji="0" lang="ko-KR" altLang="en-US" sz="12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6" name="Round Same Side Corner Rectangle 51">
              <a:extLst>
                <a:ext uri="{FF2B5EF4-FFF2-40B4-BE49-F238E27FC236}">
                  <a16:creationId xmlns:a16="http://schemas.microsoft.com/office/drawing/2014/main" id="{43A55237-7F7F-41CD-A3DB-7E374DC4D95F}"/>
                </a:ext>
              </a:extLst>
            </p:cNvPr>
            <p:cNvSpPr/>
            <p:nvPr/>
          </p:nvSpPr>
          <p:spPr>
            <a:xfrm rot="16200000" flipH="1">
              <a:off x="4680603" y="5077728"/>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1ED0A6"/>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Arial"/>
                  <a:ea typeface="Arial Unicode MS"/>
                  <a:cs typeface="+mn-cs"/>
                </a:rPr>
                <a:t>D</a:t>
              </a:r>
              <a:endParaRPr kumimoji="0" lang="ko-KR" altLang="en-US" sz="12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7" name="Round Same Side Corner Rectangle 51">
              <a:extLst>
                <a:ext uri="{FF2B5EF4-FFF2-40B4-BE49-F238E27FC236}">
                  <a16:creationId xmlns:a16="http://schemas.microsoft.com/office/drawing/2014/main" id="{B21C9295-3EA6-49E6-A3D0-DBF007183312}"/>
                </a:ext>
              </a:extLst>
            </p:cNvPr>
            <p:cNvSpPr/>
            <p:nvPr/>
          </p:nvSpPr>
          <p:spPr>
            <a:xfrm rot="16200000" flipH="1">
              <a:off x="4662514" y="4825671"/>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1C82FF"/>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Arial"/>
                  <a:ea typeface="Arial Unicode MS"/>
                  <a:cs typeface="+mn-cs"/>
                </a:rPr>
                <a:t>D</a:t>
              </a:r>
              <a:endParaRPr kumimoji="0" lang="ko-KR" altLang="en-US" sz="12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8" name="Round Same Side Corner Rectangle 51">
              <a:extLst>
                <a:ext uri="{FF2B5EF4-FFF2-40B4-BE49-F238E27FC236}">
                  <a16:creationId xmlns:a16="http://schemas.microsoft.com/office/drawing/2014/main" id="{5603D998-B6A1-4C5E-B1CB-249407A8FCEE}"/>
                </a:ext>
              </a:extLst>
            </p:cNvPr>
            <p:cNvSpPr/>
            <p:nvPr/>
          </p:nvSpPr>
          <p:spPr>
            <a:xfrm rot="5400000" flipH="1">
              <a:off x="4697692" y="4572604"/>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565874"/>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white"/>
                  </a:solidFill>
                  <a:effectLst/>
                  <a:uLnTx/>
                  <a:uFillTx/>
                  <a:latin typeface="Arial"/>
                  <a:ea typeface="Arial Unicode MS"/>
                  <a:cs typeface="+mn-cs"/>
                </a:rPr>
                <a:t>D</a:t>
              </a:r>
              <a:endParaRPr kumimoji="0" lang="ko-KR" altLang="en-US" sz="1200" b="0" i="0" u="none" strike="noStrike" kern="0" cap="none" spc="0" normalizeH="0" baseline="0" noProof="0" dirty="0">
                <a:ln>
                  <a:noFill/>
                </a:ln>
                <a:solidFill>
                  <a:prstClr val="white"/>
                </a:solidFill>
                <a:effectLst/>
                <a:uLnTx/>
                <a:uFillTx/>
                <a:latin typeface="Arial"/>
                <a:ea typeface="Arial Unicode MS"/>
                <a:cs typeface="+mn-cs"/>
              </a:endParaRPr>
            </a:p>
          </p:txBody>
        </p:sp>
      </p:grpSp>
    </p:spTree>
    <p:extLst>
      <p:ext uri="{BB962C8B-B14F-4D97-AF65-F5344CB8AC3E}">
        <p14:creationId xmlns:p14="http://schemas.microsoft.com/office/powerpoint/2010/main" val="335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B28BF1F-4FE6-408A-938C-76CC887036D4}"/>
              </a:ext>
            </a:extLst>
          </p:cNvPr>
          <p:cNvSpPr>
            <a:spLocks noGrp="1"/>
          </p:cNvSpPr>
          <p:nvPr>
            <p:ph type="ctrTitle"/>
          </p:nvPr>
        </p:nvSpPr>
        <p:spPr>
          <a:xfrm>
            <a:off x="1179444" y="191254"/>
            <a:ext cx="7646504" cy="1266486"/>
          </a:xfrm>
        </p:spPr>
        <p:txBody>
          <a:bodyPr/>
          <a:lstStyle/>
          <a:p>
            <a:r>
              <a:rPr lang="en-US" sz="4000" b="1" dirty="0" err="1">
                <a:solidFill>
                  <a:srgbClr val="FF0000"/>
                </a:solidFill>
                <a:effectLst/>
                <a:latin typeface="Bell MT" panose="02020503060305020303" pitchFamily="18" charset="0"/>
                <a:ea typeface="Calibri" panose="020F0502020204030204" pitchFamily="34" charset="0"/>
              </a:rPr>
              <a:t>Gönüllülük</a:t>
            </a:r>
            <a:r>
              <a:rPr lang="en-US" sz="4000" b="1" dirty="0">
                <a:solidFill>
                  <a:srgbClr val="FF0000"/>
                </a:solidFill>
                <a:effectLst/>
                <a:latin typeface="Bell MT" panose="02020503060305020303" pitchFamily="18" charset="0"/>
                <a:ea typeface="Calibri" panose="020F0502020204030204" pitchFamily="34" charset="0"/>
              </a:rPr>
              <a:t> </a:t>
            </a:r>
            <a:r>
              <a:rPr lang="en-US" sz="4000" b="1" dirty="0" err="1">
                <a:solidFill>
                  <a:srgbClr val="FF0000"/>
                </a:solidFill>
                <a:effectLst/>
                <a:latin typeface="Bell MT" panose="02020503060305020303" pitchFamily="18" charset="0"/>
                <a:ea typeface="Calibri" panose="020F0502020204030204" pitchFamily="34" charset="0"/>
              </a:rPr>
              <a:t>Projelerine</a:t>
            </a:r>
            <a:r>
              <a:rPr lang="en-US" sz="4000" b="1" dirty="0">
                <a:solidFill>
                  <a:srgbClr val="FF0000"/>
                </a:solidFill>
                <a:effectLst/>
                <a:latin typeface="Bell MT" panose="02020503060305020303" pitchFamily="18" charset="0"/>
                <a:ea typeface="Calibri" panose="020F0502020204030204" pitchFamily="34" charset="0"/>
              </a:rPr>
              <a:t> </a:t>
            </a:r>
            <a:r>
              <a:rPr lang="en-US" sz="4000" b="1" dirty="0" err="1">
                <a:solidFill>
                  <a:srgbClr val="FF0000"/>
                </a:solidFill>
                <a:effectLst/>
                <a:latin typeface="Bell MT" panose="02020503060305020303" pitchFamily="18" charset="0"/>
                <a:ea typeface="Calibri" panose="020F0502020204030204" pitchFamily="34" charset="0"/>
              </a:rPr>
              <a:t>Örnek</a:t>
            </a:r>
            <a:r>
              <a:rPr lang="tr-TR" sz="4000" b="1" dirty="0">
                <a:solidFill>
                  <a:srgbClr val="FF0000"/>
                </a:solidFill>
                <a:effectLst/>
                <a:latin typeface="Bell MT" panose="02020503060305020303" pitchFamily="18" charset="0"/>
                <a:ea typeface="Calibri" panose="020F0502020204030204" pitchFamily="34" charset="0"/>
              </a:rPr>
              <a:t> 1</a:t>
            </a:r>
            <a:br>
              <a:rPr lang="tr-TR" sz="4000" b="1" dirty="0">
                <a:solidFill>
                  <a:srgbClr val="FF0000"/>
                </a:solidFill>
                <a:effectLst/>
                <a:latin typeface="Bell MT" panose="02020503060305020303" pitchFamily="18" charset="0"/>
                <a:ea typeface="Calibri" panose="020F0502020204030204" pitchFamily="34" charset="0"/>
              </a:rPr>
            </a:br>
            <a:endParaRPr lang="tr-TR" sz="4000" dirty="0">
              <a:latin typeface="Bell MT" panose="02020503060305020303" pitchFamily="18" charset="0"/>
            </a:endParaRPr>
          </a:p>
        </p:txBody>
      </p:sp>
      <p:sp>
        <p:nvSpPr>
          <p:cNvPr id="5" name="Alt Başlık 4">
            <a:extLst>
              <a:ext uri="{FF2B5EF4-FFF2-40B4-BE49-F238E27FC236}">
                <a16:creationId xmlns:a16="http://schemas.microsoft.com/office/drawing/2014/main" id="{FC6A7140-C8F0-4366-9ECD-5760EA11E891}"/>
              </a:ext>
            </a:extLst>
          </p:cNvPr>
          <p:cNvSpPr>
            <a:spLocks noGrp="1"/>
          </p:cNvSpPr>
          <p:nvPr>
            <p:ph type="subTitle" idx="1"/>
          </p:nvPr>
        </p:nvSpPr>
        <p:spPr>
          <a:xfrm>
            <a:off x="987559" y="1219200"/>
            <a:ext cx="9680441" cy="4038600"/>
          </a:xfrm>
        </p:spPr>
        <p:txBody>
          <a:bodyPr/>
          <a:lstStyle/>
          <a:p>
            <a:pPr algn="l"/>
            <a:r>
              <a:rPr lang="en-US" sz="2800" b="1" dirty="0" err="1">
                <a:solidFill>
                  <a:srgbClr val="FF0000"/>
                </a:solidFill>
                <a:effectLst/>
                <a:latin typeface="Bell MT" panose="02020503060305020303" pitchFamily="18" charset="0"/>
                <a:ea typeface="Calibri" panose="020F0502020204030204" pitchFamily="34" charset="0"/>
              </a:rPr>
              <a:t>Proje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Türü</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Gönüllülük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Faaliyeti</a:t>
            </a:r>
            <a:endParaRPr lang="tr-TR" sz="2800" dirty="0">
              <a:solidFill>
                <a:srgbClr val="000000"/>
              </a:solidFill>
              <a:effectLst/>
              <a:latin typeface="Bell MT" panose="02020503060305020303" pitchFamily="18" charset="0"/>
              <a:ea typeface="Calibri" panose="020F0502020204030204" pitchFamily="34" charset="0"/>
            </a:endParaRPr>
          </a:p>
          <a:p>
            <a:pPr algn="l"/>
            <a:r>
              <a:rPr lang="en-US" sz="2800" b="1" dirty="0" err="1">
                <a:solidFill>
                  <a:srgbClr val="FF0000"/>
                </a:solidFill>
                <a:effectLst/>
                <a:latin typeface="Bell MT" panose="02020503060305020303" pitchFamily="18" charset="0"/>
                <a:ea typeface="Calibri" panose="020F0502020204030204" pitchFamily="34" charset="0"/>
              </a:rPr>
              <a:t>Proje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Adı</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a:solidFill>
                  <a:srgbClr val="000000"/>
                </a:solidFill>
                <a:effectLst/>
                <a:latin typeface="Bell MT" panose="02020503060305020303" pitchFamily="18" charset="0"/>
                <a:ea typeface="Calibri" panose="020F0502020204030204" pitchFamily="34" charset="0"/>
              </a:rPr>
              <a:t>Anatomy of Town</a:t>
            </a:r>
            <a:r>
              <a:rPr lang="tr-TR" sz="2800" dirty="0">
                <a:solidFill>
                  <a:srgbClr val="000000"/>
                </a:solidFill>
                <a:effectLst/>
                <a:latin typeface="Bell MT" panose="02020503060305020303" pitchFamily="18" charset="0"/>
                <a:ea typeface="Calibri" panose="020F0502020204030204" pitchFamily="34" charset="0"/>
              </a:rPr>
              <a:t> (Kasabanın Anatomisi)</a:t>
            </a:r>
            <a:endParaRPr lang="tr-TR" sz="2800" dirty="0">
              <a:solidFill>
                <a:srgbClr val="000000"/>
              </a:solidFill>
              <a:latin typeface="Bell MT" panose="02020503060305020303" pitchFamily="18" charset="0"/>
              <a:ea typeface="Calibri" panose="020F0502020204030204" pitchFamily="34" charset="0"/>
            </a:endParaRPr>
          </a:p>
          <a:p>
            <a:pPr algn="l"/>
            <a:r>
              <a:rPr lang="en-US" sz="2800" b="1" dirty="0" err="1">
                <a:solidFill>
                  <a:srgbClr val="FF0000"/>
                </a:solidFill>
                <a:effectLst/>
                <a:latin typeface="Bell MT" panose="02020503060305020303" pitchFamily="18" charset="0"/>
                <a:ea typeface="Calibri" panose="020F0502020204030204" pitchFamily="34" charset="0"/>
              </a:rPr>
              <a:t>Koordinatör</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Dernek</a:t>
            </a:r>
            <a:endParaRPr lang="tr-TR" sz="2800" dirty="0">
              <a:solidFill>
                <a:srgbClr val="000000"/>
              </a:solidFill>
              <a:effectLst/>
              <a:latin typeface="Bell MT" panose="02020503060305020303" pitchFamily="18" charset="0"/>
              <a:ea typeface="Calibri" panose="020F0502020204030204" pitchFamily="34" charset="0"/>
            </a:endParaRPr>
          </a:p>
          <a:p>
            <a:pPr marL="788670" indent="-6350" algn="l">
              <a:lnSpc>
                <a:spcPct val="104000"/>
              </a:lnSpc>
              <a:spcAft>
                <a:spcPts val="70"/>
              </a:spcAft>
            </a:pPr>
            <a:r>
              <a:rPr lang="en-US" sz="2800" b="1" dirty="0" err="1">
                <a:solidFill>
                  <a:srgbClr val="FF0000"/>
                </a:solidFill>
                <a:effectLst/>
                <a:latin typeface="Bell MT" panose="02020503060305020303" pitchFamily="18" charset="0"/>
                <a:ea typeface="Calibri" panose="020F0502020204030204" pitchFamily="34" charset="0"/>
              </a:rPr>
              <a:t>Diğer</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Ortaklar</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Ukrayna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Fransa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Tunus,Portekiz</a:t>
            </a:r>
            <a:endParaRPr lang="tr-TR" sz="2800" dirty="0">
              <a:solidFill>
                <a:srgbClr val="000000"/>
              </a:solidFill>
              <a:effectLst/>
              <a:latin typeface="Bell MT" panose="02020503060305020303" pitchFamily="18" charset="0"/>
              <a:ea typeface="Calibri" panose="020F0502020204030204" pitchFamily="34" charset="0"/>
            </a:endParaRPr>
          </a:p>
          <a:p>
            <a:pPr algn="l"/>
            <a:r>
              <a:rPr lang="en-US" sz="2800" b="1" dirty="0" err="1">
                <a:solidFill>
                  <a:srgbClr val="FF0000"/>
                </a:solidFill>
                <a:effectLst/>
                <a:latin typeface="Bell MT" panose="02020503060305020303" pitchFamily="18" charset="0"/>
                <a:ea typeface="Calibri" panose="020F0502020204030204" pitchFamily="34" charset="0"/>
              </a:rPr>
              <a:t>Proje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Konusu</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ve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Amacı</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Faaliyet</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Sinop'taki</a:t>
            </a:r>
            <a:r>
              <a:rPr lang="en-US" sz="2800" dirty="0">
                <a:solidFill>
                  <a:srgbClr val="000000"/>
                </a:solidFill>
                <a:effectLst/>
                <a:latin typeface="Bell MT" panose="02020503060305020303" pitchFamily="18" charset="0"/>
                <a:ea typeface="Calibri" panose="020F0502020204030204" pitchFamily="34" charset="0"/>
              </a:rPr>
              <a:t> hasta, </a:t>
            </a:r>
            <a:r>
              <a:rPr lang="en-US" sz="2800" dirty="0" err="1">
                <a:solidFill>
                  <a:srgbClr val="000000"/>
                </a:solidFill>
                <a:effectLst/>
                <a:latin typeface="Bell MT" panose="02020503060305020303" pitchFamily="18" charset="0"/>
                <a:ea typeface="Calibri" panose="020F0502020204030204" pitchFamily="34" charset="0"/>
              </a:rPr>
              <a:t>engelli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yaşlı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yavru</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oral </a:t>
            </a:r>
            <a:r>
              <a:rPr lang="en-US" sz="2800" dirty="0" err="1">
                <a:solidFill>
                  <a:srgbClr val="000000"/>
                </a:solidFill>
                <a:effectLst/>
                <a:latin typeface="Bell MT" panose="02020503060305020303" pitchFamily="18" charset="0"/>
                <a:ea typeface="Calibri" panose="020F0502020204030204" pitchFamily="34" charset="0"/>
              </a:rPr>
              <a:t>dönemde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olan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öksüz</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sahipsiz</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kedi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köpeğin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bakım</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çalışmalarını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ihtiva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eder.Aynı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zamanda,UIusIararası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Sinop</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Bienali'nde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dernek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adına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gönüllü</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katılım</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sağlama</a:t>
            </a:r>
            <a:r>
              <a:rPr lang="en-US" sz="2800" dirty="0">
                <a:solidFill>
                  <a:srgbClr val="000000"/>
                </a:solidFill>
                <a:effectLst/>
                <a:latin typeface="Bell MT" panose="02020503060305020303" pitchFamily="18" charset="0"/>
                <a:ea typeface="Calibri" panose="020F0502020204030204" pitchFamily="34" charset="0"/>
              </a:rPr>
              <a:t>.</a:t>
            </a:r>
            <a:endParaRPr lang="tr-TR" sz="2800" dirty="0">
              <a:solidFill>
                <a:srgbClr val="000000"/>
              </a:solidFill>
              <a:effectLst/>
              <a:latin typeface="Bell MT" panose="02020503060305020303" pitchFamily="18" charset="0"/>
              <a:ea typeface="Calibri" panose="020F0502020204030204" pitchFamily="34" charset="0"/>
            </a:endParaRPr>
          </a:p>
          <a:p>
            <a:pPr algn="l"/>
            <a:endParaRPr lang="tr-TR" dirty="0"/>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22</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6" name="Graphic 19">
            <a:extLst>
              <a:ext uri="{FF2B5EF4-FFF2-40B4-BE49-F238E27FC236}">
                <a16:creationId xmlns:a16="http://schemas.microsoft.com/office/drawing/2014/main" id="{92039F4F-A2B9-437E-AEDB-DB0CADF08A7F}"/>
              </a:ext>
            </a:extLst>
          </p:cNvPr>
          <p:cNvSpPr/>
          <p:nvPr/>
        </p:nvSpPr>
        <p:spPr>
          <a:xfrm>
            <a:off x="10668000" y="3409174"/>
            <a:ext cx="1687253" cy="3137085"/>
          </a:xfrm>
          <a:custGeom>
            <a:avLst/>
            <a:gdLst>
              <a:gd name="connsiteX0" fmla="*/ 292879 w 3684792"/>
              <a:gd name="connsiteY0" fmla="*/ 6730719 h 6851086"/>
              <a:gd name="connsiteX1" fmla="*/ 249325 w 3684792"/>
              <a:gd name="connsiteY1" fmla="*/ 6741089 h 6851086"/>
              <a:gd name="connsiteX2" fmla="*/ 180192 w 3684792"/>
              <a:gd name="connsiteY2" fmla="*/ 6721731 h 6851086"/>
              <a:gd name="connsiteX3" fmla="*/ 49530 w 3684792"/>
              <a:gd name="connsiteY3" fmla="*/ 6650524 h 6851086"/>
              <a:gd name="connsiteX4" fmla="*/ 9433 w 3684792"/>
              <a:gd name="connsiteY4" fmla="*/ 6622180 h 6851086"/>
              <a:gd name="connsiteX5" fmla="*/ 446 w 3684792"/>
              <a:gd name="connsiteY5" fmla="*/ 6598674 h 6851086"/>
              <a:gd name="connsiteX6" fmla="*/ 69579 w 3684792"/>
              <a:gd name="connsiteY6" fmla="*/ 6366387 h 6851086"/>
              <a:gd name="connsiteX7" fmla="*/ 144934 w 3684792"/>
              <a:gd name="connsiteY7" fmla="*/ 6213603 h 6851086"/>
              <a:gd name="connsiteX8" fmla="*/ 191944 w 3684792"/>
              <a:gd name="connsiteY8" fmla="*/ 6090546 h 6851086"/>
              <a:gd name="connsiteX9" fmla="*/ 209919 w 3684792"/>
              <a:gd name="connsiteY9" fmla="*/ 6009661 h 6851086"/>
              <a:gd name="connsiteX10" fmla="*/ 236881 w 3684792"/>
              <a:gd name="connsiteY10" fmla="*/ 5988921 h 6851086"/>
              <a:gd name="connsiteX11" fmla="*/ 250016 w 3684792"/>
              <a:gd name="connsiteY11" fmla="*/ 5975786 h 6851086"/>
              <a:gd name="connsiteX12" fmla="*/ 290113 w 3684792"/>
              <a:gd name="connsiteY12" fmla="*/ 5787052 h 6851086"/>
              <a:gd name="connsiteX13" fmla="*/ 371690 w 3684792"/>
              <a:gd name="connsiteY13" fmla="*/ 5478027 h 6851086"/>
              <a:gd name="connsiteX14" fmla="*/ 500278 w 3684792"/>
              <a:gd name="connsiteY14" fmla="*/ 5117844 h 6851086"/>
              <a:gd name="connsiteX15" fmla="*/ 660667 w 3684792"/>
              <a:gd name="connsiteY15" fmla="*/ 4852373 h 6851086"/>
              <a:gd name="connsiteX16" fmla="*/ 791328 w 3684792"/>
              <a:gd name="connsiteY16" fmla="*/ 4631147 h 6851086"/>
              <a:gd name="connsiteX17" fmla="*/ 850091 w 3684792"/>
              <a:gd name="connsiteY17" fmla="*/ 4431353 h 6851086"/>
              <a:gd name="connsiteX18" fmla="*/ 926829 w 3684792"/>
              <a:gd name="connsiteY18" fmla="*/ 4072552 h 6851086"/>
              <a:gd name="connsiteX19" fmla="*/ 973839 w 3684792"/>
              <a:gd name="connsiteY19" fmla="*/ 3917694 h 6851086"/>
              <a:gd name="connsiteX20" fmla="*/ 981444 w 3684792"/>
              <a:gd name="connsiteY20" fmla="*/ 3841648 h 6851086"/>
              <a:gd name="connsiteX21" fmla="*/ 977296 w 3684792"/>
              <a:gd name="connsiteY21" fmla="*/ 3819525 h 6851086"/>
              <a:gd name="connsiteX22" fmla="*/ 930286 w 3684792"/>
              <a:gd name="connsiteY22" fmla="*/ 3699234 h 6851086"/>
              <a:gd name="connsiteX23" fmla="*/ 886732 w 3684792"/>
              <a:gd name="connsiteY23" fmla="*/ 3396431 h 6851086"/>
              <a:gd name="connsiteX24" fmla="*/ 889497 w 3684792"/>
              <a:gd name="connsiteY24" fmla="*/ 3383295 h 6851086"/>
              <a:gd name="connsiteX25" fmla="*/ 891571 w 3684792"/>
              <a:gd name="connsiteY25" fmla="*/ 3370160 h 6851086"/>
              <a:gd name="connsiteX26" fmla="*/ 882584 w 3684792"/>
              <a:gd name="connsiteY26" fmla="*/ 3373617 h 6851086"/>
              <a:gd name="connsiteX27" fmla="*/ 678641 w 3684792"/>
              <a:gd name="connsiteY27" fmla="*/ 3435145 h 6851086"/>
              <a:gd name="connsiteX28" fmla="*/ 812759 w 3684792"/>
              <a:gd name="connsiteY28" fmla="*/ 3442059 h 6851086"/>
              <a:gd name="connsiteX29" fmla="*/ 588077 w 3684792"/>
              <a:gd name="connsiteY29" fmla="*/ 3399196 h 6851086"/>
              <a:gd name="connsiteX30" fmla="*/ 385517 w 3684792"/>
              <a:gd name="connsiteY30" fmla="*/ 3320384 h 6851086"/>
              <a:gd name="connsiteX31" fmla="*/ 211993 w 3684792"/>
              <a:gd name="connsiteY31" fmla="*/ 3151008 h 6851086"/>
              <a:gd name="connsiteX32" fmla="*/ 180883 w 3684792"/>
              <a:gd name="connsiteY32" fmla="*/ 2865489 h 6851086"/>
              <a:gd name="connsiteX33" fmla="*/ 196092 w 3684792"/>
              <a:gd name="connsiteY33" fmla="*/ 2714779 h 6851086"/>
              <a:gd name="connsiteX34" fmla="*/ 265917 w 3684792"/>
              <a:gd name="connsiteY34" fmla="*/ 2472122 h 6851086"/>
              <a:gd name="connsiteX35" fmla="*/ 352333 w 3684792"/>
              <a:gd name="connsiteY35" fmla="*/ 2270253 h 6851086"/>
              <a:gd name="connsiteX36" fmla="*/ 361320 w 3684792"/>
              <a:gd name="connsiteY36" fmla="*/ 2253661 h 6851086"/>
              <a:gd name="connsiteX37" fmla="*/ 472625 w 3684792"/>
              <a:gd name="connsiteY37" fmla="*/ 2205268 h 6851086"/>
              <a:gd name="connsiteX38" fmla="*/ 512722 w 3684792"/>
              <a:gd name="connsiteY38" fmla="*/ 2185220 h 6851086"/>
              <a:gd name="connsiteX39" fmla="*/ 653753 w 3684792"/>
              <a:gd name="connsiteY39" fmla="*/ 1982659 h 6851086"/>
              <a:gd name="connsiteX40" fmla="*/ 733948 w 3684792"/>
              <a:gd name="connsiteY40" fmla="*/ 1733780 h 6851086"/>
              <a:gd name="connsiteX41" fmla="*/ 948951 w 3684792"/>
              <a:gd name="connsiteY41" fmla="*/ 1621094 h 6851086"/>
              <a:gd name="connsiteX42" fmla="*/ 1067169 w 3684792"/>
              <a:gd name="connsiteY42" fmla="*/ 1556109 h 6851086"/>
              <a:gd name="connsiteX43" fmla="*/ 1268346 w 3684792"/>
              <a:gd name="connsiteY43" fmla="*/ 1374980 h 6851086"/>
              <a:gd name="connsiteX44" fmla="*/ 1486115 w 3684792"/>
              <a:gd name="connsiteY44" fmla="*/ 1154445 h 6851086"/>
              <a:gd name="connsiteX45" fmla="*/ 1571840 w 3684792"/>
              <a:gd name="connsiteY45" fmla="*/ 1106744 h 6851086"/>
              <a:gd name="connsiteX46" fmla="*/ 1726698 w 3684792"/>
              <a:gd name="connsiteY46" fmla="*/ 1011340 h 6851086"/>
              <a:gd name="connsiteX47" fmla="*/ 1761265 w 3684792"/>
              <a:gd name="connsiteY47" fmla="*/ 996822 h 6851086"/>
              <a:gd name="connsiteX48" fmla="*/ 1788918 w 3684792"/>
              <a:gd name="connsiteY48" fmla="*/ 975391 h 6851086"/>
              <a:gd name="connsiteX49" fmla="*/ 1876026 w 3684792"/>
              <a:gd name="connsiteY49" fmla="*/ 819841 h 6851086"/>
              <a:gd name="connsiteX50" fmla="*/ 1836620 w 3684792"/>
              <a:gd name="connsiteY50" fmla="*/ 716142 h 6851086"/>
              <a:gd name="connsiteX51" fmla="*/ 1821411 w 3684792"/>
              <a:gd name="connsiteY51" fmla="*/ 488003 h 6851086"/>
              <a:gd name="connsiteX52" fmla="*/ 1834546 w 3684792"/>
              <a:gd name="connsiteY52" fmla="*/ 356650 h 6851086"/>
              <a:gd name="connsiteX53" fmla="*/ 1929258 w 3684792"/>
              <a:gd name="connsiteY53" fmla="*/ 137498 h 6851086"/>
              <a:gd name="connsiteX54" fmla="*/ 2058537 w 3684792"/>
              <a:gd name="connsiteY54" fmla="*/ 52464 h 6851086"/>
              <a:gd name="connsiteX55" fmla="*/ 2124905 w 3684792"/>
              <a:gd name="connsiteY55" fmla="*/ 23428 h 6851086"/>
              <a:gd name="connsiteX56" fmla="*/ 2100708 w 3684792"/>
              <a:gd name="connsiteY56" fmla="*/ 6836 h 6851086"/>
              <a:gd name="connsiteX57" fmla="*/ 2102782 w 3684792"/>
              <a:gd name="connsiteY57" fmla="*/ 615 h 6851086"/>
              <a:gd name="connsiteX58" fmla="*/ 2144262 w 3684792"/>
              <a:gd name="connsiteY58" fmla="*/ 615 h 6851086"/>
              <a:gd name="connsiteX59" fmla="*/ 2295663 w 3684792"/>
              <a:gd name="connsiteY59" fmla="*/ 15824 h 6851086"/>
              <a:gd name="connsiteX60" fmla="*/ 2645477 w 3684792"/>
              <a:gd name="connsiteY60" fmla="*/ 232210 h 6851086"/>
              <a:gd name="connsiteX61" fmla="*/ 2645477 w 3684792"/>
              <a:gd name="connsiteY61" fmla="*/ 407117 h 6851086"/>
              <a:gd name="connsiteX62" fmla="*/ 2608836 w 3684792"/>
              <a:gd name="connsiteY62" fmla="*/ 561284 h 6851086"/>
              <a:gd name="connsiteX63" fmla="*/ 2664834 w 3684792"/>
              <a:gd name="connsiteY63" fmla="*/ 754856 h 6851086"/>
              <a:gd name="connsiteX64" fmla="*/ 2574270 w 3684792"/>
              <a:gd name="connsiteY64" fmla="*/ 854408 h 6851086"/>
              <a:gd name="connsiteX65" fmla="*/ 2527951 w 3684792"/>
              <a:gd name="connsiteY65" fmla="*/ 932528 h 6851086"/>
              <a:gd name="connsiteX66" fmla="*/ 2502371 w 3684792"/>
              <a:gd name="connsiteY66" fmla="*/ 989909 h 6851086"/>
              <a:gd name="connsiteX67" fmla="*/ 2435312 w 3684792"/>
              <a:gd name="connsiteY67" fmla="*/ 1162741 h 6851086"/>
              <a:gd name="connsiteX68" fmla="*/ 2253492 w 3684792"/>
              <a:gd name="connsiteY68" fmla="*/ 1105361 h 6851086"/>
              <a:gd name="connsiteX69" fmla="*/ 2221000 w 3684792"/>
              <a:gd name="connsiteY69" fmla="*/ 1211135 h 6851086"/>
              <a:gd name="connsiteX70" fmla="*/ 2179520 w 3684792"/>
              <a:gd name="connsiteY70" fmla="*/ 1298934 h 6851086"/>
              <a:gd name="connsiteX71" fmla="*/ 2232752 w 3684792"/>
              <a:gd name="connsiteY71" fmla="*/ 1512555 h 6851086"/>
              <a:gd name="connsiteX72" fmla="*/ 2232752 w 3684792"/>
              <a:gd name="connsiteY72" fmla="*/ 1784248 h 6851086"/>
              <a:gd name="connsiteX73" fmla="*/ 2209939 w 3684792"/>
              <a:gd name="connsiteY73" fmla="*/ 1970216 h 6851086"/>
              <a:gd name="connsiteX74" fmla="*/ 2192655 w 3684792"/>
              <a:gd name="connsiteY74" fmla="*/ 2119543 h 6851086"/>
              <a:gd name="connsiteX75" fmla="*/ 2159471 w 3684792"/>
              <a:gd name="connsiteY75" fmla="*/ 2186602 h 6851086"/>
              <a:gd name="connsiteX76" fmla="*/ 2122139 w 3684792"/>
              <a:gd name="connsiteY76" fmla="*/ 2306894 h 6851086"/>
              <a:gd name="connsiteX77" fmla="*/ 2102782 w 3684792"/>
              <a:gd name="connsiteY77" fmla="*/ 2392619 h 6851086"/>
              <a:gd name="connsiteX78" fmla="*/ 2142879 w 3684792"/>
              <a:gd name="connsiteY78" fmla="*/ 2457604 h 6851086"/>
              <a:gd name="connsiteX79" fmla="*/ 2366870 w 3684792"/>
              <a:gd name="connsiteY79" fmla="*/ 2388471 h 6851086"/>
              <a:gd name="connsiteX80" fmla="*/ 2399363 w 3684792"/>
              <a:gd name="connsiteY80" fmla="*/ 2373953 h 6851086"/>
              <a:gd name="connsiteX81" fmla="*/ 2468496 w 3684792"/>
              <a:gd name="connsiteY81" fmla="*/ 2333856 h 6851086"/>
              <a:gd name="connsiteX82" fmla="*/ 2571504 w 3684792"/>
              <a:gd name="connsiteY82" fmla="*/ 2308968 h 6851086"/>
              <a:gd name="connsiteX83" fmla="*/ 2698018 w 3684792"/>
              <a:gd name="connsiteY83" fmla="*/ 2368422 h 6851086"/>
              <a:gd name="connsiteX84" fmla="*/ 2700783 w 3684792"/>
              <a:gd name="connsiteY84" fmla="*/ 2405063 h 6851086"/>
              <a:gd name="connsiteX85" fmla="*/ 2715301 w 3684792"/>
              <a:gd name="connsiteY85" fmla="*/ 2427876 h 6851086"/>
              <a:gd name="connsiteX86" fmla="*/ 2997364 w 3684792"/>
              <a:gd name="connsiteY86" fmla="*/ 2443777 h 6851086"/>
              <a:gd name="connsiteX87" fmla="*/ 3070645 w 3684792"/>
              <a:gd name="connsiteY87" fmla="*/ 2452073 h 6851086"/>
              <a:gd name="connsiteX88" fmla="*/ 3091385 w 3684792"/>
              <a:gd name="connsiteY88" fmla="*/ 2478344 h 6851086"/>
              <a:gd name="connsiteX89" fmla="*/ 3087928 w 3684792"/>
              <a:gd name="connsiteY89" fmla="*/ 2517749 h 6851086"/>
              <a:gd name="connsiteX90" fmla="*/ 3066497 w 3684792"/>
              <a:gd name="connsiteY90" fmla="*/ 2536415 h 6851086"/>
              <a:gd name="connsiteX91" fmla="*/ 3009808 w 3684792"/>
              <a:gd name="connsiteY91" fmla="*/ 2530885 h 6851086"/>
              <a:gd name="connsiteX92" fmla="*/ 2991142 w 3684792"/>
              <a:gd name="connsiteY92" fmla="*/ 2530885 h 6851086"/>
              <a:gd name="connsiteX93" fmla="*/ 2949662 w 3684792"/>
              <a:gd name="connsiteY93" fmla="*/ 2570291 h 6851086"/>
              <a:gd name="connsiteX94" fmla="*/ 2834901 w 3684792"/>
              <a:gd name="connsiteY94" fmla="*/ 2579969 h 6851086"/>
              <a:gd name="connsiteX95" fmla="*/ 2740880 w 3684792"/>
              <a:gd name="connsiteY95" fmla="*/ 2626288 h 6851086"/>
              <a:gd name="connsiteX96" fmla="*/ 2728436 w 3684792"/>
              <a:gd name="connsiteY96" fmla="*/ 2632510 h 6851086"/>
              <a:gd name="connsiteX97" fmla="*/ 2636489 w 3684792"/>
              <a:gd name="connsiteY97" fmla="*/ 2660164 h 6851086"/>
              <a:gd name="connsiteX98" fmla="*/ 2627502 w 3684792"/>
              <a:gd name="connsiteY98" fmla="*/ 2661546 h 6851086"/>
              <a:gd name="connsiteX99" fmla="*/ 2502371 w 3684792"/>
              <a:gd name="connsiteY99" fmla="*/ 2682286 h 6851086"/>
              <a:gd name="connsiteX100" fmla="*/ 2359957 w 3684792"/>
              <a:gd name="connsiteY100" fmla="*/ 2662929 h 6851086"/>
              <a:gd name="connsiteX101" fmla="*/ 2142879 w 3684792"/>
              <a:gd name="connsiteY101" fmla="*/ 2734136 h 6851086"/>
              <a:gd name="connsiteX102" fmla="*/ 2103473 w 3684792"/>
              <a:gd name="connsiteY102" fmla="*/ 2741741 h 6851086"/>
              <a:gd name="connsiteX103" fmla="*/ 2101400 w 3684792"/>
              <a:gd name="connsiteY103" fmla="*/ 2781146 h 6851086"/>
              <a:gd name="connsiteX104" fmla="*/ 2044019 w 3684792"/>
              <a:gd name="connsiteY104" fmla="*/ 3079801 h 6851086"/>
              <a:gd name="connsiteX105" fmla="*/ 2041254 w 3684792"/>
              <a:gd name="connsiteY105" fmla="*/ 3127503 h 6851086"/>
              <a:gd name="connsiteX106" fmla="*/ 2045402 w 3684792"/>
              <a:gd name="connsiteY106" fmla="*/ 3254708 h 6851086"/>
              <a:gd name="connsiteX107" fmla="*/ 2084808 w 3684792"/>
              <a:gd name="connsiteY107" fmla="*/ 3397813 h 6851086"/>
              <a:gd name="connsiteX108" fmla="*/ 2080660 w 3684792"/>
              <a:gd name="connsiteY108" fmla="*/ 3444824 h 6851086"/>
              <a:gd name="connsiteX109" fmla="*/ 2060611 w 3684792"/>
              <a:gd name="connsiteY109" fmla="*/ 3562350 h 6851086"/>
              <a:gd name="connsiteX110" fmla="*/ 2141497 w 3684792"/>
              <a:gd name="connsiteY110" fmla="*/ 3789107 h 6851086"/>
              <a:gd name="connsiteX111" fmla="*/ 2239666 w 3684792"/>
              <a:gd name="connsiteY111" fmla="*/ 4185239 h 6851086"/>
              <a:gd name="connsiteX112" fmla="*/ 2348896 w 3684792"/>
              <a:gd name="connsiteY112" fmla="*/ 4547497 h 6851086"/>
              <a:gd name="connsiteX113" fmla="*/ 2449830 w 3684792"/>
              <a:gd name="connsiteY113" fmla="*/ 4824720 h 6851086"/>
              <a:gd name="connsiteX114" fmla="*/ 2436695 w 3684792"/>
              <a:gd name="connsiteY114" fmla="*/ 4953307 h 6851086"/>
              <a:gd name="connsiteX115" fmla="*/ 2432547 w 3684792"/>
              <a:gd name="connsiteY115" fmla="*/ 4972665 h 6851086"/>
              <a:gd name="connsiteX116" fmla="*/ 2438078 w 3684792"/>
              <a:gd name="connsiteY116" fmla="*/ 5058390 h 6851086"/>
              <a:gd name="connsiteX117" fmla="*/ 2458126 w 3684792"/>
              <a:gd name="connsiteY117" fmla="*/ 5238136 h 6851086"/>
              <a:gd name="connsiteX118" fmla="*/ 2608145 w 3684792"/>
              <a:gd name="connsiteY118" fmla="*/ 5700636 h 6851086"/>
              <a:gd name="connsiteX119" fmla="*/ 2634415 w 3684792"/>
              <a:gd name="connsiteY119" fmla="*/ 5779447 h 6851086"/>
              <a:gd name="connsiteX120" fmla="*/ 2663451 w 3684792"/>
              <a:gd name="connsiteY120" fmla="*/ 5796040 h 6851086"/>
              <a:gd name="connsiteX121" fmla="*/ 2684191 w 3684792"/>
              <a:gd name="connsiteY121" fmla="*/ 5829223 h 6851086"/>
              <a:gd name="connsiteX122" fmla="*/ 2757472 w 3684792"/>
              <a:gd name="connsiteY122" fmla="*/ 5858259 h 6851086"/>
              <a:gd name="connsiteX123" fmla="*/ 2774064 w 3684792"/>
              <a:gd name="connsiteY123" fmla="*/ 5905961 h 6851086"/>
              <a:gd name="connsiteX124" fmla="*/ 2747794 w 3684792"/>
              <a:gd name="connsiteY124" fmla="*/ 5952972 h 6851086"/>
              <a:gd name="connsiteX125" fmla="*/ 2730510 w 3684792"/>
              <a:gd name="connsiteY125" fmla="*/ 5966798 h 6851086"/>
              <a:gd name="connsiteX126" fmla="*/ 2732584 w 3684792"/>
              <a:gd name="connsiteY126" fmla="*/ 5973712 h 6851086"/>
              <a:gd name="connsiteX127" fmla="*/ 2763694 w 3684792"/>
              <a:gd name="connsiteY127" fmla="*/ 5977859 h 6851086"/>
              <a:gd name="connsiteX128" fmla="*/ 2810705 w 3684792"/>
              <a:gd name="connsiteY128" fmla="*/ 6004130 h 6851086"/>
              <a:gd name="connsiteX129" fmla="*/ 3139778 w 3684792"/>
              <a:gd name="connsiteY129" fmla="*/ 6222591 h 6851086"/>
              <a:gd name="connsiteX130" fmla="*/ 3414236 w 3684792"/>
              <a:gd name="connsiteY130" fmla="*/ 6221899 h 6851086"/>
              <a:gd name="connsiteX131" fmla="*/ 3544207 w 3684792"/>
              <a:gd name="connsiteY131" fmla="*/ 6196320 h 6851086"/>
              <a:gd name="connsiteX132" fmla="*/ 3584995 w 3684792"/>
              <a:gd name="connsiteY132" fmla="*/ 6190098 h 6851086"/>
              <a:gd name="connsiteX133" fmla="*/ 3638919 w 3684792"/>
              <a:gd name="connsiteY133" fmla="*/ 6212912 h 6851086"/>
              <a:gd name="connsiteX134" fmla="*/ 3686621 w 3684792"/>
              <a:gd name="connsiteY134" fmla="*/ 6243331 h 6851086"/>
              <a:gd name="connsiteX135" fmla="*/ 3596748 w 3684792"/>
              <a:gd name="connsiteY135" fmla="*/ 6348413 h 6851086"/>
              <a:gd name="connsiteX136" fmla="*/ 3351325 w 3684792"/>
              <a:gd name="connsiteY136" fmla="*/ 6518480 h 6851086"/>
              <a:gd name="connsiteX137" fmla="*/ 3148074 w 3684792"/>
              <a:gd name="connsiteY137" fmla="*/ 6627019 h 6851086"/>
              <a:gd name="connsiteX138" fmla="*/ 3035387 w 3684792"/>
              <a:gd name="connsiteY138" fmla="*/ 6650524 h 6851086"/>
              <a:gd name="connsiteX139" fmla="*/ 3015339 w 3684792"/>
              <a:gd name="connsiteY139" fmla="*/ 6665733 h 6851086"/>
              <a:gd name="connsiteX140" fmla="*/ 3002895 w 3684792"/>
              <a:gd name="connsiteY140" fmla="*/ 6675412 h 6851086"/>
              <a:gd name="connsiteX141" fmla="*/ 2787891 w 3684792"/>
              <a:gd name="connsiteY141" fmla="*/ 6770125 h 6851086"/>
              <a:gd name="connsiteX142" fmla="*/ 2678661 w 3684792"/>
              <a:gd name="connsiteY142" fmla="*/ 6806765 h 6851086"/>
              <a:gd name="connsiteX143" fmla="*/ 2603997 w 3684792"/>
              <a:gd name="connsiteY143" fmla="*/ 6750076 h 6851086"/>
              <a:gd name="connsiteX144" fmla="*/ 2574961 w 3684792"/>
              <a:gd name="connsiteY144" fmla="*/ 6723805 h 6851086"/>
              <a:gd name="connsiteX145" fmla="*/ 2555604 w 3684792"/>
              <a:gd name="connsiteY145" fmla="*/ 6706522 h 6851086"/>
              <a:gd name="connsiteX146" fmla="*/ 2503063 w 3684792"/>
              <a:gd name="connsiteY146" fmla="*/ 6478383 h 6851086"/>
              <a:gd name="connsiteX147" fmla="*/ 2401437 w 3684792"/>
              <a:gd name="connsiteY147" fmla="*/ 6270984 h 6851086"/>
              <a:gd name="connsiteX148" fmla="*/ 2400054 w 3684792"/>
              <a:gd name="connsiteY148" fmla="*/ 6239182 h 6851086"/>
              <a:gd name="connsiteX149" fmla="*/ 2397289 w 3684792"/>
              <a:gd name="connsiteY149" fmla="*/ 6214986 h 6851086"/>
              <a:gd name="connsiteX150" fmla="*/ 2361340 w 3684792"/>
              <a:gd name="connsiteY150" fmla="*/ 6155532 h 6851086"/>
              <a:gd name="connsiteX151" fmla="*/ 2338526 w 3684792"/>
              <a:gd name="connsiteY151" fmla="*/ 6114743 h 6851086"/>
              <a:gd name="connsiteX152" fmla="*/ 2314329 w 3684792"/>
              <a:gd name="connsiteY152" fmla="*/ 6060128 h 6851086"/>
              <a:gd name="connsiteX153" fmla="*/ 2276306 w 3684792"/>
              <a:gd name="connsiteY153" fmla="*/ 5987538 h 6851086"/>
              <a:gd name="connsiteX154" fmla="*/ 2270084 w 3684792"/>
              <a:gd name="connsiteY154" fmla="*/ 5946750 h 6851086"/>
              <a:gd name="connsiteX155" fmla="*/ 2168459 w 3684792"/>
              <a:gd name="connsiteY155" fmla="*/ 5817471 h 6851086"/>
              <a:gd name="connsiteX156" fmla="*/ 2002539 w 3684792"/>
              <a:gd name="connsiteY156" fmla="*/ 5413734 h 6851086"/>
              <a:gd name="connsiteX157" fmla="*/ 1965899 w 3684792"/>
              <a:gd name="connsiteY157" fmla="*/ 5263024 h 6851086"/>
              <a:gd name="connsiteX158" fmla="*/ 1889161 w 3684792"/>
              <a:gd name="connsiteY158" fmla="*/ 4994787 h 6851086"/>
              <a:gd name="connsiteX159" fmla="*/ 1657565 w 3684792"/>
              <a:gd name="connsiteY159" fmla="*/ 4543348 h 6851086"/>
              <a:gd name="connsiteX160" fmla="*/ 1581519 w 3684792"/>
              <a:gd name="connsiteY160" fmla="*/ 4423057 h 6851086"/>
              <a:gd name="connsiteX161" fmla="*/ 1564927 w 3684792"/>
              <a:gd name="connsiteY161" fmla="*/ 4398860 h 6851086"/>
              <a:gd name="connsiteX162" fmla="*/ 1503399 w 3684792"/>
              <a:gd name="connsiteY162" fmla="*/ 4530213 h 6851086"/>
              <a:gd name="connsiteX163" fmla="*/ 1335405 w 3684792"/>
              <a:gd name="connsiteY163" fmla="*/ 4889014 h 6851086"/>
              <a:gd name="connsiteX164" fmla="*/ 1157733 w 3684792"/>
              <a:gd name="connsiteY164" fmla="*/ 5137893 h 6851086"/>
              <a:gd name="connsiteX165" fmla="*/ 1036750 w 3684792"/>
              <a:gd name="connsiteY165" fmla="*/ 5208409 h 6851086"/>
              <a:gd name="connsiteX166" fmla="*/ 1020158 w 3684792"/>
              <a:gd name="connsiteY166" fmla="*/ 5225001 h 6851086"/>
              <a:gd name="connsiteX167" fmla="*/ 944112 w 3684792"/>
              <a:gd name="connsiteY167" fmla="*/ 5381932 h 6851086"/>
              <a:gd name="connsiteX168" fmla="*/ 812759 w 3684792"/>
              <a:gd name="connsiteY168" fmla="*/ 5650860 h 6851086"/>
              <a:gd name="connsiteX169" fmla="*/ 765057 w 3684792"/>
              <a:gd name="connsiteY169" fmla="*/ 5845815 h 6851086"/>
              <a:gd name="connsiteX170" fmla="*/ 714590 w 3684792"/>
              <a:gd name="connsiteY170" fmla="*/ 6020031 h 6851086"/>
              <a:gd name="connsiteX171" fmla="*/ 666197 w 3684792"/>
              <a:gd name="connsiteY171" fmla="*/ 6156914 h 6851086"/>
              <a:gd name="connsiteX172" fmla="*/ 686246 w 3684792"/>
              <a:gd name="connsiteY172" fmla="*/ 6397497 h 6851086"/>
              <a:gd name="connsiteX173" fmla="*/ 984901 w 3684792"/>
              <a:gd name="connsiteY173" fmla="*/ 6653290 h 6851086"/>
              <a:gd name="connsiteX174" fmla="*/ 1089983 w 3684792"/>
              <a:gd name="connsiteY174" fmla="*/ 6676103 h 6851086"/>
              <a:gd name="connsiteX175" fmla="*/ 1130771 w 3684792"/>
              <a:gd name="connsiteY175" fmla="*/ 6732101 h 6851086"/>
              <a:gd name="connsiteX176" fmla="*/ 1150820 w 3684792"/>
              <a:gd name="connsiteY176" fmla="*/ 6772890 h 6851086"/>
              <a:gd name="connsiteX177" fmla="*/ 1154277 w 3684792"/>
              <a:gd name="connsiteY177" fmla="*/ 6797778 h 6851086"/>
              <a:gd name="connsiteX178" fmla="*/ 1141833 w 3684792"/>
              <a:gd name="connsiteY178" fmla="*/ 6813678 h 6851086"/>
              <a:gd name="connsiteX179" fmla="*/ 996653 w 3684792"/>
              <a:gd name="connsiteY179" fmla="*/ 6844788 h 6851086"/>
              <a:gd name="connsiteX180" fmla="*/ 756070 w 3684792"/>
              <a:gd name="connsiteY180" fmla="*/ 6856541 h 6851086"/>
              <a:gd name="connsiteX181" fmla="*/ 356481 w 3684792"/>
              <a:gd name="connsiteY181" fmla="*/ 6765285 h 6851086"/>
              <a:gd name="connsiteX182" fmla="*/ 292879 w 3684792"/>
              <a:gd name="connsiteY182" fmla="*/ 6730719 h 685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684792" h="6851086">
                <a:moveTo>
                  <a:pt x="292879" y="6730719"/>
                </a:moveTo>
                <a:cubicBezTo>
                  <a:pt x="283200" y="6753533"/>
                  <a:pt x="266608" y="6745928"/>
                  <a:pt x="249325" y="6741089"/>
                </a:cubicBezTo>
                <a:cubicBezTo>
                  <a:pt x="226511" y="6734175"/>
                  <a:pt x="203006" y="6727262"/>
                  <a:pt x="180192" y="6721731"/>
                </a:cubicBezTo>
                <a:cubicBezTo>
                  <a:pt x="130416" y="6709979"/>
                  <a:pt x="90319" y="6678869"/>
                  <a:pt x="49530" y="6650524"/>
                </a:cubicBezTo>
                <a:cubicBezTo>
                  <a:pt x="35704" y="6641537"/>
                  <a:pt x="21186" y="6633241"/>
                  <a:pt x="9433" y="6622180"/>
                </a:cubicBezTo>
                <a:cubicBezTo>
                  <a:pt x="3902" y="6616649"/>
                  <a:pt x="-1628" y="6605588"/>
                  <a:pt x="446" y="6598674"/>
                </a:cubicBezTo>
                <a:cubicBezTo>
                  <a:pt x="21877" y="6521246"/>
                  <a:pt x="41926" y="6442434"/>
                  <a:pt x="69579" y="6366387"/>
                </a:cubicBezTo>
                <a:cubicBezTo>
                  <a:pt x="88936" y="6313155"/>
                  <a:pt x="121429" y="6265453"/>
                  <a:pt x="144934" y="6213603"/>
                </a:cubicBezTo>
                <a:cubicBezTo>
                  <a:pt x="162908" y="6173506"/>
                  <a:pt x="178118" y="6132026"/>
                  <a:pt x="191944" y="6090546"/>
                </a:cubicBezTo>
                <a:cubicBezTo>
                  <a:pt x="200240" y="6064276"/>
                  <a:pt x="203006" y="6036623"/>
                  <a:pt x="209919" y="6009661"/>
                </a:cubicBezTo>
                <a:cubicBezTo>
                  <a:pt x="213376" y="5996525"/>
                  <a:pt x="220980" y="5987538"/>
                  <a:pt x="236881" y="5988921"/>
                </a:cubicBezTo>
                <a:cubicBezTo>
                  <a:pt x="241029" y="5988921"/>
                  <a:pt x="248633" y="5981316"/>
                  <a:pt x="250016" y="5975786"/>
                </a:cubicBezTo>
                <a:cubicBezTo>
                  <a:pt x="263843" y="5912875"/>
                  <a:pt x="274904" y="5849963"/>
                  <a:pt x="290113" y="5787052"/>
                </a:cubicBezTo>
                <a:cubicBezTo>
                  <a:pt x="315693" y="5683353"/>
                  <a:pt x="342654" y="5580344"/>
                  <a:pt x="371690" y="5478027"/>
                </a:cubicBezTo>
                <a:cubicBezTo>
                  <a:pt x="406948" y="5355662"/>
                  <a:pt x="449119" y="5235371"/>
                  <a:pt x="500278" y="5117844"/>
                </a:cubicBezTo>
                <a:cubicBezTo>
                  <a:pt x="542449" y="5022440"/>
                  <a:pt x="602595" y="4938098"/>
                  <a:pt x="660667" y="4852373"/>
                </a:cubicBezTo>
                <a:cubicBezTo>
                  <a:pt x="709060" y="4781166"/>
                  <a:pt x="762983" y="4713416"/>
                  <a:pt x="791328" y="4631147"/>
                </a:cubicBezTo>
                <a:cubicBezTo>
                  <a:pt x="813451" y="4565471"/>
                  <a:pt x="831425" y="4498412"/>
                  <a:pt x="850091" y="4431353"/>
                </a:cubicBezTo>
                <a:cubicBezTo>
                  <a:pt x="882584" y="4313135"/>
                  <a:pt x="909546" y="4194226"/>
                  <a:pt x="926829" y="4072552"/>
                </a:cubicBezTo>
                <a:cubicBezTo>
                  <a:pt x="934433" y="4018629"/>
                  <a:pt x="944803" y="3965396"/>
                  <a:pt x="973839" y="3917694"/>
                </a:cubicBezTo>
                <a:cubicBezTo>
                  <a:pt x="988357" y="3894189"/>
                  <a:pt x="984901" y="3867918"/>
                  <a:pt x="981444" y="3841648"/>
                </a:cubicBezTo>
                <a:cubicBezTo>
                  <a:pt x="980753" y="3834043"/>
                  <a:pt x="975913" y="3826438"/>
                  <a:pt x="977296" y="3819525"/>
                </a:cubicBezTo>
                <a:cubicBezTo>
                  <a:pt x="986975" y="3769058"/>
                  <a:pt x="944803" y="3739331"/>
                  <a:pt x="930286" y="3699234"/>
                </a:cubicBezTo>
                <a:cubicBezTo>
                  <a:pt x="894336" y="3601065"/>
                  <a:pt x="876362" y="3500822"/>
                  <a:pt x="886732" y="3396431"/>
                </a:cubicBezTo>
                <a:cubicBezTo>
                  <a:pt x="887423" y="3392283"/>
                  <a:pt x="888806" y="3388135"/>
                  <a:pt x="889497" y="3383295"/>
                </a:cubicBezTo>
                <a:cubicBezTo>
                  <a:pt x="890188" y="3379839"/>
                  <a:pt x="890880" y="3375691"/>
                  <a:pt x="891571" y="3370160"/>
                </a:cubicBezTo>
                <a:cubicBezTo>
                  <a:pt x="887423" y="3371543"/>
                  <a:pt x="884658" y="3372234"/>
                  <a:pt x="882584" y="3373617"/>
                </a:cubicBezTo>
                <a:cubicBezTo>
                  <a:pt x="821747" y="3418553"/>
                  <a:pt x="749848" y="3426849"/>
                  <a:pt x="678641" y="3435145"/>
                </a:cubicBezTo>
                <a:cubicBezTo>
                  <a:pt x="649605" y="3438602"/>
                  <a:pt x="841795" y="3439985"/>
                  <a:pt x="812759" y="3442059"/>
                </a:cubicBezTo>
                <a:cubicBezTo>
                  <a:pt x="733948" y="3448281"/>
                  <a:pt x="660667" y="3430997"/>
                  <a:pt x="588077" y="3399196"/>
                </a:cubicBezTo>
                <a:cubicBezTo>
                  <a:pt x="521709" y="3369469"/>
                  <a:pt x="453959" y="3342507"/>
                  <a:pt x="385517" y="3320384"/>
                </a:cubicBezTo>
                <a:cubicBezTo>
                  <a:pt x="298409" y="3292040"/>
                  <a:pt x="244486" y="3234659"/>
                  <a:pt x="211993" y="3151008"/>
                </a:cubicBezTo>
                <a:cubicBezTo>
                  <a:pt x="176735" y="3058370"/>
                  <a:pt x="171896" y="2962967"/>
                  <a:pt x="180883" y="2865489"/>
                </a:cubicBezTo>
                <a:cubicBezTo>
                  <a:pt x="185722" y="2815022"/>
                  <a:pt x="189870" y="2765246"/>
                  <a:pt x="196092" y="2714779"/>
                </a:cubicBezTo>
                <a:cubicBezTo>
                  <a:pt x="207154" y="2630436"/>
                  <a:pt x="233424" y="2550242"/>
                  <a:pt x="265917" y="2472122"/>
                </a:cubicBezTo>
                <a:cubicBezTo>
                  <a:pt x="294261" y="2404371"/>
                  <a:pt x="323297" y="2337312"/>
                  <a:pt x="352333" y="2270253"/>
                </a:cubicBezTo>
                <a:cubicBezTo>
                  <a:pt x="355098" y="2264723"/>
                  <a:pt x="357864" y="2259192"/>
                  <a:pt x="361320" y="2253661"/>
                </a:cubicBezTo>
                <a:cubicBezTo>
                  <a:pt x="389665" y="2207342"/>
                  <a:pt x="420083" y="2194207"/>
                  <a:pt x="472625" y="2205268"/>
                </a:cubicBezTo>
                <a:cubicBezTo>
                  <a:pt x="500278" y="2211490"/>
                  <a:pt x="499587" y="2210799"/>
                  <a:pt x="512722" y="2185220"/>
                </a:cubicBezTo>
                <a:cubicBezTo>
                  <a:pt x="543140" y="2124382"/>
                  <a:pt x="617113" y="2039349"/>
                  <a:pt x="653753" y="1982659"/>
                </a:cubicBezTo>
                <a:cubicBezTo>
                  <a:pt x="727034" y="1867899"/>
                  <a:pt x="602595" y="1780100"/>
                  <a:pt x="733948" y="1733780"/>
                </a:cubicBezTo>
                <a:cubicBezTo>
                  <a:pt x="827277" y="1701288"/>
                  <a:pt x="863918" y="1670869"/>
                  <a:pt x="948951" y="1621094"/>
                </a:cubicBezTo>
                <a:cubicBezTo>
                  <a:pt x="987666" y="1598280"/>
                  <a:pt x="1027072" y="1576848"/>
                  <a:pt x="1067169" y="1556109"/>
                </a:cubicBezTo>
                <a:cubicBezTo>
                  <a:pt x="1150820" y="1513937"/>
                  <a:pt x="1213040" y="1450335"/>
                  <a:pt x="1268346" y="1374980"/>
                </a:cubicBezTo>
                <a:cubicBezTo>
                  <a:pt x="1329875" y="1291329"/>
                  <a:pt x="1400390" y="1214591"/>
                  <a:pt x="1486115" y="1154445"/>
                </a:cubicBezTo>
                <a:cubicBezTo>
                  <a:pt x="1512386" y="1135779"/>
                  <a:pt x="1542113" y="1120570"/>
                  <a:pt x="1571840" y="1106744"/>
                </a:cubicBezTo>
                <a:cubicBezTo>
                  <a:pt x="1627147" y="1081164"/>
                  <a:pt x="1681070" y="1053511"/>
                  <a:pt x="1726698" y="1011340"/>
                </a:cubicBezTo>
                <a:cubicBezTo>
                  <a:pt x="1734994" y="1003735"/>
                  <a:pt x="1750204" y="1003044"/>
                  <a:pt x="1761265" y="996822"/>
                </a:cubicBezTo>
                <a:cubicBezTo>
                  <a:pt x="1771635" y="991291"/>
                  <a:pt x="1782005" y="984378"/>
                  <a:pt x="1788918" y="975391"/>
                </a:cubicBezTo>
                <a:cubicBezTo>
                  <a:pt x="1826250" y="924232"/>
                  <a:pt x="1869804" y="881370"/>
                  <a:pt x="1876026" y="819841"/>
                </a:cubicBezTo>
                <a:cubicBezTo>
                  <a:pt x="1875334" y="792879"/>
                  <a:pt x="1837311" y="784583"/>
                  <a:pt x="1836620" y="716142"/>
                </a:cubicBezTo>
                <a:cubicBezTo>
                  <a:pt x="1836620" y="677427"/>
                  <a:pt x="1822793" y="526717"/>
                  <a:pt x="1821411" y="488003"/>
                </a:cubicBezTo>
                <a:cubicBezTo>
                  <a:pt x="1820028" y="454127"/>
                  <a:pt x="1833163" y="390525"/>
                  <a:pt x="1834546" y="356650"/>
                </a:cubicBezTo>
                <a:cubicBezTo>
                  <a:pt x="1838694" y="266085"/>
                  <a:pt x="1870495" y="206631"/>
                  <a:pt x="1929258" y="137498"/>
                </a:cubicBezTo>
                <a:cubicBezTo>
                  <a:pt x="1964516" y="96018"/>
                  <a:pt x="2008761" y="69748"/>
                  <a:pt x="2058537" y="52464"/>
                </a:cubicBezTo>
                <a:cubicBezTo>
                  <a:pt x="2077894" y="45551"/>
                  <a:pt x="2101400" y="33798"/>
                  <a:pt x="2124905" y="23428"/>
                </a:cubicBezTo>
                <a:cubicBezTo>
                  <a:pt x="2109004" y="12367"/>
                  <a:pt x="2113152" y="15132"/>
                  <a:pt x="2100708" y="6836"/>
                </a:cubicBezTo>
                <a:cubicBezTo>
                  <a:pt x="2101400" y="4763"/>
                  <a:pt x="2102091" y="2689"/>
                  <a:pt x="2102782" y="615"/>
                </a:cubicBezTo>
                <a:cubicBezTo>
                  <a:pt x="2116609" y="615"/>
                  <a:pt x="2130436" y="-768"/>
                  <a:pt x="2144262" y="615"/>
                </a:cubicBezTo>
                <a:cubicBezTo>
                  <a:pt x="2201642" y="6145"/>
                  <a:pt x="2240357" y="3380"/>
                  <a:pt x="2295663" y="15824"/>
                </a:cubicBezTo>
                <a:cubicBezTo>
                  <a:pt x="2428399" y="44860"/>
                  <a:pt x="2582566" y="112610"/>
                  <a:pt x="2645477" y="232210"/>
                </a:cubicBezTo>
                <a:cubicBezTo>
                  <a:pt x="2673130" y="282677"/>
                  <a:pt x="2645477" y="282677"/>
                  <a:pt x="2645477" y="407117"/>
                </a:cubicBezTo>
                <a:cubicBezTo>
                  <a:pt x="2639946" y="465189"/>
                  <a:pt x="2613676" y="503903"/>
                  <a:pt x="2608836" y="561284"/>
                </a:cubicBezTo>
                <a:cubicBezTo>
                  <a:pt x="2607454" y="697476"/>
                  <a:pt x="2639255" y="671897"/>
                  <a:pt x="2664834" y="754856"/>
                </a:cubicBezTo>
                <a:cubicBezTo>
                  <a:pt x="2671056" y="785966"/>
                  <a:pt x="2572196" y="799101"/>
                  <a:pt x="2574270" y="854408"/>
                </a:cubicBezTo>
                <a:cubicBezTo>
                  <a:pt x="2576344" y="911788"/>
                  <a:pt x="2597084" y="923541"/>
                  <a:pt x="2527951" y="932528"/>
                </a:cubicBezTo>
                <a:cubicBezTo>
                  <a:pt x="2567356" y="969169"/>
                  <a:pt x="2530025" y="992674"/>
                  <a:pt x="2502371" y="989909"/>
                </a:cubicBezTo>
                <a:cubicBezTo>
                  <a:pt x="2480940" y="1058350"/>
                  <a:pt x="2504445" y="1155137"/>
                  <a:pt x="2435312" y="1162741"/>
                </a:cubicBezTo>
                <a:cubicBezTo>
                  <a:pt x="2414572" y="1164815"/>
                  <a:pt x="2265245" y="1089460"/>
                  <a:pt x="2253492" y="1105361"/>
                </a:cubicBezTo>
                <a:cubicBezTo>
                  <a:pt x="2235518" y="1128866"/>
                  <a:pt x="2236900" y="1186247"/>
                  <a:pt x="2221000" y="1211135"/>
                </a:cubicBezTo>
                <a:cubicBezTo>
                  <a:pt x="2214086" y="1222887"/>
                  <a:pt x="2178137" y="1285798"/>
                  <a:pt x="2179520" y="1298934"/>
                </a:cubicBezTo>
                <a:cubicBezTo>
                  <a:pt x="2186433" y="1359079"/>
                  <a:pt x="2221691" y="1453100"/>
                  <a:pt x="2232752" y="1512555"/>
                </a:cubicBezTo>
                <a:cubicBezTo>
                  <a:pt x="2249344" y="1603119"/>
                  <a:pt x="2248653" y="1692992"/>
                  <a:pt x="2232752" y="1784248"/>
                </a:cubicBezTo>
                <a:cubicBezTo>
                  <a:pt x="2222382" y="1845776"/>
                  <a:pt x="2216160" y="1907996"/>
                  <a:pt x="2209939" y="1970216"/>
                </a:cubicBezTo>
                <a:cubicBezTo>
                  <a:pt x="2203716" y="2035892"/>
                  <a:pt x="2201642" y="2053867"/>
                  <a:pt x="2192655" y="2119543"/>
                </a:cubicBezTo>
                <a:cubicBezTo>
                  <a:pt x="2189199" y="2143048"/>
                  <a:pt x="2174681" y="2166554"/>
                  <a:pt x="2159471" y="2186602"/>
                </a:cubicBezTo>
                <a:cubicBezTo>
                  <a:pt x="2131818" y="2222551"/>
                  <a:pt x="2121448" y="2263340"/>
                  <a:pt x="2122139" y="2306894"/>
                </a:cubicBezTo>
                <a:cubicBezTo>
                  <a:pt x="2122831" y="2337312"/>
                  <a:pt x="2117991" y="2364966"/>
                  <a:pt x="2102782" y="2392619"/>
                </a:cubicBezTo>
                <a:cubicBezTo>
                  <a:pt x="2086190" y="2422346"/>
                  <a:pt x="2109004" y="2457604"/>
                  <a:pt x="2142879" y="2457604"/>
                </a:cubicBezTo>
                <a:cubicBezTo>
                  <a:pt x="2217543" y="2457604"/>
                  <a:pt x="2292207" y="2388471"/>
                  <a:pt x="2366870" y="2388471"/>
                </a:cubicBezTo>
                <a:cubicBezTo>
                  <a:pt x="2380697" y="2388471"/>
                  <a:pt x="2388993" y="2382249"/>
                  <a:pt x="2399363" y="2373953"/>
                </a:cubicBezTo>
                <a:cubicBezTo>
                  <a:pt x="2420103" y="2357361"/>
                  <a:pt x="2443608" y="2342843"/>
                  <a:pt x="2468496" y="2333856"/>
                </a:cubicBezTo>
                <a:cubicBezTo>
                  <a:pt x="2501680" y="2322103"/>
                  <a:pt x="2536938" y="2315881"/>
                  <a:pt x="2571504" y="2308968"/>
                </a:cubicBezTo>
                <a:cubicBezTo>
                  <a:pt x="2617824" y="2299980"/>
                  <a:pt x="2674513" y="2327634"/>
                  <a:pt x="2698018" y="2368422"/>
                </a:cubicBezTo>
                <a:cubicBezTo>
                  <a:pt x="2704931" y="2380175"/>
                  <a:pt x="2709770" y="2391236"/>
                  <a:pt x="2700783" y="2405063"/>
                </a:cubicBezTo>
                <a:cubicBezTo>
                  <a:pt x="2692487" y="2418889"/>
                  <a:pt x="2699401" y="2426494"/>
                  <a:pt x="2715301" y="2427876"/>
                </a:cubicBezTo>
                <a:cubicBezTo>
                  <a:pt x="2809322" y="2432716"/>
                  <a:pt x="2903343" y="2438246"/>
                  <a:pt x="2997364" y="2443777"/>
                </a:cubicBezTo>
                <a:cubicBezTo>
                  <a:pt x="3022252" y="2445160"/>
                  <a:pt x="3046449" y="2449308"/>
                  <a:pt x="3070645" y="2452073"/>
                </a:cubicBezTo>
                <a:cubicBezTo>
                  <a:pt x="3087237" y="2453456"/>
                  <a:pt x="3093459" y="2461752"/>
                  <a:pt x="3091385" y="2478344"/>
                </a:cubicBezTo>
                <a:cubicBezTo>
                  <a:pt x="3089311" y="2491479"/>
                  <a:pt x="3086546" y="2504614"/>
                  <a:pt x="3087928" y="2517749"/>
                </a:cubicBezTo>
                <a:cubicBezTo>
                  <a:pt x="3089311" y="2535033"/>
                  <a:pt x="3081015" y="2538489"/>
                  <a:pt x="3066497" y="2536415"/>
                </a:cubicBezTo>
                <a:cubicBezTo>
                  <a:pt x="3047831" y="2534342"/>
                  <a:pt x="3029165" y="2532267"/>
                  <a:pt x="3009808" y="2530885"/>
                </a:cubicBezTo>
                <a:cubicBezTo>
                  <a:pt x="3004277" y="2530194"/>
                  <a:pt x="2998747" y="2530885"/>
                  <a:pt x="2991142" y="2530885"/>
                </a:cubicBezTo>
                <a:cubicBezTo>
                  <a:pt x="2992525" y="2561303"/>
                  <a:pt x="2971785" y="2568217"/>
                  <a:pt x="2949662" y="2570291"/>
                </a:cubicBezTo>
                <a:cubicBezTo>
                  <a:pt x="2913022" y="2574439"/>
                  <a:pt x="2876381" y="2576513"/>
                  <a:pt x="2834901" y="2579969"/>
                </a:cubicBezTo>
                <a:cubicBezTo>
                  <a:pt x="2816235" y="2611079"/>
                  <a:pt x="2787200" y="2634584"/>
                  <a:pt x="2740880" y="2626288"/>
                </a:cubicBezTo>
                <a:cubicBezTo>
                  <a:pt x="2737424" y="2625597"/>
                  <a:pt x="2731893" y="2629054"/>
                  <a:pt x="2728436" y="2632510"/>
                </a:cubicBezTo>
                <a:cubicBezTo>
                  <a:pt x="2702166" y="2656016"/>
                  <a:pt x="2674513" y="2674682"/>
                  <a:pt x="2636489" y="2660164"/>
                </a:cubicBezTo>
                <a:cubicBezTo>
                  <a:pt x="2633724" y="2659472"/>
                  <a:pt x="2629576" y="2659472"/>
                  <a:pt x="2627502" y="2661546"/>
                </a:cubicBezTo>
                <a:cubicBezTo>
                  <a:pt x="2589479" y="2692656"/>
                  <a:pt x="2544543" y="2685743"/>
                  <a:pt x="2502371" y="2682286"/>
                </a:cubicBezTo>
                <a:cubicBezTo>
                  <a:pt x="2454670" y="2678830"/>
                  <a:pt x="2406968" y="2670534"/>
                  <a:pt x="2359957" y="2662929"/>
                </a:cubicBezTo>
                <a:cubicBezTo>
                  <a:pt x="2287367" y="2651868"/>
                  <a:pt x="2214778" y="2725840"/>
                  <a:pt x="2142879" y="2734136"/>
                </a:cubicBezTo>
                <a:cubicBezTo>
                  <a:pt x="2129053" y="2735519"/>
                  <a:pt x="2111078" y="2734136"/>
                  <a:pt x="2103473" y="2741741"/>
                </a:cubicBezTo>
                <a:cubicBezTo>
                  <a:pt x="2096560" y="2749345"/>
                  <a:pt x="2102782" y="2768011"/>
                  <a:pt x="2101400" y="2781146"/>
                </a:cubicBezTo>
                <a:cubicBezTo>
                  <a:pt x="2091721" y="2882081"/>
                  <a:pt x="2079968" y="2983706"/>
                  <a:pt x="2044019" y="3079801"/>
                </a:cubicBezTo>
                <a:cubicBezTo>
                  <a:pt x="2037797" y="3095702"/>
                  <a:pt x="2037797" y="3110220"/>
                  <a:pt x="2041254" y="3127503"/>
                </a:cubicBezTo>
                <a:cubicBezTo>
                  <a:pt x="2046093" y="3153082"/>
                  <a:pt x="2047476" y="3229129"/>
                  <a:pt x="2045402" y="3254708"/>
                </a:cubicBezTo>
                <a:cubicBezTo>
                  <a:pt x="2039871" y="3307940"/>
                  <a:pt x="2057846" y="3354260"/>
                  <a:pt x="2084808" y="3397813"/>
                </a:cubicBezTo>
                <a:cubicBezTo>
                  <a:pt x="2099326" y="3422010"/>
                  <a:pt x="2100017" y="3424084"/>
                  <a:pt x="2080660" y="3444824"/>
                </a:cubicBezTo>
                <a:cubicBezTo>
                  <a:pt x="2047476" y="3479390"/>
                  <a:pt x="2044710" y="3518796"/>
                  <a:pt x="2060611" y="3562350"/>
                </a:cubicBezTo>
                <a:cubicBezTo>
                  <a:pt x="2088264" y="3637705"/>
                  <a:pt x="2115918" y="3713060"/>
                  <a:pt x="2141497" y="3789107"/>
                </a:cubicBezTo>
                <a:cubicBezTo>
                  <a:pt x="2184359" y="3918386"/>
                  <a:pt x="2215469" y="4051121"/>
                  <a:pt x="2239666" y="4185239"/>
                </a:cubicBezTo>
                <a:cubicBezTo>
                  <a:pt x="2262480" y="4309679"/>
                  <a:pt x="2303959" y="4429279"/>
                  <a:pt x="2348896" y="4547497"/>
                </a:cubicBezTo>
                <a:cubicBezTo>
                  <a:pt x="2383462" y="4639443"/>
                  <a:pt x="2418720" y="4731390"/>
                  <a:pt x="2449830" y="4824720"/>
                </a:cubicBezTo>
                <a:cubicBezTo>
                  <a:pt x="2464348" y="4868274"/>
                  <a:pt x="2458818" y="4911828"/>
                  <a:pt x="2436695" y="4953307"/>
                </a:cubicBezTo>
                <a:cubicBezTo>
                  <a:pt x="2433930" y="4958838"/>
                  <a:pt x="2432547" y="4966443"/>
                  <a:pt x="2432547" y="4972665"/>
                </a:cubicBezTo>
                <a:cubicBezTo>
                  <a:pt x="2434621" y="5001700"/>
                  <a:pt x="2441534" y="5030736"/>
                  <a:pt x="2438078" y="5058390"/>
                </a:cubicBezTo>
                <a:cubicBezTo>
                  <a:pt x="2431855" y="5119918"/>
                  <a:pt x="2440152" y="5180064"/>
                  <a:pt x="2458126" y="5238136"/>
                </a:cubicBezTo>
                <a:cubicBezTo>
                  <a:pt x="2505828" y="5392994"/>
                  <a:pt x="2557678" y="5546469"/>
                  <a:pt x="2608145" y="5700636"/>
                </a:cubicBezTo>
                <a:cubicBezTo>
                  <a:pt x="2616441" y="5726907"/>
                  <a:pt x="2626811" y="5753177"/>
                  <a:pt x="2634415" y="5779447"/>
                </a:cubicBezTo>
                <a:cubicBezTo>
                  <a:pt x="2639255" y="5795348"/>
                  <a:pt x="2653081" y="5793274"/>
                  <a:pt x="2663451" y="5796040"/>
                </a:cubicBezTo>
                <a:cubicBezTo>
                  <a:pt x="2689722" y="5802953"/>
                  <a:pt x="2689722" y="5802262"/>
                  <a:pt x="2684191" y="5829223"/>
                </a:cubicBezTo>
                <a:cubicBezTo>
                  <a:pt x="2712536" y="5829223"/>
                  <a:pt x="2737424" y="5838211"/>
                  <a:pt x="2757472" y="5858259"/>
                </a:cubicBezTo>
                <a:cubicBezTo>
                  <a:pt x="2770607" y="5871395"/>
                  <a:pt x="2774756" y="5886604"/>
                  <a:pt x="2774064" y="5905961"/>
                </a:cubicBezTo>
                <a:cubicBezTo>
                  <a:pt x="2773373" y="5927392"/>
                  <a:pt x="2767151" y="5942602"/>
                  <a:pt x="2747794" y="5952972"/>
                </a:cubicBezTo>
                <a:cubicBezTo>
                  <a:pt x="2741572" y="5956428"/>
                  <a:pt x="2736041" y="5961959"/>
                  <a:pt x="2730510" y="5966798"/>
                </a:cubicBezTo>
                <a:cubicBezTo>
                  <a:pt x="2731202" y="5968872"/>
                  <a:pt x="2731893" y="5971638"/>
                  <a:pt x="2732584" y="5973712"/>
                </a:cubicBezTo>
                <a:cubicBezTo>
                  <a:pt x="2742954" y="5975094"/>
                  <a:pt x="2753324" y="5978551"/>
                  <a:pt x="2763694" y="5977859"/>
                </a:cubicBezTo>
                <a:cubicBezTo>
                  <a:pt x="2793422" y="5975786"/>
                  <a:pt x="2796878" y="5976477"/>
                  <a:pt x="2810705" y="6004130"/>
                </a:cubicBezTo>
                <a:cubicBezTo>
                  <a:pt x="2879838" y="6137557"/>
                  <a:pt x="2993216" y="6205307"/>
                  <a:pt x="3139778" y="6222591"/>
                </a:cubicBezTo>
                <a:cubicBezTo>
                  <a:pt x="3231725" y="6233652"/>
                  <a:pt x="3322981" y="6235035"/>
                  <a:pt x="3414236" y="6221899"/>
                </a:cubicBezTo>
                <a:cubicBezTo>
                  <a:pt x="3457790" y="6215677"/>
                  <a:pt x="3500653" y="6205307"/>
                  <a:pt x="3544207" y="6196320"/>
                </a:cubicBezTo>
                <a:cubicBezTo>
                  <a:pt x="3558033" y="6193555"/>
                  <a:pt x="3571168" y="6191481"/>
                  <a:pt x="3584995" y="6190098"/>
                </a:cubicBezTo>
                <a:cubicBezTo>
                  <a:pt x="3607117" y="6187333"/>
                  <a:pt x="3623710" y="6192864"/>
                  <a:pt x="3638919" y="6212912"/>
                </a:cubicBezTo>
                <a:cubicBezTo>
                  <a:pt x="3649289" y="6226738"/>
                  <a:pt x="3670029" y="6232961"/>
                  <a:pt x="3686621" y="6243331"/>
                </a:cubicBezTo>
                <a:cubicBezTo>
                  <a:pt x="3664498" y="6284119"/>
                  <a:pt x="3631314" y="6316611"/>
                  <a:pt x="3596748" y="6348413"/>
                </a:cubicBezTo>
                <a:cubicBezTo>
                  <a:pt x="3522775" y="6416854"/>
                  <a:pt x="3433594" y="6462482"/>
                  <a:pt x="3351325" y="6518480"/>
                </a:cubicBezTo>
                <a:cubicBezTo>
                  <a:pt x="3287723" y="6562034"/>
                  <a:pt x="3222738" y="6604205"/>
                  <a:pt x="3148074" y="6627019"/>
                </a:cubicBezTo>
                <a:cubicBezTo>
                  <a:pt x="3111434" y="6638080"/>
                  <a:pt x="3072719" y="6642920"/>
                  <a:pt x="3035387" y="6650524"/>
                </a:cubicBezTo>
                <a:cubicBezTo>
                  <a:pt x="3026400" y="6652598"/>
                  <a:pt x="3016030" y="6651907"/>
                  <a:pt x="3015339" y="6665733"/>
                </a:cubicBezTo>
                <a:cubicBezTo>
                  <a:pt x="3015339" y="6669190"/>
                  <a:pt x="3007734" y="6673338"/>
                  <a:pt x="3002895" y="6675412"/>
                </a:cubicBezTo>
                <a:cubicBezTo>
                  <a:pt x="2931688" y="6707213"/>
                  <a:pt x="2860480" y="6739706"/>
                  <a:pt x="2787891" y="6770125"/>
                </a:cubicBezTo>
                <a:cubicBezTo>
                  <a:pt x="2752633" y="6784642"/>
                  <a:pt x="2715992" y="6798469"/>
                  <a:pt x="2678661" y="6806765"/>
                </a:cubicBezTo>
                <a:cubicBezTo>
                  <a:pt x="2639255" y="6815061"/>
                  <a:pt x="2609528" y="6790173"/>
                  <a:pt x="2603997" y="6750076"/>
                </a:cubicBezTo>
                <a:cubicBezTo>
                  <a:pt x="2601923" y="6732101"/>
                  <a:pt x="2594318" y="6721731"/>
                  <a:pt x="2574961" y="6723805"/>
                </a:cubicBezTo>
                <a:cubicBezTo>
                  <a:pt x="2561134" y="6725879"/>
                  <a:pt x="2558369" y="6717583"/>
                  <a:pt x="2555604" y="6706522"/>
                </a:cubicBezTo>
                <a:cubicBezTo>
                  <a:pt x="2538321" y="6630476"/>
                  <a:pt x="2522420" y="6553738"/>
                  <a:pt x="2503063" y="6478383"/>
                </a:cubicBezTo>
                <a:cubicBezTo>
                  <a:pt x="2483705" y="6402337"/>
                  <a:pt x="2452595" y="6331821"/>
                  <a:pt x="2401437" y="6270984"/>
                </a:cubicBezTo>
                <a:cubicBezTo>
                  <a:pt x="2392450" y="6259922"/>
                  <a:pt x="2390376" y="6250244"/>
                  <a:pt x="2400054" y="6239182"/>
                </a:cubicBezTo>
                <a:cubicBezTo>
                  <a:pt x="2407659" y="6230195"/>
                  <a:pt x="2404202" y="6223973"/>
                  <a:pt x="2397289" y="6214986"/>
                </a:cubicBezTo>
                <a:cubicBezTo>
                  <a:pt x="2384154" y="6196320"/>
                  <a:pt x="2373092" y="6175580"/>
                  <a:pt x="2361340" y="6155532"/>
                </a:cubicBezTo>
                <a:cubicBezTo>
                  <a:pt x="2353735" y="6141705"/>
                  <a:pt x="2345439" y="6128569"/>
                  <a:pt x="2338526" y="6114743"/>
                </a:cubicBezTo>
                <a:cubicBezTo>
                  <a:pt x="2329539" y="6096768"/>
                  <a:pt x="2319169" y="6079485"/>
                  <a:pt x="2314329" y="6060128"/>
                </a:cubicBezTo>
                <a:cubicBezTo>
                  <a:pt x="2307416" y="6032475"/>
                  <a:pt x="2301194" y="6006204"/>
                  <a:pt x="2276306" y="5987538"/>
                </a:cubicBezTo>
                <a:cubicBezTo>
                  <a:pt x="2292207" y="5969563"/>
                  <a:pt x="2283911" y="5955046"/>
                  <a:pt x="2270084" y="5946750"/>
                </a:cubicBezTo>
                <a:cubicBezTo>
                  <a:pt x="2219617" y="5916331"/>
                  <a:pt x="2194729" y="5865864"/>
                  <a:pt x="2168459" y="5817471"/>
                </a:cubicBezTo>
                <a:cubicBezTo>
                  <a:pt x="2099326" y="5688883"/>
                  <a:pt x="2039871" y="5555457"/>
                  <a:pt x="2002539" y="5413734"/>
                </a:cubicBezTo>
                <a:cubicBezTo>
                  <a:pt x="1989404" y="5363958"/>
                  <a:pt x="1974195" y="5314182"/>
                  <a:pt x="1965899" y="5263024"/>
                </a:cubicBezTo>
                <a:cubicBezTo>
                  <a:pt x="1950690" y="5170385"/>
                  <a:pt x="1928567" y="5079130"/>
                  <a:pt x="1889161" y="4994787"/>
                </a:cubicBezTo>
                <a:cubicBezTo>
                  <a:pt x="1817263" y="4841312"/>
                  <a:pt x="1752969" y="4684380"/>
                  <a:pt x="1657565" y="4543348"/>
                </a:cubicBezTo>
                <a:cubicBezTo>
                  <a:pt x="1631295" y="4503942"/>
                  <a:pt x="1606407" y="4463154"/>
                  <a:pt x="1581519" y="4423057"/>
                </a:cubicBezTo>
                <a:cubicBezTo>
                  <a:pt x="1576680" y="4415452"/>
                  <a:pt x="1571840" y="4408539"/>
                  <a:pt x="1564927" y="4398860"/>
                </a:cubicBezTo>
                <a:cubicBezTo>
                  <a:pt x="1543496" y="4444488"/>
                  <a:pt x="1523447" y="4487351"/>
                  <a:pt x="1503399" y="4530213"/>
                </a:cubicBezTo>
                <a:cubicBezTo>
                  <a:pt x="1447401" y="4649813"/>
                  <a:pt x="1394860" y="4770796"/>
                  <a:pt x="1335405" y="4889014"/>
                </a:cubicBezTo>
                <a:cubicBezTo>
                  <a:pt x="1289086" y="4980269"/>
                  <a:pt x="1233780" y="5067377"/>
                  <a:pt x="1157733" y="5137893"/>
                </a:cubicBezTo>
                <a:cubicBezTo>
                  <a:pt x="1123167" y="5169694"/>
                  <a:pt x="1086526" y="5200804"/>
                  <a:pt x="1036750" y="5208409"/>
                </a:cubicBezTo>
                <a:cubicBezTo>
                  <a:pt x="1030528" y="5209100"/>
                  <a:pt x="1023615" y="5218087"/>
                  <a:pt x="1020158" y="5225001"/>
                </a:cubicBezTo>
                <a:cubicBezTo>
                  <a:pt x="994579" y="5276850"/>
                  <a:pt x="969691" y="5329391"/>
                  <a:pt x="944112" y="5381932"/>
                </a:cubicBezTo>
                <a:cubicBezTo>
                  <a:pt x="900558" y="5471805"/>
                  <a:pt x="857004" y="5561678"/>
                  <a:pt x="812759" y="5650860"/>
                </a:cubicBezTo>
                <a:cubicBezTo>
                  <a:pt x="782341" y="5712389"/>
                  <a:pt x="769205" y="5778065"/>
                  <a:pt x="765057" y="5845815"/>
                </a:cubicBezTo>
                <a:cubicBezTo>
                  <a:pt x="760909" y="5907344"/>
                  <a:pt x="751231" y="5970255"/>
                  <a:pt x="714590" y="6020031"/>
                </a:cubicBezTo>
                <a:cubicBezTo>
                  <a:pt x="683480" y="6062202"/>
                  <a:pt x="671728" y="6107830"/>
                  <a:pt x="666197" y="6156914"/>
                </a:cubicBezTo>
                <a:cubicBezTo>
                  <a:pt x="657210" y="6238491"/>
                  <a:pt x="649605" y="6320760"/>
                  <a:pt x="686246" y="6397497"/>
                </a:cubicBezTo>
                <a:cubicBezTo>
                  <a:pt x="747774" y="6526776"/>
                  <a:pt x="841795" y="6618723"/>
                  <a:pt x="984901" y="6653290"/>
                </a:cubicBezTo>
                <a:cubicBezTo>
                  <a:pt x="1019467" y="6661586"/>
                  <a:pt x="1055416" y="6667116"/>
                  <a:pt x="1089983" y="6676103"/>
                </a:cubicBezTo>
                <a:cubicBezTo>
                  <a:pt x="1119019" y="6683708"/>
                  <a:pt x="1130771" y="6700992"/>
                  <a:pt x="1130771" y="6732101"/>
                </a:cubicBezTo>
                <a:cubicBezTo>
                  <a:pt x="1130771" y="6748693"/>
                  <a:pt x="1127315" y="6766668"/>
                  <a:pt x="1150820" y="6772890"/>
                </a:cubicBezTo>
                <a:cubicBezTo>
                  <a:pt x="1154277" y="6773581"/>
                  <a:pt x="1155659" y="6789482"/>
                  <a:pt x="1154277" y="6797778"/>
                </a:cubicBezTo>
                <a:cubicBezTo>
                  <a:pt x="1153585" y="6804000"/>
                  <a:pt x="1147363" y="6811604"/>
                  <a:pt x="1141833" y="6813678"/>
                </a:cubicBezTo>
                <a:cubicBezTo>
                  <a:pt x="1094822" y="6831653"/>
                  <a:pt x="1047120" y="6843405"/>
                  <a:pt x="996653" y="6844788"/>
                </a:cubicBezTo>
                <a:cubicBezTo>
                  <a:pt x="916459" y="6847553"/>
                  <a:pt x="836265" y="6853084"/>
                  <a:pt x="756070" y="6856541"/>
                </a:cubicBezTo>
                <a:cubicBezTo>
                  <a:pt x="614347" y="6863454"/>
                  <a:pt x="481612" y="6830962"/>
                  <a:pt x="356481" y="6765285"/>
                </a:cubicBezTo>
                <a:cubicBezTo>
                  <a:pt x="335741" y="6757680"/>
                  <a:pt x="315001" y="6743854"/>
                  <a:pt x="292879" y="6730719"/>
                </a:cubicBezTo>
                <a:close/>
              </a:path>
            </a:pathLst>
          </a:custGeom>
          <a:solidFill>
            <a:srgbClr val="000000"/>
          </a:solidFill>
          <a:ln w="6898" cap="flat">
            <a:noFill/>
            <a:prstDash val="solid"/>
            <a:miter/>
          </a:ln>
        </p:spPr>
        <p:txBody>
          <a:bodyPr rtlCol="0" anchor="ctr"/>
          <a:lstStyle/>
          <a:p>
            <a:endParaRPr lang="en-US"/>
          </a:p>
        </p:txBody>
      </p:sp>
    </p:spTree>
    <p:extLst>
      <p:ext uri="{BB962C8B-B14F-4D97-AF65-F5344CB8AC3E}">
        <p14:creationId xmlns:p14="http://schemas.microsoft.com/office/powerpoint/2010/main" val="374439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9AC79EE-1CCB-40B4-8D64-3ABA7E4A315A}"/>
              </a:ext>
            </a:extLst>
          </p:cNvPr>
          <p:cNvSpPr>
            <a:spLocks noGrp="1"/>
          </p:cNvSpPr>
          <p:nvPr>
            <p:ph idx="1"/>
          </p:nvPr>
        </p:nvSpPr>
        <p:spPr/>
        <p:txBody>
          <a:bodyPr/>
          <a:lstStyle/>
          <a:p>
            <a:pPr>
              <a:buFont typeface="Wingdings" panose="05000000000000000000" pitchFamily="2" charset="2"/>
              <a:buChar char="Ø"/>
            </a:pPr>
            <a:r>
              <a:rPr lang="en-US" dirty="0" err="1">
                <a:solidFill>
                  <a:srgbClr val="000000"/>
                </a:solidFill>
                <a:effectLst/>
                <a:latin typeface="Bell MT" panose="02020503060305020303" pitchFamily="18" charset="0"/>
                <a:ea typeface="Times New Roman" panose="02020603050405020304" pitchFamily="18" charset="0"/>
              </a:rPr>
              <a:t>Ülke</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içinde</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FF0000"/>
                </a:solidFill>
                <a:effectLst/>
                <a:latin typeface="Bell MT" panose="02020503060305020303" pitchFamily="18" charset="0"/>
                <a:ea typeface="Times New Roman" panose="02020603050405020304" pitchFamily="18" charset="0"/>
              </a:rPr>
              <a:t>yabancı</a:t>
            </a:r>
            <a:r>
              <a:rPr lang="en-US" dirty="0">
                <a:solidFill>
                  <a:srgbClr val="FF0000"/>
                </a:solidFill>
                <a:effectLst/>
                <a:latin typeface="Bell MT" panose="02020503060305020303" pitchFamily="18" charset="0"/>
                <a:ea typeface="Times New Roman" panose="02020603050405020304" pitchFamily="18" charset="0"/>
              </a:rPr>
              <a:t> </a:t>
            </a:r>
            <a:r>
              <a:rPr lang="en-US" dirty="0" err="1">
                <a:solidFill>
                  <a:srgbClr val="FF0000"/>
                </a:solidFill>
                <a:effectLst/>
                <a:latin typeface="Bell MT" panose="02020503060305020303" pitchFamily="18" charset="0"/>
                <a:ea typeface="Times New Roman" panose="02020603050405020304" pitchFamily="18" charset="0"/>
              </a:rPr>
              <a:t>ortak</a:t>
            </a:r>
            <a:r>
              <a:rPr lang="en-US" dirty="0">
                <a:solidFill>
                  <a:srgbClr val="FF0000"/>
                </a:solidFill>
                <a:effectLst/>
                <a:latin typeface="Bell MT" panose="02020503060305020303" pitchFamily="18" charset="0"/>
                <a:ea typeface="Times New Roman" panose="02020603050405020304" pitchFamily="18" charset="0"/>
              </a:rPr>
              <a:t> </a:t>
            </a:r>
            <a:r>
              <a:rPr lang="en-US" dirty="0" err="1">
                <a:solidFill>
                  <a:srgbClr val="FF0000"/>
                </a:solidFill>
                <a:effectLst/>
                <a:latin typeface="Bell MT" panose="02020503060305020303" pitchFamily="18" charset="0"/>
                <a:ea typeface="Times New Roman" panose="02020603050405020304" pitchFamily="18" charset="0"/>
              </a:rPr>
              <a:t>gerektirmeyen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en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az</a:t>
            </a:r>
            <a:r>
              <a:rPr lang="en-US" dirty="0">
                <a:solidFill>
                  <a:srgbClr val="000000"/>
                </a:solidFill>
                <a:effectLst/>
                <a:latin typeface="Bell MT" panose="02020503060305020303" pitchFamily="18" charset="0"/>
                <a:ea typeface="Times New Roman" panose="02020603050405020304" pitchFamily="18" charset="0"/>
              </a:rPr>
              <a:t> </a:t>
            </a:r>
            <a:r>
              <a:rPr lang="en-US" dirty="0">
                <a:solidFill>
                  <a:srgbClr val="FF0000"/>
                </a:solidFill>
                <a:effectLst/>
                <a:latin typeface="Bell MT" panose="02020503060305020303" pitchFamily="18" charset="0"/>
                <a:ea typeface="Times New Roman" panose="02020603050405020304" pitchFamily="18" charset="0"/>
              </a:rPr>
              <a:t>5 </a:t>
            </a:r>
            <a:r>
              <a:rPr lang="en-US" dirty="0" err="1">
                <a:solidFill>
                  <a:srgbClr val="FF0000"/>
                </a:solidFill>
                <a:effectLst/>
                <a:latin typeface="Bell MT" panose="02020503060305020303" pitchFamily="18" charset="0"/>
                <a:ea typeface="Times New Roman" panose="02020603050405020304" pitchFamily="18" charset="0"/>
              </a:rPr>
              <a:t>gencin</a:t>
            </a:r>
            <a:r>
              <a:rPr lang="en-US" dirty="0">
                <a:solidFill>
                  <a:srgbClr val="FF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bir</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araya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gelerek</a:t>
            </a:r>
            <a:r>
              <a:rPr lang="en-US" dirty="0">
                <a:solidFill>
                  <a:srgbClr val="000000"/>
                </a:solidFill>
                <a:effectLst/>
                <a:latin typeface="Bell MT" panose="02020503060305020303" pitchFamily="18" charset="0"/>
                <a:ea typeface="Times New Roman" panose="02020603050405020304" pitchFamily="18" charset="0"/>
              </a:rPr>
              <a:t>, </a:t>
            </a:r>
            <a:r>
              <a:rPr lang="en-US" dirty="0">
                <a:solidFill>
                  <a:srgbClr val="FF0000"/>
                </a:solidFill>
                <a:effectLst/>
                <a:latin typeface="Bell MT" panose="02020503060305020303" pitchFamily="18" charset="0"/>
                <a:ea typeface="Times New Roman" panose="02020603050405020304" pitchFamily="18" charset="0"/>
              </a:rPr>
              <a:t>2-12 ay </a:t>
            </a:r>
            <a:r>
              <a:rPr lang="en-US" dirty="0" err="1">
                <a:solidFill>
                  <a:srgbClr val="000000"/>
                </a:solidFill>
                <a:effectLst/>
                <a:latin typeface="Bell MT" panose="02020503060305020303" pitchFamily="18" charset="0"/>
                <a:ea typeface="Times New Roman" panose="02020603050405020304" pitchFamily="18" charset="0"/>
              </a:rPr>
              <a:t>arasında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gerçekleştirdikleri</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projelerdir</a:t>
            </a:r>
            <a:r>
              <a:rPr lang="en-US" dirty="0">
                <a:solidFill>
                  <a:srgbClr val="000000"/>
                </a:solidFill>
                <a:effectLst/>
                <a:latin typeface="Bell MT" panose="02020503060305020303" pitchFamily="18" charset="0"/>
                <a:ea typeface="Times New Roman" panose="02020603050405020304" pitchFamily="18" charset="0"/>
              </a:rPr>
              <a:t>. </a:t>
            </a:r>
            <a:endParaRPr lang="tr-TR" dirty="0">
              <a:solidFill>
                <a:srgbClr val="000000"/>
              </a:solidFill>
              <a:effectLst/>
              <a:latin typeface="Bell MT" panose="02020503060305020303" pitchFamily="18" charset="0"/>
              <a:ea typeface="Times New Roman" panose="02020603050405020304" pitchFamily="18" charset="0"/>
            </a:endParaRPr>
          </a:p>
          <a:p>
            <a:pPr>
              <a:buFont typeface="Wingdings" panose="05000000000000000000" pitchFamily="2" charset="2"/>
              <a:buChar char="Ø"/>
            </a:pPr>
            <a:r>
              <a:rPr lang="en-US" dirty="0" err="1">
                <a:solidFill>
                  <a:srgbClr val="000000"/>
                </a:solidFill>
                <a:effectLst/>
                <a:latin typeface="Bell MT" panose="02020503060305020303" pitchFamily="18" charset="0"/>
                <a:ea typeface="Times New Roman" panose="02020603050405020304" pitchFamily="18" charset="0"/>
              </a:rPr>
              <a:t>Gençlerin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içinde</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bulundukları</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toplum</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için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olumlu</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değişimler</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oluşturmak</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amacıyla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sorumluluk</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aldıkları</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faaliyetlerdir</a:t>
            </a:r>
            <a:r>
              <a:rPr lang="tr-TR" dirty="0">
                <a:solidFill>
                  <a:srgbClr val="000000"/>
                </a:solidFill>
                <a:effectLst/>
                <a:latin typeface="Bell MT" panose="02020503060305020303" pitchFamily="18" charset="0"/>
                <a:ea typeface="Times New Roman" panose="02020603050405020304" pitchFamily="18" charset="0"/>
              </a:rPr>
              <a:t>.</a:t>
            </a:r>
          </a:p>
          <a:p>
            <a:pPr marL="1516380" indent="-457200">
              <a:lnSpc>
                <a:spcPct val="123000"/>
              </a:lnSpc>
              <a:spcAft>
                <a:spcPts val="2455"/>
              </a:spcAft>
              <a:buFont typeface="Wingdings" panose="05000000000000000000" pitchFamily="2" charset="2"/>
              <a:buChar char="Ø"/>
            </a:pPr>
            <a:r>
              <a:rPr lang="en-US" dirty="0" err="1">
                <a:solidFill>
                  <a:srgbClr val="000000"/>
                </a:solidFill>
                <a:effectLst/>
                <a:latin typeface="Bell MT" panose="02020503060305020303" pitchFamily="18" charset="0"/>
                <a:ea typeface="Times New Roman" panose="02020603050405020304" pitchFamily="18" charset="0"/>
              </a:rPr>
              <a:t>En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az</a:t>
            </a:r>
            <a:r>
              <a:rPr lang="en-US" dirty="0">
                <a:solidFill>
                  <a:srgbClr val="000000"/>
                </a:solidFill>
                <a:effectLst/>
                <a:latin typeface="Bell MT" panose="02020503060305020303" pitchFamily="18" charset="0"/>
                <a:ea typeface="Times New Roman" panose="02020603050405020304" pitchFamily="18" charset="0"/>
              </a:rPr>
              <a:t> 5 </a:t>
            </a:r>
            <a:r>
              <a:rPr lang="en-US" dirty="0" err="1">
                <a:solidFill>
                  <a:srgbClr val="000000"/>
                </a:solidFill>
                <a:effectLst/>
                <a:latin typeface="Bell MT" panose="02020503060305020303" pitchFamily="18" charset="0"/>
                <a:ea typeface="Times New Roman" panose="02020603050405020304" pitchFamily="18" charset="0"/>
              </a:rPr>
              <a:t>katılımcı</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gençten</a:t>
            </a:r>
            <a:r>
              <a:rPr lang="en-US" dirty="0">
                <a:solidFill>
                  <a:srgbClr val="000000"/>
                </a:solidFill>
                <a:effectLst/>
                <a:latin typeface="Bell MT" panose="02020503060305020303" pitchFamily="18" charset="0"/>
                <a:ea typeface="Times New Roman" panose="02020603050405020304" pitchFamily="18" charset="0"/>
              </a:rPr>
              <a:t> (18-30 </a:t>
            </a:r>
            <a:r>
              <a:rPr lang="en-US" dirty="0" err="1">
                <a:solidFill>
                  <a:srgbClr val="000000"/>
                </a:solidFill>
                <a:effectLst/>
                <a:latin typeface="Bell MT" panose="02020503060305020303" pitchFamily="18" charset="0"/>
                <a:ea typeface="Times New Roman" panose="02020603050405020304" pitchFamily="18" charset="0"/>
              </a:rPr>
              <a:t>yaş</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oluşan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bir</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gençlik</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grubu</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ya</a:t>
            </a:r>
            <a:r>
              <a:rPr lang="en-US" dirty="0">
                <a:solidFill>
                  <a:srgbClr val="000000"/>
                </a:solidFill>
                <a:effectLst/>
                <a:latin typeface="Bell MT" panose="02020503060305020303" pitchFamily="18" charset="0"/>
                <a:ea typeface="Times New Roman" panose="02020603050405020304" pitchFamily="18" charset="0"/>
              </a:rPr>
              <a:t> da </a:t>
            </a:r>
            <a:r>
              <a:rPr lang="en-US" dirty="0" err="1">
                <a:solidFill>
                  <a:srgbClr val="000000"/>
                </a:solidFill>
                <a:effectLst/>
                <a:latin typeface="Bell MT" panose="02020503060305020303" pitchFamily="18" charset="0"/>
                <a:ea typeface="Times New Roman" panose="02020603050405020304" pitchFamily="18" charset="0"/>
              </a:rPr>
              <a:t>gençlik</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grubu</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adına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kamu</a:t>
            </a:r>
            <a:r>
              <a:rPr lang="en-US" dirty="0">
                <a:solidFill>
                  <a:srgbClr val="000000"/>
                </a:solidFill>
                <a:effectLst/>
                <a:latin typeface="Bell MT" panose="02020503060305020303" pitchFamily="18" charset="0"/>
                <a:ea typeface="Times New Roman" panose="02020603050405020304" pitchFamily="18" charset="0"/>
              </a:rPr>
              <a:t>/STK</a:t>
            </a:r>
            <a:endParaRPr lang="tr-TR" dirty="0">
              <a:solidFill>
                <a:srgbClr val="000000"/>
              </a:solidFill>
              <a:effectLst/>
              <a:latin typeface="Bell MT" panose="02020503060305020303" pitchFamily="18" charset="0"/>
              <a:ea typeface="Calibri" panose="020F0502020204030204" pitchFamily="34" charset="0"/>
            </a:endParaRPr>
          </a:p>
          <a:p>
            <a:pPr marL="1516380" indent="-457200">
              <a:lnSpc>
                <a:spcPct val="107000"/>
              </a:lnSpc>
              <a:spcAft>
                <a:spcPts val="2740"/>
              </a:spcAft>
              <a:buFont typeface="Wingdings" panose="05000000000000000000" pitchFamily="2" charset="2"/>
              <a:buChar char="Ø"/>
            </a:pPr>
            <a:r>
              <a:rPr lang="en-US" dirty="0" err="1">
                <a:solidFill>
                  <a:srgbClr val="000000"/>
                </a:solidFill>
                <a:effectLst/>
                <a:latin typeface="Bell MT" panose="02020503060305020303" pitchFamily="18" charset="0"/>
                <a:ea typeface="Times New Roman" panose="02020603050405020304" pitchFamily="18" charset="0"/>
              </a:rPr>
              <a:t>Başka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ülkeden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ortağa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ihtiyaç</a:t>
            </a:r>
            <a:r>
              <a:rPr lang="en-US" dirty="0">
                <a:solidFill>
                  <a:srgbClr val="000000"/>
                </a:solidFill>
                <a:effectLst/>
                <a:latin typeface="Bell MT" panose="02020503060305020303" pitchFamily="18" charset="0"/>
                <a:ea typeface="Times New Roman" panose="02020603050405020304" pitchFamily="18" charset="0"/>
              </a:rPr>
              <a:t> yok</a:t>
            </a:r>
            <a:endParaRPr lang="tr-TR" dirty="0">
              <a:solidFill>
                <a:srgbClr val="000000"/>
              </a:solidFill>
              <a:effectLst/>
              <a:latin typeface="Bell MT" panose="02020503060305020303" pitchFamily="18" charset="0"/>
              <a:ea typeface="Calibri" panose="020F0502020204030204" pitchFamily="34" charset="0"/>
            </a:endParaRPr>
          </a:p>
          <a:p>
            <a:pPr marL="1736725" indent="-457200">
              <a:lnSpc>
                <a:spcPct val="90000"/>
              </a:lnSpc>
              <a:spcAft>
                <a:spcPts val="800"/>
              </a:spcAft>
              <a:buFont typeface="Wingdings" panose="05000000000000000000" pitchFamily="2" charset="2"/>
              <a:buChar char="Ø"/>
            </a:pPr>
            <a:r>
              <a:rPr lang="en-US" dirty="0" err="1">
                <a:solidFill>
                  <a:srgbClr val="000000"/>
                </a:solidFill>
                <a:effectLst/>
                <a:latin typeface="Bell MT" panose="02020503060305020303" pitchFamily="18" charset="0"/>
                <a:ea typeface="Times New Roman" panose="02020603050405020304" pitchFamily="18" charset="0"/>
              </a:rPr>
              <a:t>Projenin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bütçesi</a:t>
            </a:r>
            <a:r>
              <a:rPr lang="en-US" dirty="0">
                <a:solidFill>
                  <a:srgbClr val="000000"/>
                </a:solidFill>
                <a:effectLst/>
                <a:latin typeface="Bell MT" panose="02020503060305020303" pitchFamily="18" charset="0"/>
                <a:ea typeface="Times New Roman" panose="02020603050405020304" pitchFamily="18" charset="0"/>
              </a:rPr>
              <a:t> 2-12 ay </a:t>
            </a:r>
            <a:r>
              <a:rPr lang="en-US" dirty="0" err="1">
                <a:solidFill>
                  <a:srgbClr val="000000"/>
                </a:solidFill>
                <a:effectLst/>
                <a:latin typeface="Bell MT" panose="02020503060305020303" pitchFamily="18" charset="0"/>
                <a:ea typeface="Times New Roman" panose="02020603050405020304" pitchFamily="18" charset="0"/>
              </a:rPr>
              <a:t>ile</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sınırlı</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olup</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konusuna</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göre</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uzmanlığı</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olan</a:t>
            </a:r>
            <a:r>
              <a:rPr lang="en-US" dirty="0">
                <a:solidFill>
                  <a:srgbClr val="000000"/>
                </a:solidFill>
                <a:effectLst/>
                <a:latin typeface="Bell MT" panose="02020503060305020303" pitchFamily="18" charset="0"/>
                <a:ea typeface="Times New Roman" panose="02020603050405020304" pitchFamily="18" charset="0"/>
              </a:rPr>
              <a:t> ' '</a:t>
            </a:r>
            <a:r>
              <a:rPr lang="en-US" dirty="0" err="1">
                <a:solidFill>
                  <a:srgbClr val="000000"/>
                </a:solidFill>
                <a:effectLst/>
                <a:latin typeface="Bell MT" panose="02020503060305020303" pitchFamily="18" charset="0"/>
                <a:ea typeface="Times New Roman" panose="02020603050405020304" pitchFamily="18" charset="0"/>
              </a:rPr>
              <a:t>Koç</a:t>
            </a:r>
            <a:r>
              <a:rPr lang="en-US" dirty="0">
                <a:solidFill>
                  <a:srgbClr val="000000"/>
                </a:solidFill>
                <a:effectLst/>
                <a:latin typeface="Bell MT" panose="02020503060305020303" pitchFamily="18" charset="0"/>
                <a:ea typeface="Times New Roman" panose="02020603050405020304" pitchFamily="18" charset="0"/>
              </a:rPr>
              <a:t>/Coach” </a:t>
            </a:r>
            <a:r>
              <a:rPr lang="en-US" dirty="0" err="1">
                <a:solidFill>
                  <a:srgbClr val="000000"/>
                </a:solidFill>
                <a:effectLst/>
                <a:latin typeface="Bell MT" panose="02020503060305020303" pitchFamily="18" charset="0"/>
                <a:ea typeface="Times New Roman" panose="02020603050405020304" pitchFamily="18" charset="0"/>
              </a:rPr>
              <a:t>için</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hibe</a:t>
            </a:r>
            <a:r>
              <a:rPr lang="en-US" dirty="0">
                <a:solidFill>
                  <a:srgbClr val="000000"/>
                </a:solidFill>
                <a:effectLst/>
                <a:latin typeface="Bell MT" panose="02020503060305020303" pitchFamily="18" charset="0"/>
                <a:ea typeface="Times New Roman" panose="02020603050405020304" pitchFamily="18" charset="0"/>
              </a:rPr>
              <a:t> </a:t>
            </a:r>
            <a:r>
              <a:rPr lang="en-US" dirty="0" err="1">
                <a:solidFill>
                  <a:srgbClr val="000000"/>
                </a:solidFill>
                <a:effectLst/>
                <a:latin typeface="Bell MT" panose="02020503060305020303" pitchFamily="18" charset="0"/>
                <a:ea typeface="Times New Roman" panose="02020603050405020304" pitchFamily="18" charset="0"/>
              </a:rPr>
              <a:t>desteği</a:t>
            </a:r>
            <a:endParaRPr lang="tr-TR" dirty="0">
              <a:solidFill>
                <a:srgbClr val="000000"/>
              </a:solidFill>
              <a:effectLst/>
              <a:latin typeface="Bell MT" panose="02020503060305020303" pitchFamily="18" charset="0"/>
              <a:ea typeface="Calibri" panose="020F0502020204030204" pitchFamily="34" charset="0"/>
            </a:endParaRPr>
          </a:p>
          <a:p>
            <a:endParaRPr lang="tr-TR" dirty="0"/>
          </a:p>
        </p:txBody>
      </p:sp>
      <p:sp>
        <p:nvSpPr>
          <p:cNvPr id="3" name="Slayt Numarası Yer Tutucusu 2">
            <a:extLst>
              <a:ext uri="{FF2B5EF4-FFF2-40B4-BE49-F238E27FC236}">
                <a16:creationId xmlns:a16="http://schemas.microsoft.com/office/drawing/2014/main" id="{8312C1BF-BB99-4F08-A293-EB6EB3412465}"/>
              </a:ext>
            </a:extLst>
          </p:cNvPr>
          <p:cNvSpPr>
            <a:spLocks noGrp="1"/>
          </p:cNvSpPr>
          <p:nvPr>
            <p:ph type="sldNum" sz="quarter" idx="12"/>
          </p:nvPr>
        </p:nvSpPr>
        <p:spPr/>
        <p:txBody>
          <a:bodyPr/>
          <a:lstStyle/>
          <a:p>
            <a:pPr algn="r"/>
            <a:fld id="{2C5FD505-0640-4297-96C3-CE09E46F03BF}" type="slidenum">
              <a:rPr lang="tr-TR" smtClean="0"/>
              <a:pPr algn="r"/>
              <a:t>23</a:t>
            </a:fld>
            <a:endParaRPr lang="tr-TR" dirty="0"/>
          </a:p>
        </p:txBody>
      </p:sp>
      <p:sp>
        <p:nvSpPr>
          <p:cNvPr id="4" name="Başlık 3">
            <a:extLst>
              <a:ext uri="{FF2B5EF4-FFF2-40B4-BE49-F238E27FC236}">
                <a16:creationId xmlns:a16="http://schemas.microsoft.com/office/drawing/2014/main" id="{CFEE766C-2A32-492E-8531-FD7BD8298CD4}"/>
              </a:ext>
            </a:extLst>
          </p:cNvPr>
          <p:cNvSpPr>
            <a:spLocks noGrp="1"/>
          </p:cNvSpPr>
          <p:nvPr>
            <p:ph type="title"/>
          </p:nvPr>
        </p:nvSpPr>
        <p:spPr/>
        <p:txBody>
          <a:bodyPr/>
          <a:lstStyle/>
          <a:p>
            <a:r>
              <a:rPr lang="tr-TR" sz="4400" b="1" dirty="0">
                <a:solidFill>
                  <a:srgbClr val="FF0000"/>
                </a:solidFill>
                <a:latin typeface="Bell MT" panose="02020503060305020303" pitchFamily="18" charset="0"/>
              </a:rPr>
              <a:t>Dayanışma </a:t>
            </a:r>
            <a:r>
              <a:rPr lang="en-US" sz="4400" b="1" dirty="0" err="1">
                <a:solidFill>
                  <a:srgbClr val="FF0000"/>
                </a:solidFill>
                <a:effectLst/>
                <a:latin typeface="Bell MT" panose="02020503060305020303" pitchFamily="18" charset="0"/>
                <a:ea typeface="Calibri" panose="020F0502020204030204" pitchFamily="34" charset="0"/>
              </a:rPr>
              <a:t>Projeleri</a:t>
            </a:r>
            <a:endParaRPr lang="tr-TR" dirty="0"/>
          </a:p>
        </p:txBody>
      </p:sp>
    </p:spTree>
    <p:extLst>
      <p:ext uri="{BB962C8B-B14F-4D97-AF65-F5344CB8AC3E}">
        <p14:creationId xmlns:p14="http://schemas.microsoft.com/office/powerpoint/2010/main" val="246433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2FD1CC8E-13CB-454F-88B2-25AAC2FCBEE8}"/>
              </a:ext>
            </a:extLst>
          </p:cNvPr>
          <p:cNvSpPr>
            <a:spLocks noGrp="1"/>
          </p:cNvSpPr>
          <p:nvPr>
            <p:ph type="ctrTitle"/>
          </p:nvPr>
        </p:nvSpPr>
        <p:spPr>
          <a:xfrm>
            <a:off x="1524000" y="357810"/>
            <a:ext cx="9144000" cy="841657"/>
          </a:xfrm>
        </p:spPr>
        <p:txBody>
          <a:bodyPr/>
          <a:lstStyle/>
          <a:p>
            <a:pPr algn="l"/>
            <a:r>
              <a:rPr lang="tr-TR" sz="4400" dirty="0">
                <a:solidFill>
                  <a:srgbClr val="FF0000"/>
                </a:solidFill>
                <a:latin typeface="Bell MT" panose="02020503060305020303" pitchFamily="18" charset="0"/>
              </a:rPr>
              <a:t>Dayanışma </a:t>
            </a:r>
            <a:r>
              <a:rPr lang="en-US" sz="4400" dirty="0" err="1">
                <a:solidFill>
                  <a:srgbClr val="FF0000"/>
                </a:solidFill>
                <a:effectLst/>
                <a:latin typeface="Bell MT" panose="02020503060305020303" pitchFamily="18" charset="0"/>
                <a:ea typeface="Calibri" panose="020F0502020204030204" pitchFamily="34" charset="0"/>
              </a:rPr>
              <a:t>Projelerine</a:t>
            </a:r>
            <a:r>
              <a:rPr lang="en-US" sz="4400" dirty="0">
                <a:solidFill>
                  <a:srgbClr val="FF0000"/>
                </a:solidFill>
                <a:effectLst/>
                <a:latin typeface="Bell MT" panose="02020503060305020303" pitchFamily="18" charset="0"/>
                <a:ea typeface="Calibri" panose="020F0502020204030204" pitchFamily="34" charset="0"/>
              </a:rPr>
              <a:t> </a:t>
            </a:r>
            <a:r>
              <a:rPr lang="en-US" sz="4400" dirty="0" err="1">
                <a:solidFill>
                  <a:srgbClr val="FF0000"/>
                </a:solidFill>
                <a:effectLst/>
                <a:latin typeface="Bell MT" panose="02020503060305020303" pitchFamily="18" charset="0"/>
                <a:ea typeface="Calibri" panose="020F0502020204030204" pitchFamily="34" charset="0"/>
              </a:rPr>
              <a:t>Örnek</a:t>
            </a:r>
            <a:r>
              <a:rPr lang="tr-TR" sz="4400" dirty="0">
                <a:solidFill>
                  <a:srgbClr val="FF0000"/>
                </a:solidFill>
                <a:effectLst/>
                <a:latin typeface="Bell MT" panose="02020503060305020303" pitchFamily="18" charset="0"/>
                <a:ea typeface="Calibri" panose="020F0502020204030204" pitchFamily="34" charset="0"/>
              </a:rPr>
              <a:t> 1</a:t>
            </a:r>
            <a:endParaRPr lang="tr-TR" sz="4400" dirty="0">
              <a:solidFill>
                <a:srgbClr val="FF0000"/>
              </a:solidFill>
              <a:latin typeface="Bell MT" panose="02020503060305020303" pitchFamily="18" charset="0"/>
            </a:endParaRPr>
          </a:p>
        </p:txBody>
      </p:sp>
      <p:sp>
        <p:nvSpPr>
          <p:cNvPr id="5" name="Alt Başlık 4">
            <a:extLst>
              <a:ext uri="{FF2B5EF4-FFF2-40B4-BE49-F238E27FC236}">
                <a16:creationId xmlns:a16="http://schemas.microsoft.com/office/drawing/2014/main" id="{8967AFD2-66E5-4DE1-8F0B-EA30F1EB1527}"/>
              </a:ext>
            </a:extLst>
          </p:cNvPr>
          <p:cNvSpPr>
            <a:spLocks noGrp="1"/>
          </p:cNvSpPr>
          <p:nvPr>
            <p:ph type="subTitle" idx="1"/>
          </p:nvPr>
        </p:nvSpPr>
        <p:spPr>
          <a:xfrm>
            <a:off x="795130" y="1431236"/>
            <a:ext cx="9872870" cy="3379304"/>
          </a:xfrm>
        </p:spPr>
        <p:txBody>
          <a:bodyPr/>
          <a:lstStyle/>
          <a:p>
            <a:pPr algn="l"/>
            <a:r>
              <a:rPr lang="en-US" sz="2800" b="1" dirty="0" err="1">
                <a:solidFill>
                  <a:srgbClr val="FF0000"/>
                </a:solidFill>
                <a:effectLst/>
                <a:latin typeface="Bell MT" panose="02020503060305020303" pitchFamily="18" charset="0"/>
                <a:ea typeface="Calibri" panose="020F0502020204030204" pitchFamily="34" charset="0"/>
              </a:rPr>
              <a:t>Proje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Türü</a:t>
            </a:r>
            <a:r>
              <a:rPr lang="tr-TR" sz="2800" b="1" dirty="0">
                <a:solidFill>
                  <a:srgbClr val="FF0000"/>
                </a:solidFill>
                <a:effectLst/>
                <a:latin typeface="Bell MT" panose="02020503060305020303" pitchFamily="18" charset="0"/>
                <a:ea typeface="Calibri" panose="020F0502020204030204" pitchFamily="34" charset="0"/>
              </a:rPr>
              <a:t> </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Dayanışma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Faaliyeti</a:t>
            </a:r>
            <a:endParaRPr lang="tr-TR" sz="2800" dirty="0">
              <a:solidFill>
                <a:srgbClr val="000000"/>
              </a:solidFill>
              <a:effectLst/>
              <a:latin typeface="Bell MT" panose="02020503060305020303" pitchFamily="18" charset="0"/>
              <a:ea typeface="Calibri" panose="020F0502020204030204" pitchFamily="34" charset="0"/>
            </a:endParaRPr>
          </a:p>
          <a:p>
            <a:pPr algn="l"/>
            <a:r>
              <a:rPr lang="en-US" sz="2800" b="1" dirty="0" err="1">
                <a:solidFill>
                  <a:srgbClr val="FF0000"/>
                </a:solidFill>
                <a:effectLst/>
                <a:latin typeface="Bell MT" panose="02020503060305020303" pitchFamily="18" charset="0"/>
                <a:ea typeface="Calibri" panose="020F0502020204030204" pitchFamily="34" charset="0"/>
              </a:rPr>
              <a:t>Proje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Adı</a:t>
            </a:r>
            <a:r>
              <a:rPr lang="en-US" sz="2800" b="1" dirty="0">
                <a:solidFill>
                  <a:srgbClr val="FF0000"/>
                </a:solidFill>
                <a:effectLst/>
                <a:latin typeface="Bell MT" panose="02020503060305020303" pitchFamily="18" charset="0"/>
                <a:ea typeface="Calibri" panose="020F0502020204030204" pitchFamily="34" charset="0"/>
              </a:rPr>
              <a:t>:</a:t>
            </a:r>
            <a:r>
              <a:rPr lang="tr-TR" sz="2800" b="1" dirty="0">
                <a:solidFill>
                  <a:srgbClr val="FF0000"/>
                </a:solidFill>
                <a:latin typeface="Bell MT" panose="02020503060305020303" pitchFamily="18" charset="0"/>
                <a:ea typeface="Calibri" panose="020F0502020204030204" pitchFamily="34" charset="0"/>
              </a:rPr>
              <a:t> </a:t>
            </a:r>
            <a:r>
              <a:rPr lang="en-US" sz="2800" dirty="0">
                <a:solidFill>
                  <a:srgbClr val="000000"/>
                </a:solidFill>
                <a:effectLst/>
                <a:latin typeface="Bell MT" panose="02020503060305020303" pitchFamily="18" charset="0"/>
                <a:ea typeface="Calibri" panose="020F0502020204030204" pitchFamily="34" charset="0"/>
              </a:rPr>
              <a:t>Al</a:t>
            </a:r>
            <a:r>
              <a:rPr lang="tr-TR" sz="2800" dirty="0">
                <a:solidFill>
                  <a:srgbClr val="000000"/>
                </a:solidFill>
                <a:effectLst/>
                <a:latin typeface="Bell MT" panose="02020503060305020303" pitchFamily="18" charset="0"/>
                <a:ea typeface="Calibri" panose="020F0502020204030204" pitchFamily="34" charset="0"/>
              </a:rPr>
              <a:t>l</a:t>
            </a:r>
            <a:r>
              <a:rPr lang="en-US" sz="2800" dirty="0">
                <a:solidFill>
                  <a:srgbClr val="000000"/>
                </a:solidFill>
                <a:effectLst/>
                <a:latin typeface="Bell MT" panose="02020503060305020303" pitchFamily="18" charset="0"/>
                <a:ea typeface="Calibri" panose="020F0502020204030204" pitchFamily="34" charset="0"/>
              </a:rPr>
              <a:t> </a:t>
            </a:r>
            <a:r>
              <a:rPr lang="tr-TR" sz="2800" dirty="0">
                <a:solidFill>
                  <a:srgbClr val="000000"/>
                </a:solidFill>
                <a:latin typeface="Bell MT" panose="02020503060305020303" pitchFamily="18" charset="0"/>
                <a:ea typeface="Calibri" panose="020F0502020204030204" pitchFamily="34" charset="0"/>
              </a:rPr>
              <a:t>W</a:t>
            </a:r>
            <a:r>
              <a:rPr lang="en-US" sz="2800" dirty="0">
                <a:solidFill>
                  <a:srgbClr val="000000"/>
                </a:solidFill>
                <a:effectLst/>
                <a:latin typeface="Bell MT" panose="02020503060305020303" pitchFamily="18" charset="0"/>
                <a:ea typeface="Calibri" panose="020F0502020204030204" pitchFamily="34" charset="0"/>
              </a:rPr>
              <a:t>e </a:t>
            </a:r>
            <a:r>
              <a:rPr lang="tr-TR" sz="2800" dirty="0">
                <a:solidFill>
                  <a:srgbClr val="000000"/>
                </a:solidFill>
                <a:latin typeface="Bell MT" panose="02020503060305020303" pitchFamily="18" charset="0"/>
                <a:ea typeface="Calibri" panose="020F0502020204030204" pitchFamily="34" charset="0"/>
              </a:rPr>
              <a:t>N</a:t>
            </a:r>
            <a:r>
              <a:rPr lang="en-US" sz="2800" dirty="0" err="1">
                <a:solidFill>
                  <a:srgbClr val="000000"/>
                </a:solidFill>
                <a:effectLst/>
                <a:latin typeface="Bell MT" panose="02020503060305020303" pitchFamily="18" charset="0"/>
                <a:ea typeface="Calibri" panose="020F0502020204030204" pitchFamily="34" charset="0"/>
              </a:rPr>
              <a:t>eed</a:t>
            </a:r>
            <a:r>
              <a:rPr lang="en-US" sz="2800" dirty="0">
                <a:solidFill>
                  <a:srgbClr val="000000"/>
                </a:solidFill>
                <a:effectLst/>
                <a:latin typeface="Bell MT" panose="02020503060305020303" pitchFamily="18" charset="0"/>
                <a:ea typeface="Calibri" panose="020F0502020204030204" pitchFamily="34" charset="0"/>
              </a:rPr>
              <a:t> is </a:t>
            </a:r>
            <a:r>
              <a:rPr lang="tr-TR" sz="2800" dirty="0">
                <a:solidFill>
                  <a:srgbClr val="000000"/>
                </a:solidFill>
                <a:latin typeface="Bell MT" panose="02020503060305020303" pitchFamily="18" charset="0"/>
                <a:ea typeface="Calibri" panose="020F0502020204030204" pitchFamily="34" charset="0"/>
              </a:rPr>
              <a:t>L</a:t>
            </a:r>
            <a:r>
              <a:rPr lang="en-US" sz="2800" dirty="0" err="1">
                <a:solidFill>
                  <a:srgbClr val="000000"/>
                </a:solidFill>
                <a:effectLst/>
                <a:latin typeface="Bell MT" panose="02020503060305020303" pitchFamily="18" charset="0"/>
                <a:ea typeface="Calibri" panose="020F0502020204030204" pitchFamily="34" charset="0"/>
              </a:rPr>
              <a:t>ove</a:t>
            </a:r>
            <a:endParaRPr lang="tr-TR" sz="2800" dirty="0">
              <a:solidFill>
                <a:srgbClr val="000000"/>
              </a:solidFill>
              <a:latin typeface="Bell MT" panose="02020503060305020303" pitchFamily="18" charset="0"/>
              <a:ea typeface="Calibri" panose="020F0502020204030204" pitchFamily="34" charset="0"/>
            </a:endParaRPr>
          </a:p>
          <a:p>
            <a:pPr algn="l"/>
            <a:r>
              <a:rPr lang="en-US" sz="2800" b="1" dirty="0" err="1">
                <a:solidFill>
                  <a:srgbClr val="FF0000"/>
                </a:solidFill>
                <a:effectLst/>
                <a:latin typeface="Bell MT" panose="02020503060305020303" pitchFamily="18" charset="0"/>
                <a:ea typeface="Calibri" panose="020F0502020204030204" pitchFamily="34" charset="0"/>
              </a:rPr>
              <a:t>Koordinatör</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Gençlik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Grubu</a:t>
            </a:r>
            <a:endParaRPr lang="tr-TR" sz="2800" dirty="0">
              <a:solidFill>
                <a:srgbClr val="000000"/>
              </a:solidFill>
              <a:effectLst/>
              <a:latin typeface="Bell MT" panose="02020503060305020303" pitchFamily="18" charset="0"/>
              <a:ea typeface="Calibri" panose="020F0502020204030204" pitchFamily="34" charset="0"/>
            </a:endParaRPr>
          </a:p>
          <a:p>
            <a:pPr marL="1348105" marR="830580" indent="-6350" algn="l">
              <a:lnSpc>
                <a:spcPct val="111000"/>
              </a:lnSpc>
              <a:spcAft>
                <a:spcPts val="5210"/>
              </a:spcAft>
            </a:pPr>
            <a:r>
              <a:rPr lang="en-US" sz="2800" b="1" dirty="0" err="1">
                <a:solidFill>
                  <a:srgbClr val="FF0000"/>
                </a:solidFill>
                <a:effectLst/>
                <a:latin typeface="Bell MT" panose="02020503060305020303" pitchFamily="18" charset="0"/>
                <a:ea typeface="Calibri" panose="020F0502020204030204" pitchFamily="34" charset="0"/>
              </a:rPr>
              <a:t>Diğer</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Ortaklar</a:t>
            </a:r>
            <a:r>
              <a:rPr lang="en-US" sz="2800" b="1" dirty="0">
                <a:solidFill>
                  <a:srgbClr val="FF0000"/>
                </a:solidFill>
                <a:effectLst/>
                <a:latin typeface="Bell MT" panose="02020503060305020303" pitchFamily="18" charset="0"/>
                <a:ea typeface="Calibri" panose="020F0502020204030204" pitchFamily="34" charset="0"/>
              </a:rPr>
              <a:t>: </a:t>
            </a:r>
            <a:r>
              <a:rPr lang="tr-TR" sz="2800" dirty="0">
                <a:solidFill>
                  <a:srgbClr val="000000"/>
                </a:solidFill>
                <a:effectLst/>
                <a:latin typeface="Bell MT" panose="02020503060305020303" pitchFamily="18" charset="0"/>
                <a:ea typeface="Calibri" panose="020F0502020204030204" pitchFamily="34" charset="0"/>
              </a:rPr>
              <a:t>-</a:t>
            </a:r>
          </a:p>
          <a:p>
            <a:pPr marL="1348105" marR="830580" indent="-6350" algn="l">
              <a:lnSpc>
                <a:spcPct val="111000"/>
              </a:lnSpc>
              <a:spcAft>
                <a:spcPts val="5210"/>
              </a:spcAft>
            </a:pPr>
            <a:r>
              <a:rPr lang="en-US" sz="2800" b="1" dirty="0" err="1">
                <a:solidFill>
                  <a:srgbClr val="FF0000"/>
                </a:solidFill>
                <a:effectLst/>
                <a:latin typeface="Bell MT" panose="02020503060305020303" pitchFamily="18" charset="0"/>
                <a:ea typeface="Calibri" panose="020F0502020204030204" pitchFamily="34" charset="0"/>
              </a:rPr>
              <a:t>Proje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Konusu</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ve</a:t>
            </a:r>
            <a:r>
              <a:rPr lang="en-US" sz="2800" b="1" dirty="0">
                <a:solidFill>
                  <a:srgbClr val="FF0000"/>
                </a:solidFill>
                <a:effectLst/>
                <a:latin typeface="Bell MT" panose="02020503060305020303" pitchFamily="18" charset="0"/>
                <a:ea typeface="Calibri" panose="020F0502020204030204" pitchFamily="34" charset="0"/>
              </a:rPr>
              <a:t> </a:t>
            </a:r>
            <a:r>
              <a:rPr lang="en-US" sz="2800" b="1" dirty="0" err="1">
                <a:solidFill>
                  <a:srgbClr val="FF0000"/>
                </a:solidFill>
                <a:effectLst/>
                <a:latin typeface="Bell MT" panose="02020503060305020303" pitchFamily="18" charset="0"/>
                <a:ea typeface="Calibri" panose="020F0502020204030204" pitchFamily="34" charset="0"/>
              </a:rPr>
              <a:t>Amacı</a:t>
            </a:r>
            <a:r>
              <a:rPr lang="en-US" sz="2800" b="1"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Çevre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bilincinin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arttırılması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düşüncesiyle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karetta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karettaların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yaşadığı</a:t>
            </a:r>
            <a:r>
              <a:rPr lang="en-US" sz="2800" dirty="0">
                <a:solidFill>
                  <a:srgbClr val="000000"/>
                </a:solidFill>
                <a:effectLst/>
                <a:latin typeface="Bell MT" panose="02020503060305020303" pitchFamily="18" charset="0"/>
                <a:ea typeface="Calibri" panose="020F0502020204030204" pitchFamily="34" charset="0"/>
              </a:rPr>
              <a:t> Antalya </a:t>
            </a:r>
            <a:r>
              <a:rPr lang="en-US" sz="2800" dirty="0" err="1">
                <a:solidFill>
                  <a:srgbClr val="000000"/>
                </a:solidFill>
                <a:effectLst/>
                <a:latin typeface="Bell MT" panose="02020503060305020303" pitchFamily="18" charset="0"/>
                <a:ea typeface="Calibri" panose="020F0502020204030204" pitchFamily="34" charset="0"/>
              </a:rPr>
              <a:t>Demre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bölgesinde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çevre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temizliği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yapılması</a:t>
            </a:r>
            <a:r>
              <a:rPr lang="en-US" sz="1800" dirty="0">
                <a:solidFill>
                  <a:srgbClr val="000000"/>
                </a:solidFill>
                <a:effectLst/>
                <a:latin typeface="Calibri" panose="020F0502020204030204" pitchFamily="34" charset="0"/>
                <a:ea typeface="Calibri" panose="020F0502020204030204" pitchFamily="34" charset="0"/>
              </a:rPr>
              <a:t>.</a:t>
            </a:r>
            <a:endParaRPr lang="tr-TR" sz="1800" dirty="0">
              <a:solidFill>
                <a:srgbClr val="000000"/>
              </a:solidFill>
              <a:effectLst/>
              <a:latin typeface="Calibri" panose="020F0502020204030204" pitchFamily="34" charset="0"/>
              <a:ea typeface="Calibri" panose="020F0502020204030204" pitchFamily="34" charset="0"/>
            </a:endParaRPr>
          </a:p>
          <a:p>
            <a:pPr algn="l"/>
            <a:endParaRPr lang="tr-TR" dirty="0"/>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24</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Tree>
    <p:extLst>
      <p:ext uri="{BB962C8B-B14F-4D97-AF65-F5344CB8AC3E}">
        <p14:creationId xmlns:p14="http://schemas.microsoft.com/office/powerpoint/2010/main" val="422688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CE39FAE-1808-4680-AA5D-C56883FDB4C1}"/>
              </a:ext>
            </a:extLst>
          </p:cNvPr>
          <p:cNvSpPr>
            <a:spLocks noGrp="1"/>
          </p:cNvSpPr>
          <p:nvPr>
            <p:ph type="ctrTitle"/>
          </p:nvPr>
        </p:nvSpPr>
        <p:spPr>
          <a:xfrm>
            <a:off x="1524000" y="136526"/>
            <a:ext cx="9144000" cy="1029666"/>
          </a:xfrm>
        </p:spPr>
        <p:txBody>
          <a:bodyPr/>
          <a:lstStyle/>
          <a:p>
            <a:pPr algn="l"/>
            <a:r>
              <a:rPr lang="tr-TR" sz="4400" dirty="0">
                <a:solidFill>
                  <a:srgbClr val="FF0000"/>
                </a:solidFill>
                <a:latin typeface="Bell MT" panose="02020503060305020303" pitchFamily="18" charset="0"/>
              </a:rPr>
              <a:t>Dayanışma </a:t>
            </a:r>
            <a:r>
              <a:rPr lang="en-US" sz="4400" dirty="0" err="1">
                <a:solidFill>
                  <a:srgbClr val="FF0000"/>
                </a:solidFill>
                <a:effectLst/>
                <a:latin typeface="Bell MT" panose="02020503060305020303" pitchFamily="18" charset="0"/>
                <a:ea typeface="Calibri" panose="020F0502020204030204" pitchFamily="34" charset="0"/>
              </a:rPr>
              <a:t>Projelerine</a:t>
            </a:r>
            <a:r>
              <a:rPr lang="en-US" sz="4400" dirty="0">
                <a:solidFill>
                  <a:srgbClr val="FF0000"/>
                </a:solidFill>
                <a:effectLst/>
                <a:latin typeface="Bell MT" panose="02020503060305020303" pitchFamily="18" charset="0"/>
                <a:ea typeface="Calibri" panose="020F0502020204030204" pitchFamily="34" charset="0"/>
              </a:rPr>
              <a:t> </a:t>
            </a:r>
            <a:r>
              <a:rPr lang="en-US" sz="4400" dirty="0" err="1">
                <a:solidFill>
                  <a:srgbClr val="FF0000"/>
                </a:solidFill>
                <a:effectLst/>
                <a:latin typeface="Bell MT" panose="02020503060305020303" pitchFamily="18" charset="0"/>
                <a:ea typeface="Calibri" panose="020F0502020204030204" pitchFamily="34" charset="0"/>
              </a:rPr>
              <a:t>Örnek</a:t>
            </a:r>
            <a:r>
              <a:rPr lang="tr-TR" sz="4400" dirty="0">
                <a:solidFill>
                  <a:srgbClr val="FF0000"/>
                </a:solidFill>
                <a:effectLst/>
                <a:latin typeface="Bell MT" panose="02020503060305020303" pitchFamily="18" charset="0"/>
                <a:ea typeface="Calibri" panose="020F0502020204030204" pitchFamily="34" charset="0"/>
              </a:rPr>
              <a:t> 2</a:t>
            </a:r>
            <a:endParaRPr lang="tr-TR" sz="4400" dirty="0"/>
          </a:p>
        </p:txBody>
      </p:sp>
      <p:sp>
        <p:nvSpPr>
          <p:cNvPr id="5" name="Alt Başlık 4">
            <a:extLst>
              <a:ext uri="{FF2B5EF4-FFF2-40B4-BE49-F238E27FC236}">
                <a16:creationId xmlns:a16="http://schemas.microsoft.com/office/drawing/2014/main" id="{A7ACE9B4-EC45-4ED6-8184-C9BE1535289B}"/>
              </a:ext>
            </a:extLst>
          </p:cNvPr>
          <p:cNvSpPr>
            <a:spLocks noGrp="1"/>
          </p:cNvSpPr>
          <p:nvPr>
            <p:ph type="subTitle" idx="1"/>
          </p:nvPr>
        </p:nvSpPr>
        <p:spPr>
          <a:xfrm>
            <a:off x="1524000" y="1600200"/>
            <a:ext cx="9144000" cy="4756150"/>
          </a:xfrm>
        </p:spPr>
        <p:txBody>
          <a:bodyPr/>
          <a:lstStyle/>
          <a:p>
            <a:pPr algn="l"/>
            <a:r>
              <a:rPr lang="en-US" sz="2800" dirty="0" err="1">
                <a:solidFill>
                  <a:srgbClr val="FF0000"/>
                </a:solidFill>
                <a:effectLst/>
                <a:latin typeface="Bodoni MT" panose="02070603080606020203" pitchFamily="18" charset="0"/>
                <a:ea typeface="Calibri" panose="020F0502020204030204" pitchFamily="34" charset="0"/>
              </a:rPr>
              <a:t>Proje</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Türü</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Dayanışma</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Faaliyeti</a:t>
            </a:r>
            <a:endParaRPr lang="tr-TR" sz="2800" dirty="0">
              <a:solidFill>
                <a:srgbClr val="000000"/>
              </a:solidFill>
              <a:effectLst/>
              <a:latin typeface="Bodoni MT" panose="02070603080606020203" pitchFamily="18" charset="0"/>
              <a:ea typeface="Calibri" panose="020F0502020204030204" pitchFamily="34" charset="0"/>
            </a:endParaRPr>
          </a:p>
          <a:p>
            <a:pPr algn="l"/>
            <a:r>
              <a:rPr lang="en-US" sz="2800" dirty="0" err="1">
                <a:solidFill>
                  <a:srgbClr val="FF0000"/>
                </a:solidFill>
                <a:effectLst/>
                <a:latin typeface="Bodoni MT" panose="02070603080606020203" pitchFamily="18" charset="0"/>
                <a:ea typeface="Calibri" panose="020F0502020204030204" pitchFamily="34" charset="0"/>
              </a:rPr>
              <a:t>Proje</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Adı</a:t>
            </a:r>
            <a:r>
              <a:rPr lang="en-US" sz="2800" dirty="0">
                <a:solidFill>
                  <a:srgbClr val="FF0000"/>
                </a:solidFill>
                <a:effectLst/>
                <a:latin typeface="Bodoni MT" panose="02070603080606020203" pitchFamily="18" charset="0"/>
                <a:ea typeface="Calibri" panose="020F0502020204030204" pitchFamily="34" charset="0"/>
              </a:rPr>
              <a:t>: </a:t>
            </a:r>
            <a:r>
              <a:rPr lang="en-US" sz="2800" dirty="0">
                <a:solidFill>
                  <a:srgbClr val="000000"/>
                </a:solidFill>
                <a:effectLst/>
                <a:latin typeface="Bodoni MT" panose="02070603080606020203" pitchFamily="18" charset="0"/>
                <a:ea typeface="Calibri" panose="020F0502020204030204" pitchFamily="34" charset="0"/>
              </a:rPr>
              <a:t>Digital Volunteering Studies</a:t>
            </a:r>
            <a:r>
              <a:rPr lang="tr-TR" sz="2800" dirty="0">
                <a:solidFill>
                  <a:srgbClr val="000000"/>
                </a:solidFill>
                <a:effectLst/>
                <a:latin typeface="Bodoni MT" panose="02070603080606020203" pitchFamily="18" charset="0"/>
                <a:ea typeface="Calibri" panose="020F0502020204030204" pitchFamily="34" charset="0"/>
              </a:rPr>
              <a:t>  </a:t>
            </a:r>
            <a:r>
              <a:rPr lang="en-US" sz="2800" dirty="0">
                <a:solidFill>
                  <a:srgbClr val="000000"/>
                </a:solidFill>
                <a:effectLst/>
                <a:latin typeface="Bodoni MT" panose="02070603080606020203" pitchFamily="18" charset="0"/>
                <a:ea typeface="Calibri" panose="020F0502020204030204" pitchFamily="34" charset="0"/>
              </a:rPr>
              <a:t>After Covid</a:t>
            </a:r>
            <a:r>
              <a:rPr lang="tr-TR" sz="2800" dirty="0">
                <a:solidFill>
                  <a:srgbClr val="000000"/>
                </a:solidFill>
                <a:effectLst/>
                <a:latin typeface="Bodoni MT" panose="02070603080606020203" pitchFamily="18" charset="0"/>
                <a:ea typeface="Calibri" panose="020F0502020204030204" pitchFamily="34" charset="0"/>
              </a:rPr>
              <a:t> </a:t>
            </a:r>
            <a:r>
              <a:rPr lang="en-US" sz="2800" dirty="0">
                <a:solidFill>
                  <a:srgbClr val="000000"/>
                </a:solidFill>
                <a:effectLst/>
                <a:latin typeface="Bodoni MT" panose="02070603080606020203" pitchFamily="18" charset="0"/>
                <a:ea typeface="Calibri" panose="020F0502020204030204" pitchFamily="34" charset="0"/>
              </a:rPr>
              <a:t>-19</a:t>
            </a:r>
            <a:r>
              <a:rPr lang="tr-TR" sz="2800" dirty="0">
                <a:solidFill>
                  <a:srgbClr val="000000"/>
                </a:solidFill>
                <a:effectLst/>
                <a:latin typeface="Bodoni MT" panose="02070603080606020203" pitchFamily="18" charset="0"/>
                <a:ea typeface="Calibri" panose="020F0502020204030204" pitchFamily="34" charset="0"/>
              </a:rPr>
              <a:t>  (</a:t>
            </a:r>
            <a:r>
              <a:rPr lang="tr-TR" sz="2800" dirty="0" err="1">
                <a:solidFill>
                  <a:srgbClr val="000000"/>
                </a:solidFill>
                <a:effectLst/>
                <a:latin typeface="Bodoni MT" panose="02070603080606020203" pitchFamily="18" charset="0"/>
                <a:ea typeface="Calibri" panose="020F0502020204030204" pitchFamily="34" charset="0"/>
              </a:rPr>
              <a:t>Kovid</a:t>
            </a:r>
            <a:r>
              <a:rPr lang="tr-TR" sz="2800" dirty="0">
                <a:solidFill>
                  <a:srgbClr val="000000"/>
                </a:solidFill>
                <a:effectLst/>
                <a:latin typeface="Bodoni MT" panose="02070603080606020203" pitchFamily="18" charset="0"/>
                <a:ea typeface="Calibri" panose="020F0502020204030204" pitchFamily="34" charset="0"/>
              </a:rPr>
              <a:t> 19 Sonrası Dijital Gönüllülük Çalışmaları)</a:t>
            </a:r>
          </a:p>
          <a:p>
            <a:pPr algn="l"/>
            <a:r>
              <a:rPr lang="en-US" sz="2800" dirty="0" err="1">
                <a:solidFill>
                  <a:srgbClr val="FF0000"/>
                </a:solidFill>
                <a:effectLst/>
                <a:latin typeface="Bodoni MT" panose="02070603080606020203" pitchFamily="18" charset="0"/>
                <a:ea typeface="Calibri" panose="020F0502020204030204" pitchFamily="34" charset="0"/>
              </a:rPr>
              <a:t>Koordinatör</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Gençlik</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Grubu</a:t>
            </a:r>
            <a:endParaRPr lang="tr-TR" sz="2800" dirty="0">
              <a:solidFill>
                <a:srgbClr val="000000"/>
              </a:solidFill>
              <a:effectLst/>
              <a:latin typeface="Bodoni MT" panose="02070603080606020203" pitchFamily="18" charset="0"/>
              <a:ea typeface="Calibri" panose="020F0502020204030204" pitchFamily="34" charset="0"/>
            </a:endParaRPr>
          </a:p>
          <a:p>
            <a:pPr algn="l"/>
            <a:r>
              <a:rPr lang="tr-TR"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Diğer</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Ortaklar</a:t>
            </a:r>
            <a:r>
              <a:rPr lang="en-US" sz="2800" dirty="0">
                <a:solidFill>
                  <a:srgbClr val="FF0000"/>
                </a:solidFill>
                <a:effectLst/>
                <a:latin typeface="Bodoni MT" panose="02070603080606020203" pitchFamily="18" charset="0"/>
                <a:ea typeface="Calibri" panose="020F0502020204030204" pitchFamily="34" charset="0"/>
              </a:rPr>
              <a:t>: </a:t>
            </a:r>
            <a:r>
              <a:rPr lang="en-US" sz="2800" dirty="0">
                <a:solidFill>
                  <a:srgbClr val="000000"/>
                </a:solidFill>
                <a:effectLst/>
                <a:latin typeface="Bodoni MT" panose="02070603080606020203" pitchFamily="18" charset="0"/>
                <a:ea typeface="Calibri" panose="020F0502020204030204" pitchFamily="34" charset="0"/>
              </a:rPr>
              <a:t>-</a:t>
            </a:r>
            <a:endParaRPr lang="tr-TR" sz="2800" dirty="0">
              <a:solidFill>
                <a:srgbClr val="000000"/>
              </a:solidFill>
              <a:effectLst/>
              <a:latin typeface="Bodoni MT" panose="02070603080606020203" pitchFamily="18" charset="0"/>
              <a:ea typeface="Calibri" panose="020F0502020204030204" pitchFamily="34" charset="0"/>
            </a:endParaRPr>
          </a:p>
          <a:p>
            <a:pPr algn="l"/>
            <a:r>
              <a:rPr lang="tr-TR"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Proje</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Konusu</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ve</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FF0000"/>
                </a:solidFill>
                <a:effectLst/>
                <a:latin typeface="Bodoni MT" panose="02070603080606020203" pitchFamily="18" charset="0"/>
                <a:ea typeface="Calibri" panose="020F0502020204030204" pitchFamily="34" charset="0"/>
              </a:rPr>
              <a:t>Amacı</a:t>
            </a:r>
            <a:r>
              <a:rPr lang="en-US" sz="2800" dirty="0">
                <a:solidFill>
                  <a:srgbClr val="FF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Gönüllülük</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çalışmalarının</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bilinirliğini</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kalitesini</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ve</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yayılmasını</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dijital</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araçlar</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vasıtasıyla</a:t>
            </a:r>
            <a:r>
              <a:rPr lang="en-US" sz="2800" dirty="0">
                <a:solidFill>
                  <a:srgbClr val="000000"/>
                </a:solidFill>
                <a:effectLst/>
                <a:latin typeface="Bodoni MT" panose="02070603080606020203" pitchFamily="18" charset="0"/>
                <a:ea typeface="Calibri" panose="020F0502020204030204" pitchFamily="34" charset="0"/>
              </a:rPr>
              <a:t> </a:t>
            </a:r>
            <a:r>
              <a:rPr lang="en-US" sz="2800" dirty="0" err="1">
                <a:solidFill>
                  <a:srgbClr val="000000"/>
                </a:solidFill>
                <a:effectLst/>
                <a:latin typeface="Bodoni MT" panose="02070603080606020203" pitchFamily="18" charset="0"/>
                <a:ea typeface="Calibri" panose="020F0502020204030204" pitchFamily="34" charset="0"/>
              </a:rPr>
              <a:t>arttırma</a:t>
            </a:r>
            <a:endParaRPr lang="tr-TR" sz="2800" dirty="0">
              <a:solidFill>
                <a:srgbClr val="000000"/>
              </a:solidFill>
              <a:latin typeface="Bodoni MT" panose="02070603080606020203" pitchFamily="18" charset="0"/>
              <a:ea typeface="Calibri" panose="020F0502020204030204" pitchFamily="34" charset="0"/>
            </a:endParaRPr>
          </a:p>
          <a:p>
            <a:pPr algn="l"/>
            <a:endParaRPr lang="tr-TR" dirty="0"/>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25</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8" name="Rectangle 5">
            <a:extLst>
              <a:ext uri="{FF2B5EF4-FFF2-40B4-BE49-F238E27FC236}">
                <a16:creationId xmlns:a16="http://schemas.microsoft.com/office/drawing/2014/main" id="{AC38EC18-E8CA-41F0-8445-8F7A466CD5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6">
            <a:extLst>
              <a:ext uri="{FF2B5EF4-FFF2-40B4-BE49-F238E27FC236}">
                <a16:creationId xmlns:a16="http://schemas.microsoft.com/office/drawing/2014/main" id="{EA5146E1-22F8-4356-B42B-27EAFBA4D184}"/>
              </a:ext>
            </a:extLst>
          </p:cNvPr>
          <p:cNvSpPr>
            <a:spLocks noChangeArrowheads="1"/>
          </p:cNvSpPr>
          <p:nvPr/>
        </p:nvSpPr>
        <p:spPr bwMode="auto">
          <a:xfrm>
            <a:off x="6506872" y="187896"/>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tr-TR"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
        <p:nvSpPr>
          <p:cNvPr id="15" name="Freeform 2">
            <a:extLst>
              <a:ext uri="{FF2B5EF4-FFF2-40B4-BE49-F238E27FC236}">
                <a16:creationId xmlns:a16="http://schemas.microsoft.com/office/drawing/2014/main" id="{73FD4C70-DCD1-4598-91E4-A23355F39B96}"/>
              </a:ext>
            </a:extLst>
          </p:cNvPr>
          <p:cNvSpPr/>
          <p:nvPr/>
        </p:nvSpPr>
        <p:spPr>
          <a:xfrm>
            <a:off x="1779841" y="5289886"/>
            <a:ext cx="993913" cy="1450078"/>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727477 w 3523460"/>
              <a:gd name="connsiteY0" fmla="*/ 5951236 h 5953756"/>
              <a:gd name="connsiteX1" fmla="*/ 870139 w 3523460"/>
              <a:gd name="connsiteY1" fmla="*/ 4094960 h 5953756"/>
              <a:gd name="connsiteX2" fmla="*/ 432816 w 3523460"/>
              <a:gd name="connsiteY2" fmla="*/ 2274110 h 5953756"/>
              <a:gd name="connsiteX3" fmla="*/ 75008 w 3523460"/>
              <a:gd name="connsiteY3" fmla="*/ 970096 h 5953756"/>
              <a:gd name="connsiteX4" fmla="*/ 750867 w 3523460"/>
              <a:gd name="connsiteY4" fmla="*/ 2107132 h 5953756"/>
              <a:gd name="connsiteX5" fmla="*/ 838333 w 3523460"/>
              <a:gd name="connsiteY5" fmla="*/ 2035571 h 5953756"/>
              <a:gd name="connsiteX6" fmla="*/ 711112 w 3523460"/>
              <a:gd name="connsiteY6" fmla="*/ 214722 h 5953756"/>
              <a:gd name="connsiteX7" fmla="*/ 1235897 w 3523460"/>
              <a:gd name="connsiteY7" fmla="*/ 1868593 h 5953756"/>
              <a:gd name="connsiteX8" fmla="*/ 1315411 w 3523460"/>
              <a:gd name="connsiteY8" fmla="*/ 1852690 h 5953756"/>
              <a:gd name="connsiteX9" fmla="*/ 1458534 w 3523460"/>
              <a:gd name="connsiteY9" fmla="*/ 37 h 5953756"/>
              <a:gd name="connsiteX10" fmla="*/ 1728878 w 3523460"/>
              <a:gd name="connsiteY10" fmla="*/ 1828836 h 5953756"/>
              <a:gd name="connsiteX11" fmla="*/ 1816344 w 3523460"/>
              <a:gd name="connsiteY11" fmla="*/ 1868594 h 5953756"/>
              <a:gd name="connsiteX12" fmla="*/ 2492205 w 3523460"/>
              <a:gd name="connsiteY12" fmla="*/ 333992 h 5953756"/>
              <a:gd name="connsiteX13" fmla="*/ 2221860 w 3523460"/>
              <a:gd name="connsiteY13" fmla="*/ 2011718 h 5953756"/>
              <a:gd name="connsiteX14" fmla="*/ 2325227 w 3523460"/>
              <a:gd name="connsiteY14" fmla="*/ 2711432 h 5953756"/>
              <a:gd name="connsiteX15" fmla="*/ 2762549 w 3523460"/>
              <a:gd name="connsiteY15" fmla="*/ 2266158 h 5953756"/>
              <a:gd name="connsiteX16" fmla="*/ 3509971 w 3523460"/>
              <a:gd name="connsiteY16" fmla="*/ 2162792 h 5953756"/>
              <a:gd name="connsiteX17" fmla="*/ 2778451 w 3523460"/>
              <a:gd name="connsiteY17" fmla="*/ 2942019 h 5953756"/>
              <a:gd name="connsiteX18" fmla="*/ 2118493 w 3523460"/>
              <a:gd name="connsiteY18" fmla="*/ 4007494 h 5953756"/>
              <a:gd name="connsiteX19" fmla="*/ 2312583 w 3523460"/>
              <a:gd name="connsiteY19" fmla="*/ 5948200 h 5953756"/>
              <a:gd name="connsiteX20" fmla="*/ 727477 w 3523460"/>
              <a:gd name="connsiteY20" fmla="*/ 5951236 h 5953756"/>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5957469">
                <a:moveTo>
                  <a:pt x="727477" y="5951236"/>
                </a:moveTo>
                <a:cubicBezTo>
                  <a:pt x="740729" y="5739202"/>
                  <a:pt x="864838" y="4410361"/>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280112" y="5716279"/>
                  <a:pt x="2317218" y="5957469"/>
                </a:cubicBezTo>
                <a:lnTo>
                  <a:pt x="727477" y="595123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Metin kutusu 18">
            <a:extLst>
              <a:ext uri="{FF2B5EF4-FFF2-40B4-BE49-F238E27FC236}">
                <a16:creationId xmlns:a16="http://schemas.microsoft.com/office/drawing/2014/main" id="{F4B6D492-BA03-4B13-831B-6ECA4676D26D}"/>
              </a:ext>
            </a:extLst>
          </p:cNvPr>
          <p:cNvSpPr txBox="1"/>
          <p:nvPr/>
        </p:nvSpPr>
        <p:spPr>
          <a:xfrm>
            <a:off x="2813487" y="5047193"/>
            <a:ext cx="8305087" cy="1692771"/>
          </a:xfrm>
          <a:prstGeom prst="rect">
            <a:avLst/>
          </a:prstGeom>
          <a:noFill/>
        </p:spPr>
        <p:txBody>
          <a:bodyPr wrap="square">
            <a:spAutoFit/>
          </a:bodyPr>
          <a:lstStyle/>
          <a:p>
            <a:r>
              <a:rPr lang="tr-TR" sz="3200" b="1" dirty="0">
                <a:solidFill>
                  <a:srgbClr val="FF0000"/>
                </a:solidFill>
                <a:latin typeface="Bell MT" panose="02020503060305020303" pitchFamily="18" charset="0"/>
              </a:rPr>
              <a:t>Daha Fazla Örnekler İçin:</a:t>
            </a:r>
            <a:br>
              <a:rPr lang="tr-TR" sz="2400" dirty="0">
                <a:latin typeface="Bell MT" panose="02020503060305020303" pitchFamily="18" charset="0"/>
              </a:rPr>
            </a:br>
            <a:r>
              <a:rPr lang="tr-TR" sz="2400" dirty="0">
                <a:latin typeface="Bell MT" panose="02020503060305020303" pitchFamily="18" charset="0"/>
              </a:rPr>
              <a:t>ESC Proje Sonuçlar Formu(ESC Project </a:t>
            </a:r>
            <a:r>
              <a:rPr lang="tr-TR" sz="2400" dirty="0" err="1">
                <a:latin typeface="Bell MT" panose="02020503060305020303" pitchFamily="18" charset="0"/>
              </a:rPr>
              <a:t>Result</a:t>
            </a:r>
            <a:r>
              <a:rPr lang="tr-TR" sz="2400" dirty="0">
                <a:latin typeface="Bell MT" panose="02020503060305020303" pitchFamily="18" charset="0"/>
              </a:rPr>
              <a:t> Platform)</a:t>
            </a:r>
            <a:br>
              <a:rPr lang="tr-TR" sz="2400" dirty="0">
                <a:latin typeface="Bell MT" panose="02020503060305020303" pitchFamily="18" charset="0"/>
              </a:rPr>
            </a:br>
            <a:r>
              <a:rPr lang="en-US" sz="2400" dirty="0">
                <a:hlinkClick r:id="rId3"/>
              </a:rPr>
              <a:t>Solidarity Projects | European Youth Portal (</a:t>
            </a:r>
            <a:r>
              <a:rPr lang="en-US" sz="2400" dirty="0" err="1">
                <a:hlinkClick r:id="rId3"/>
              </a:rPr>
              <a:t>europa.eu</a:t>
            </a:r>
            <a:r>
              <a:rPr lang="en-US" sz="2400" dirty="0">
                <a:hlinkClick r:id="rId3"/>
              </a:rPr>
              <a:t>)</a:t>
            </a:r>
            <a:r>
              <a:rPr lang="tr-TR" sz="2400" dirty="0"/>
              <a:t> </a:t>
            </a:r>
            <a:r>
              <a:rPr lang="tr-TR" sz="2400" b="1" dirty="0" err="1">
                <a:solidFill>
                  <a:schemeClr val="accent2"/>
                </a:solidFill>
                <a:latin typeface="Bell MT" panose="02020503060305020303" pitchFamily="18" charset="0"/>
              </a:rPr>
              <a:t>European</a:t>
            </a:r>
            <a:r>
              <a:rPr lang="tr-TR" sz="2400" b="1" dirty="0">
                <a:solidFill>
                  <a:schemeClr val="accent2"/>
                </a:solidFill>
                <a:latin typeface="Bell MT" panose="02020503060305020303" pitchFamily="18" charset="0"/>
              </a:rPr>
              <a:t> </a:t>
            </a:r>
            <a:r>
              <a:rPr lang="tr-TR" sz="2400" b="1" dirty="0" err="1">
                <a:solidFill>
                  <a:schemeClr val="accent2"/>
                </a:solidFill>
                <a:latin typeface="Bell MT" panose="02020503060305020303" pitchFamily="18" charset="0"/>
              </a:rPr>
              <a:t>Solidarity</a:t>
            </a:r>
            <a:r>
              <a:rPr lang="tr-TR" sz="2400" b="1" dirty="0">
                <a:solidFill>
                  <a:schemeClr val="accent2"/>
                </a:solidFill>
                <a:latin typeface="Bell MT" panose="02020503060305020303" pitchFamily="18" charset="0"/>
              </a:rPr>
              <a:t> </a:t>
            </a:r>
            <a:r>
              <a:rPr lang="tr-TR" sz="2400" b="1" dirty="0" err="1">
                <a:solidFill>
                  <a:schemeClr val="accent2"/>
                </a:solidFill>
                <a:latin typeface="Bell MT" panose="02020503060305020303" pitchFamily="18" charset="0"/>
              </a:rPr>
              <a:t>Corps</a:t>
            </a:r>
            <a:r>
              <a:rPr lang="tr-TR" sz="2400" b="1" dirty="0">
                <a:solidFill>
                  <a:schemeClr val="accent2"/>
                </a:solidFill>
                <a:latin typeface="Bell MT" panose="02020503060305020303" pitchFamily="18" charset="0"/>
              </a:rPr>
              <a:t> </a:t>
            </a:r>
            <a:r>
              <a:rPr lang="tr-TR" sz="2400" b="1" dirty="0" err="1">
                <a:solidFill>
                  <a:schemeClr val="accent2"/>
                </a:solidFill>
                <a:latin typeface="Bell MT" panose="02020503060305020303" pitchFamily="18" charset="0"/>
              </a:rPr>
              <a:t>Projects</a:t>
            </a:r>
            <a:endParaRPr lang="tr-TR" sz="2400" b="1" dirty="0">
              <a:solidFill>
                <a:schemeClr val="accent2"/>
              </a:solidFill>
            </a:endParaRPr>
          </a:p>
        </p:txBody>
      </p:sp>
      <p:pic>
        <p:nvPicPr>
          <p:cNvPr id="7" name="Resim 6">
            <a:extLst>
              <a:ext uri="{FF2B5EF4-FFF2-40B4-BE49-F238E27FC236}">
                <a16:creationId xmlns:a16="http://schemas.microsoft.com/office/drawing/2014/main" id="{43CDDC83-48F6-406E-A47F-3E22D4BED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734" y="3699027"/>
            <a:ext cx="2035614" cy="2638835"/>
          </a:xfrm>
          <a:prstGeom prst="rect">
            <a:avLst/>
          </a:prstGeom>
        </p:spPr>
      </p:pic>
    </p:spTree>
    <p:extLst>
      <p:ext uri="{BB962C8B-B14F-4D97-AF65-F5344CB8AC3E}">
        <p14:creationId xmlns:p14="http://schemas.microsoft.com/office/powerpoint/2010/main" val="1674740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FEF0AE34-F68E-4066-8706-A72E4AC38F0B}"/>
              </a:ext>
            </a:extLst>
          </p:cNvPr>
          <p:cNvSpPr>
            <a:spLocks noGrp="1"/>
          </p:cNvSpPr>
          <p:nvPr>
            <p:ph type="title"/>
          </p:nvPr>
        </p:nvSpPr>
        <p:spPr>
          <a:xfrm>
            <a:off x="831850" y="191252"/>
            <a:ext cx="10515600" cy="1500187"/>
          </a:xfrm>
        </p:spPr>
        <p:txBody>
          <a:bodyPr/>
          <a:lstStyle/>
          <a:p>
            <a:r>
              <a:rPr lang="tr-TR" sz="1800" b="1"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rPr>
              <a:t>             </a:t>
            </a:r>
            <a:r>
              <a:rPr lang="en-US" sz="66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Bütçe</a:t>
            </a:r>
            <a:br>
              <a:rPr lang="tr-TR" sz="5400" b="1" u="sng" dirty="0">
                <a:solidFill>
                  <a:srgbClr val="FF0000"/>
                </a:solidFill>
                <a:effectLst/>
                <a:uFill>
                  <a:solidFill>
                    <a:srgbClr val="000000"/>
                  </a:solidFill>
                </a:uFill>
                <a:latin typeface="Bell MT" panose="02020503060305020303" pitchFamily="18" charset="0"/>
                <a:ea typeface="Calibri" panose="020F0502020204030204" pitchFamily="34" charset="0"/>
              </a:rPr>
            </a:br>
            <a:endParaRPr lang="tr-TR" sz="5400" dirty="0">
              <a:solidFill>
                <a:srgbClr val="FF0000"/>
              </a:solidFill>
              <a:latin typeface="Bell MT" panose="02020503060305020303" pitchFamily="18" charset="0"/>
            </a:endParaRPr>
          </a:p>
        </p:txBody>
      </p:sp>
      <p:sp>
        <p:nvSpPr>
          <p:cNvPr id="5" name="Metin Yer Tutucusu 4">
            <a:extLst>
              <a:ext uri="{FF2B5EF4-FFF2-40B4-BE49-F238E27FC236}">
                <a16:creationId xmlns:a16="http://schemas.microsoft.com/office/drawing/2014/main" id="{BD804570-4B0F-45FD-A820-D62AA80FFF5C}"/>
              </a:ext>
            </a:extLst>
          </p:cNvPr>
          <p:cNvSpPr>
            <a:spLocks noGrp="1"/>
          </p:cNvSpPr>
          <p:nvPr>
            <p:ph type="body" idx="1"/>
          </p:nvPr>
        </p:nvSpPr>
        <p:spPr>
          <a:xfrm>
            <a:off x="831850" y="1032909"/>
            <a:ext cx="10515600" cy="5056741"/>
          </a:xfrm>
        </p:spPr>
        <p:txBody>
          <a:bodyPr/>
          <a:lstStyle/>
          <a:p>
            <a:r>
              <a:rPr lang="en-US" sz="4000" b="1" dirty="0" err="1">
                <a:solidFill>
                  <a:srgbClr val="FF0000"/>
                </a:solidFill>
                <a:effectLst/>
                <a:latin typeface="Bell MT" panose="02020503060305020303" pitchFamily="18" charset="0"/>
                <a:ea typeface="Calibri" panose="020F0502020204030204" pitchFamily="34" charset="0"/>
              </a:rPr>
              <a:t>Gönüllülük</a:t>
            </a:r>
            <a:r>
              <a:rPr lang="en-US" sz="4000" b="1" dirty="0">
                <a:solidFill>
                  <a:srgbClr val="FF0000"/>
                </a:solidFill>
                <a:effectLst/>
                <a:latin typeface="Bell MT" panose="02020503060305020303" pitchFamily="18" charset="0"/>
                <a:ea typeface="Calibri" panose="020F0502020204030204" pitchFamily="34" charset="0"/>
              </a:rPr>
              <a:t> </a:t>
            </a:r>
            <a:r>
              <a:rPr lang="en-US" sz="4000" b="1" dirty="0" err="1">
                <a:solidFill>
                  <a:srgbClr val="FF0000"/>
                </a:solidFill>
                <a:effectLst/>
                <a:latin typeface="Bell MT" panose="02020503060305020303" pitchFamily="18" charset="0"/>
                <a:ea typeface="Calibri" panose="020F0502020204030204" pitchFamily="34" charset="0"/>
              </a:rPr>
              <a:t>Projesi</a:t>
            </a:r>
            <a:endParaRPr lang="tr-TR" sz="4000" b="1" dirty="0">
              <a:solidFill>
                <a:srgbClr val="FF0000"/>
              </a:solidFill>
              <a:effectLst/>
              <a:latin typeface="Bell MT" panose="02020503060305020303" pitchFamily="18" charset="0"/>
              <a:ea typeface="Calibri" panose="020F0502020204030204" pitchFamily="34" charset="0"/>
            </a:endParaRPr>
          </a:p>
          <a:p>
            <a:pPr marL="342900" indent="-342900">
              <a:buFont typeface="Wingdings" panose="05000000000000000000" pitchFamily="2" charset="2"/>
              <a:buChar char="Ø"/>
            </a:pPr>
            <a:r>
              <a:rPr lang="en-US" sz="2800" dirty="0" err="1">
                <a:solidFill>
                  <a:srgbClr val="000000"/>
                </a:solidFill>
                <a:effectLst/>
                <a:latin typeface="Bell MT" panose="02020503060305020303" pitchFamily="18" charset="0"/>
                <a:ea typeface="Courier New" panose="02070309020205020404" pitchFamily="49" charset="0"/>
              </a:rPr>
              <a:t>Seyahat</a:t>
            </a:r>
            <a:endParaRPr lang="tr-TR" sz="2800" dirty="0">
              <a:solidFill>
                <a:srgbClr val="000000"/>
              </a:solidFill>
              <a:effectLst/>
              <a:latin typeface="Bell MT" panose="02020503060305020303" pitchFamily="18" charset="0"/>
              <a:ea typeface="Courier New" panose="02070309020205020404" pitchFamily="49" charset="0"/>
            </a:endParaRPr>
          </a:p>
          <a:p>
            <a:pPr marL="342900" indent="-34290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Yönetim</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masrafları</a:t>
            </a:r>
            <a:r>
              <a:rPr lang="en-US" sz="2800" dirty="0">
                <a:solidFill>
                  <a:srgbClr val="000000"/>
                </a:solidFill>
                <a:effectLst/>
                <a:latin typeface="Bell MT" panose="02020503060305020303" pitchFamily="18" charset="0"/>
                <a:ea typeface="Calibri" panose="020F0502020204030204" pitchFamily="34" charset="0"/>
              </a:rPr>
              <a:t> - </a:t>
            </a:r>
            <a:r>
              <a:rPr lang="en-US" sz="2800" dirty="0" err="1">
                <a:solidFill>
                  <a:srgbClr val="000000"/>
                </a:solidFill>
                <a:effectLst/>
                <a:latin typeface="Bell MT" panose="02020503060305020303" pitchFamily="18" charset="0"/>
                <a:ea typeface="Calibri" panose="020F0502020204030204" pitchFamily="34" charset="0"/>
              </a:rPr>
              <a:t>Bireysel</a:t>
            </a:r>
            <a:r>
              <a:rPr lang="en-US" sz="2800" dirty="0">
                <a:solidFill>
                  <a:srgbClr val="000000"/>
                </a:solidFill>
                <a:effectLst/>
                <a:latin typeface="Bell MT" panose="02020503060305020303" pitchFamily="18" charset="0"/>
                <a:ea typeface="Calibri" panose="020F0502020204030204" pitchFamily="34" charset="0"/>
              </a:rPr>
              <a:t> </a:t>
            </a:r>
            <a:r>
              <a:rPr lang="tr-TR" sz="2800" dirty="0">
                <a:solidFill>
                  <a:srgbClr val="000000"/>
                </a:solidFill>
                <a:latin typeface="Bell MT" panose="02020503060305020303" pitchFamily="18" charset="0"/>
                <a:ea typeface="Calibri" panose="020F0502020204030204" pitchFamily="34" charset="0"/>
              </a:rPr>
              <a:t>/</a:t>
            </a:r>
            <a:r>
              <a:rPr lang="en-US" sz="2800" dirty="0" err="1">
                <a:solidFill>
                  <a:srgbClr val="000000"/>
                </a:solidFill>
                <a:effectLst/>
                <a:latin typeface="Bell MT" panose="02020503060305020303" pitchFamily="18" charset="0"/>
                <a:ea typeface="Calibri" panose="020F0502020204030204" pitchFamily="34" charset="0"/>
              </a:rPr>
              <a:t>Gönüllü</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Takımı</a:t>
            </a:r>
            <a:r>
              <a:rPr lang="en-US" sz="2800" dirty="0">
                <a:solidFill>
                  <a:srgbClr val="000000"/>
                </a:solidFill>
                <a:effectLst/>
                <a:latin typeface="Bell MT" panose="02020503060305020303" pitchFamily="18" charset="0"/>
                <a:ea typeface="Calibri" panose="020F0502020204030204" pitchFamily="34" charset="0"/>
              </a:rPr>
              <a:t> </a:t>
            </a:r>
            <a:endParaRPr lang="tr-TR" sz="2800" dirty="0">
              <a:solidFill>
                <a:srgbClr val="000000"/>
              </a:solidFill>
              <a:latin typeface="Bell MT" panose="02020503060305020303" pitchFamily="18" charset="0"/>
              <a:ea typeface="Calibri" panose="020F0502020204030204" pitchFamily="34" charset="0"/>
            </a:endParaRPr>
          </a:p>
          <a:p>
            <a:pPr marL="342900" indent="-34290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Kurumsal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destek</a:t>
            </a:r>
            <a:endParaRPr lang="tr-TR" sz="2800" dirty="0">
              <a:solidFill>
                <a:srgbClr val="000000"/>
              </a:solidFill>
              <a:effectLst/>
              <a:latin typeface="Bell MT" panose="02020503060305020303" pitchFamily="18" charset="0"/>
              <a:ea typeface="Calibri" panose="020F0502020204030204" pitchFamily="34" charset="0"/>
            </a:endParaRPr>
          </a:p>
          <a:p>
            <a:pPr marL="342900" indent="-342900">
              <a:buFont typeface="Wingdings" panose="05000000000000000000" pitchFamily="2" charset="2"/>
              <a:buChar char="Ø"/>
            </a:pPr>
            <a:r>
              <a:rPr lang="en-US" sz="2800" dirty="0">
                <a:solidFill>
                  <a:srgbClr val="000000"/>
                </a:solidFill>
                <a:effectLst/>
                <a:latin typeface="Bell MT" panose="02020503060305020303" pitchFamily="18" charset="0"/>
                <a:ea typeface="Calibri" panose="020F0502020204030204" pitchFamily="34" charset="0"/>
              </a:rPr>
              <a:t>Dahil </a:t>
            </a:r>
            <a:r>
              <a:rPr lang="en-US" sz="2800" dirty="0" err="1">
                <a:solidFill>
                  <a:srgbClr val="000000"/>
                </a:solidFill>
                <a:effectLst/>
                <a:latin typeface="Bell MT" panose="02020503060305020303" pitchFamily="18" charset="0"/>
                <a:ea typeface="Calibri" panose="020F0502020204030204" pitchFamily="34" charset="0"/>
              </a:rPr>
              <a:t>etme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desteği</a:t>
            </a:r>
            <a:r>
              <a:rPr lang="en-US" sz="2800" dirty="0">
                <a:solidFill>
                  <a:srgbClr val="000000"/>
                </a:solidFill>
                <a:effectLst/>
                <a:latin typeface="Bell MT" panose="02020503060305020303" pitchFamily="18" charset="0"/>
                <a:ea typeface="Calibri" panose="020F0502020204030204" pitchFamily="34" charset="0"/>
              </a:rPr>
              <a:t> </a:t>
            </a:r>
            <a:endParaRPr lang="tr-TR" sz="2800" dirty="0">
              <a:solidFill>
                <a:srgbClr val="000000"/>
              </a:solidFill>
              <a:latin typeface="Bell MT" panose="02020503060305020303" pitchFamily="18" charset="0"/>
              <a:ea typeface="Calibri" panose="020F0502020204030204" pitchFamily="34" charset="0"/>
            </a:endParaRPr>
          </a:p>
          <a:p>
            <a:pPr marL="342900" indent="-342900">
              <a:buFont typeface="Wingdings" panose="05000000000000000000" pitchFamily="2" charset="2"/>
              <a:buChar char="Ø"/>
            </a:pPr>
            <a:r>
              <a:rPr lang="en-US" sz="2800" dirty="0">
                <a:solidFill>
                  <a:srgbClr val="000000"/>
                </a:solidFill>
                <a:effectLst/>
                <a:latin typeface="Bell MT" panose="02020503060305020303" pitchFamily="18" charset="0"/>
                <a:ea typeface="Calibri" panose="020F0502020204030204" pitchFamily="34" charset="0"/>
              </a:rPr>
              <a:t>Cep </a:t>
            </a:r>
            <a:r>
              <a:rPr lang="en-US" sz="2800" dirty="0" err="1">
                <a:solidFill>
                  <a:srgbClr val="000000"/>
                </a:solidFill>
                <a:effectLst/>
                <a:latin typeface="Bell MT" panose="02020503060305020303" pitchFamily="18" charset="0"/>
                <a:ea typeface="Calibri" panose="020F0502020204030204" pitchFamily="34" charset="0"/>
              </a:rPr>
              <a:t>harçlığı</a:t>
            </a:r>
            <a:r>
              <a:rPr lang="en-US" sz="2800" dirty="0">
                <a:solidFill>
                  <a:srgbClr val="000000"/>
                </a:solidFill>
                <a:effectLst/>
                <a:latin typeface="Bell MT" panose="02020503060305020303" pitchFamily="18" charset="0"/>
                <a:ea typeface="Calibri" panose="020F0502020204030204" pitchFamily="34" charset="0"/>
              </a:rPr>
              <a:t> </a:t>
            </a:r>
            <a:endParaRPr lang="tr-TR" sz="2800" dirty="0">
              <a:solidFill>
                <a:srgbClr val="000000"/>
              </a:solidFill>
              <a:effectLst/>
              <a:latin typeface="Bell MT" panose="02020503060305020303" pitchFamily="18" charset="0"/>
              <a:ea typeface="Calibri" panose="020F0502020204030204" pitchFamily="34" charset="0"/>
            </a:endParaRPr>
          </a:p>
          <a:p>
            <a:pPr marL="342900" indent="-34290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Dil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desteği</a:t>
            </a:r>
            <a:r>
              <a:rPr lang="en-US" sz="2800" dirty="0">
                <a:solidFill>
                  <a:srgbClr val="000000"/>
                </a:solidFill>
                <a:effectLst/>
                <a:latin typeface="Bell MT" panose="02020503060305020303" pitchFamily="18" charset="0"/>
                <a:ea typeface="Calibri" panose="020F0502020204030204" pitchFamily="34" charset="0"/>
              </a:rPr>
              <a:t> </a:t>
            </a:r>
            <a:endParaRPr lang="tr-TR" sz="2800" dirty="0">
              <a:solidFill>
                <a:srgbClr val="000000"/>
              </a:solidFill>
              <a:latin typeface="Bell MT" panose="02020503060305020303" pitchFamily="18" charset="0"/>
              <a:ea typeface="Calibri" panose="020F0502020204030204" pitchFamily="34" charset="0"/>
            </a:endParaRPr>
          </a:p>
          <a:p>
            <a:pPr marL="342900" indent="-34290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İstisnai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masraflar</a:t>
            </a:r>
            <a:endParaRPr lang="tr-TR" sz="2800" dirty="0">
              <a:latin typeface="Bell MT" panose="02020503060305020303" pitchFamily="18" charset="0"/>
            </a:endParaRPr>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26</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Tree>
    <p:extLst>
      <p:ext uri="{BB962C8B-B14F-4D97-AF65-F5344CB8AC3E}">
        <p14:creationId xmlns:p14="http://schemas.microsoft.com/office/powerpoint/2010/main" val="3597528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4294967295"/>
          </p:nvPr>
        </p:nvSpPr>
        <p:spPr>
          <a:xfrm>
            <a:off x="9448800" y="6356350"/>
            <a:ext cx="2743200" cy="365125"/>
          </a:xfrm>
          <a:prstGeom prst="rect">
            <a:avLst/>
          </a:prstGeom>
        </p:spPr>
        <p:txBody>
          <a:bodyPr/>
          <a:lstStyle/>
          <a:p>
            <a:fld id="{2C5FD505-0640-4297-96C3-CE09E46F03BF}" type="slidenum">
              <a:rPr lang="tr-TR" smtClean="0"/>
              <a:t>27</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grpSp>
        <p:nvGrpSpPr>
          <p:cNvPr id="6" name="Group 277746">
            <a:extLst>
              <a:ext uri="{FF2B5EF4-FFF2-40B4-BE49-F238E27FC236}">
                <a16:creationId xmlns:a16="http://schemas.microsoft.com/office/drawing/2014/main" id="{3D707F26-1D8B-4318-B2C9-721F6CDF7E51}"/>
              </a:ext>
            </a:extLst>
          </p:cNvPr>
          <p:cNvGrpSpPr>
            <a:grpSpLocks/>
          </p:cNvGrpSpPr>
          <p:nvPr/>
        </p:nvGrpSpPr>
        <p:grpSpPr bwMode="auto">
          <a:xfrm>
            <a:off x="38100" y="984250"/>
            <a:ext cx="6397625" cy="15875"/>
            <a:chOff x="0" y="0"/>
            <a:chExt cx="63978" cy="166"/>
          </a:xfrm>
        </p:grpSpPr>
        <p:sp>
          <p:nvSpPr>
            <p:cNvPr id="7" name="Shape 277745">
              <a:extLst>
                <a:ext uri="{FF2B5EF4-FFF2-40B4-BE49-F238E27FC236}">
                  <a16:creationId xmlns:a16="http://schemas.microsoft.com/office/drawing/2014/main" id="{864B3ADC-4B7A-45C0-9D24-B988D4ED2463}"/>
                </a:ext>
              </a:extLst>
            </p:cNvPr>
            <p:cNvSpPr>
              <a:spLocks/>
            </p:cNvSpPr>
            <p:nvPr/>
          </p:nvSpPr>
          <p:spPr bwMode="auto">
            <a:xfrm>
              <a:off x="0" y="0"/>
              <a:ext cx="63978" cy="166"/>
            </a:xfrm>
            <a:custGeom>
              <a:avLst/>
              <a:gdLst>
                <a:gd name="T0" fmla="*/ 0 w 6397892"/>
                <a:gd name="T1" fmla="*/ 8308 h 16615"/>
                <a:gd name="T2" fmla="*/ 6397892 w 6397892"/>
                <a:gd name="T3" fmla="*/ 8308 h 16615"/>
                <a:gd name="T4" fmla="*/ 0 w 6397892"/>
                <a:gd name="T5" fmla="*/ 0 h 16615"/>
                <a:gd name="T6" fmla="*/ 6397892 w 6397892"/>
                <a:gd name="T7" fmla="*/ 16615 h 16615"/>
              </a:gdLst>
              <a:ahLst/>
              <a:cxnLst>
                <a:cxn ang="0">
                  <a:pos x="T0" y="T1"/>
                </a:cxn>
                <a:cxn ang="0">
                  <a:pos x="T2" y="T3"/>
                </a:cxn>
              </a:cxnLst>
              <a:rect l="T4" t="T5" r="T6" b="T7"/>
              <a:pathLst>
                <a:path w="6397892" h="16615">
                  <a:moveTo>
                    <a:pt x="0" y="8308"/>
                  </a:moveTo>
                  <a:lnTo>
                    <a:pt x="6397892" y="8308"/>
                  </a:lnTo>
                </a:path>
              </a:pathLst>
            </a:custGeom>
            <a:noFill/>
            <a:ln w="16615">
              <a:solidFill>
                <a:srgbClr val="000000"/>
              </a:solidFill>
              <a:miter lim="1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8" name="Group 277748">
            <a:extLst>
              <a:ext uri="{FF2B5EF4-FFF2-40B4-BE49-F238E27FC236}">
                <a16:creationId xmlns:a16="http://schemas.microsoft.com/office/drawing/2014/main" id="{337023B4-7930-4602-A2EE-12DBB6871B0E}"/>
              </a:ext>
            </a:extLst>
          </p:cNvPr>
          <p:cNvGrpSpPr>
            <a:grpSpLocks/>
          </p:cNvGrpSpPr>
          <p:nvPr/>
        </p:nvGrpSpPr>
        <p:grpSpPr bwMode="auto">
          <a:xfrm>
            <a:off x="4763" y="6015038"/>
            <a:ext cx="4611687" cy="15875"/>
            <a:chOff x="0" y="0"/>
            <a:chExt cx="46114" cy="166"/>
          </a:xfrm>
        </p:grpSpPr>
        <p:sp>
          <p:nvSpPr>
            <p:cNvPr id="9" name="Shape 277747">
              <a:extLst>
                <a:ext uri="{FF2B5EF4-FFF2-40B4-BE49-F238E27FC236}">
                  <a16:creationId xmlns:a16="http://schemas.microsoft.com/office/drawing/2014/main" id="{E9B4FB28-16B2-4899-9EB3-9E448745D94E}"/>
                </a:ext>
              </a:extLst>
            </p:cNvPr>
            <p:cNvSpPr>
              <a:spLocks/>
            </p:cNvSpPr>
            <p:nvPr/>
          </p:nvSpPr>
          <p:spPr bwMode="auto">
            <a:xfrm>
              <a:off x="0" y="0"/>
              <a:ext cx="46114" cy="166"/>
            </a:xfrm>
            <a:custGeom>
              <a:avLst/>
              <a:gdLst>
                <a:gd name="T0" fmla="*/ 0 w 4611468"/>
                <a:gd name="T1" fmla="*/ 8308 h 16615"/>
                <a:gd name="T2" fmla="*/ 4611468 w 4611468"/>
                <a:gd name="T3" fmla="*/ 8308 h 16615"/>
                <a:gd name="T4" fmla="*/ 0 w 4611468"/>
                <a:gd name="T5" fmla="*/ 0 h 16615"/>
                <a:gd name="T6" fmla="*/ 4611468 w 4611468"/>
                <a:gd name="T7" fmla="*/ 16615 h 16615"/>
              </a:gdLst>
              <a:ahLst/>
              <a:cxnLst>
                <a:cxn ang="0">
                  <a:pos x="T0" y="T1"/>
                </a:cxn>
                <a:cxn ang="0">
                  <a:pos x="T2" y="T3"/>
                </a:cxn>
              </a:cxnLst>
              <a:rect l="T4" t="T5" r="T6" b="T7"/>
              <a:pathLst>
                <a:path w="4611468" h="16615">
                  <a:moveTo>
                    <a:pt x="0" y="8308"/>
                  </a:moveTo>
                  <a:lnTo>
                    <a:pt x="4611468" y="8308"/>
                  </a:lnTo>
                </a:path>
              </a:pathLst>
            </a:custGeom>
            <a:noFill/>
            <a:ln w="16615">
              <a:solidFill>
                <a:srgbClr val="000000"/>
              </a:solidFill>
              <a:miter lim="1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0" name="Rectangle 5">
            <a:extLst>
              <a:ext uri="{FF2B5EF4-FFF2-40B4-BE49-F238E27FC236}">
                <a16:creationId xmlns:a16="http://schemas.microsoft.com/office/drawing/2014/main" id="{5BFCF986-2065-477C-B6DE-19D706C8EE5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45720" rIns="91440" bIns="99981" numCol="1" anchor="ctr" anchorCtr="0" compatLnSpc="1">
            <a:prstTxWarp prst="textNoShape">
              <a:avLst/>
            </a:prstTxWarp>
            <a:spAutoFit/>
          </a:bodyPr>
          <a:lstStyle/>
          <a:p>
            <a:endParaRPr lang="tr-TR"/>
          </a:p>
        </p:txBody>
      </p:sp>
      <p:sp>
        <p:nvSpPr>
          <p:cNvPr id="11" name="Rectangle 6">
            <a:extLst>
              <a:ext uri="{FF2B5EF4-FFF2-40B4-BE49-F238E27FC236}">
                <a16:creationId xmlns:a16="http://schemas.microsoft.com/office/drawing/2014/main" id="{183BC88B-7F8A-45B9-A68E-1B070E52F8FD}"/>
              </a:ext>
            </a:extLst>
          </p:cNvPr>
          <p:cNvSpPr>
            <a:spLocks noChangeArrowheads="1"/>
          </p:cNvSpPr>
          <p:nvPr/>
        </p:nvSpPr>
        <p:spPr bwMode="auto">
          <a:xfrm>
            <a:off x="0" y="-366102"/>
            <a:ext cx="8361584"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tr-TR" sz="2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r>
              <a:rPr kumimoji="0" lang="tr-TR" altLang="tr-TR" sz="2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tr-TR" sz="54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Son </a:t>
            </a:r>
            <a:r>
              <a:rPr kumimoji="0" lang="en-US" altLang="tr-TR" sz="54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Başvuru</a:t>
            </a:r>
            <a:r>
              <a:rPr kumimoji="0" lang="en-US" altLang="tr-TR" sz="5400" b="0" i="0" u="none" strike="noStrike" cap="none" normalizeH="0" baseline="0" dirty="0">
                <a:ln>
                  <a:noFill/>
                </a:ln>
                <a:solidFill>
                  <a:srgbClr val="FF0000"/>
                </a:solidFill>
                <a:effectLst/>
                <a:latin typeface="Bell MT" panose="02020503060305020303" pitchFamily="18" charset="0"/>
                <a:ea typeface="Calibri" panose="020F0502020204030204" pitchFamily="34" charset="0"/>
              </a:rPr>
              <a:t> </a:t>
            </a:r>
            <a:r>
              <a:rPr kumimoji="0" lang="en-US" altLang="tr-TR" sz="5400" b="0" i="0" u="none" strike="noStrike" cap="none" normalizeH="0" baseline="0" dirty="0" err="1">
                <a:ln>
                  <a:noFill/>
                </a:ln>
                <a:solidFill>
                  <a:srgbClr val="FF0000"/>
                </a:solidFill>
                <a:effectLst/>
                <a:latin typeface="Bell MT" panose="02020503060305020303" pitchFamily="18" charset="0"/>
                <a:ea typeface="Calibri" panose="020F0502020204030204" pitchFamily="34" charset="0"/>
              </a:rPr>
              <a:t>Tarihleri</a:t>
            </a:r>
            <a:endParaRPr kumimoji="0" lang="en-US" altLang="tr-TR" sz="5400" b="0" i="0" u="none" strike="noStrike" cap="none" normalizeH="0" baseline="0" dirty="0">
              <a:ln>
                <a:noFill/>
              </a:ln>
              <a:solidFill>
                <a:srgbClr val="FF0000"/>
              </a:solidFill>
              <a:effectLst/>
              <a:latin typeface="Bell MT" panose="02020503060305020303"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o 11">
            <a:extLst>
              <a:ext uri="{FF2B5EF4-FFF2-40B4-BE49-F238E27FC236}">
                <a16:creationId xmlns:a16="http://schemas.microsoft.com/office/drawing/2014/main" id="{6D902452-21CE-4F07-83F1-BD652A570375}"/>
              </a:ext>
            </a:extLst>
          </p:cNvPr>
          <p:cNvGraphicFramePr>
            <a:graphicFrameLocks noGrp="1"/>
          </p:cNvGraphicFramePr>
          <p:nvPr>
            <p:extLst>
              <p:ext uri="{D42A27DB-BD31-4B8C-83A1-F6EECF244321}">
                <p14:modId xmlns:p14="http://schemas.microsoft.com/office/powerpoint/2010/main" val="3947704590"/>
              </p:ext>
            </p:extLst>
          </p:nvPr>
        </p:nvGraphicFramePr>
        <p:xfrm>
          <a:off x="424072" y="2487929"/>
          <a:ext cx="9474671" cy="3260585"/>
        </p:xfrm>
        <a:graphic>
          <a:graphicData uri="http://schemas.openxmlformats.org/drawingml/2006/table">
            <a:tbl>
              <a:tblPr firstRow="1" firstCol="1" bandRow="1">
                <a:tableStyleId>{5C22544A-7EE6-4342-B048-85BDC9FD1C3A}</a:tableStyleId>
              </a:tblPr>
              <a:tblGrid>
                <a:gridCol w="2239488">
                  <a:extLst>
                    <a:ext uri="{9D8B030D-6E8A-4147-A177-3AD203B41FA5}">
                      <a16:colId xmlns:a16="http://schemas.microsoft.com/office/drawing/2014/main" val="2921644408"/>
                    </a:ext>
                  </a:extLst>
                </a:gridCol>
                <a:gridCol w="4478207">
                  <a:extLst>
                    <a:ext uri="{9D8B030D-6E8A-4147-A177-3AD203B41FA5}">
                      <a16:colId xmlns:a16="http://schemas.microsoft.com/office/drawing/2014/main" val="228407739"/>
                    </a:ext>
                  </a:extLst>
                </a:gridCol>
                <a:gridCol w="147305">
                  <a:extLst>
                    <a:ext uri="{9D8B030D-6E8A-4147-A177-3AD203B41FA5}">
                      <a16:colId xmlns:a16="http://schemas.microsoft.com/office/drawing/2014/main" val="2472154167"/>
                    </a:ext>
                  </a:extLst>
                </a:gridCol>
                <a:gridCol w="2609671">
                  <a:extLst>
                    <a:ext uri="{9D8B030D-6E8A-4147-A177-3AD203B41FA5}">
                      <a16:colId xmlns:a16="http://schemas.microsoft.com/office/drawing/2014/main" val="1294680676"/>
                    </a:ext>
                  </a:extLst>
                </a:gridCol>
              </a:tblGrid>
              <a:tr h="724751">
                <a:tc>
                  <a:txBody>
                    <a:bodyPr/>
                    <a:lstStyle/>
                    <a:p>
                      <a:pPr marL="293370">
                        <a:lnSpc>
                          <a:spcPct val="107000"/>
                        </a:lnSpc>
                        <a:spcAft>
                          <a:spcPts val="800"/>
                        </a:spcAft>
                      </a:pPr>
                      <a:r>
                        <a:rPr lang="en-US" sz="2500">
                          <a:effectLst/>
                        </a:rPr>
                        <a:t>ESC50</a:t>
                      </a:r>
                      <a:endParaRPr lang="tr-T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nchor="ctr"/>
                </a:tc>
                <a:tc gridSpan="2">
                  <a:txBody>
                    <a:bodyPr/>
                    <a:lstStyle/>
                    <a:p>
                      <a:pPr marL="50165" algn="just">
                        <a:lnSpc>
                          <a:spcPct val="107000"/>
                        </a:lnSpc>
                        <a:spcAft>
                          <a:spcPts val="800"/>
                        </a:spcAft>
                      </a:pPr>
                      <a:r>
                        <a:rPr lang="tr-TR" sz="2000" b="1" i="0" kern="1200" dirty="0">
                          <a:solidFill>
                            <a:schemeClr val="lt1"/>
                          </a:solidFill>
                          <a:effectLst/>
                          <a:latin typeface="Bell MT" panose="02020503060305020303" pitchFamily="18" charset="0"/>
                          <a:ea typeface="+mn-ea"/>
                          <a:cs typeface="+mn-cs"/>
                        </a:rPr>
                        <a:t>Avrupa Dayanışma Programı Kalite Sertifikası Başvurusu</a:t>
                      </a:r>
                      <a:endParaRPr lang="tr-TR" sz="2000" b="1" dirty="0">
                        <a:solidFill>
                          <a:srgbClr val="00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0" marR="0" marT="0" marB="34290" anchor="b"/>
                </a:tc>
                <a:tc hMerge="1">
                  <a:txBody>
                    <a:bodyPr/>
                    <a:lstStyle/>
                    <a:p>
                      <a:endParaRPr lang="tr-TR"/>
                    </a:p>
                  </a:txBody>
                  <a:tcPr/>
                </a:tc>
                <a:tc>
                  <a:txBody>
                    <a:bodyPr/>
                    <a:lstStyle/>
                    <a:p>
                      <a:pPr marL="153035">
                        <a:lnSpc>
                          <a:spcPct val="107000"/>
                        </a:lnSpc>
                        <a:spcAft>
                          <a:spcPts val="800"/>
                        </a:spcAft>
                      </a:pPr>
                      <a:r>
                        <a:rPr lang="tr-TR" sz="2000" b="1" i="0" kern="1200" dirty="0">
                          <a:solidFill>
                            <a:schemeClr val="lt1"/>
                          </a:solidFill>
                          <a:effectLst/>
                          <a:latin typeface="+mn-lt"/>
                          <a:ea typeface="+mn-ea"/>
                          <a:cs typeface="+mn-cs"/>
                        </a:rPr>
                        <a:t>Yıl boyunca</a:t>
                      </a:r>
                      <a:endParaRPr lang="tr-TR"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nchor="b"/>
                </a:tc>
                <a:extLst>
                  <a:ext uri="{0D108BD9-81ED-4DB2-BD59-A6C34878D82A}">
                    <a16:rowId xmlns:a16="http://schemas.microsoft.com/office/drawing/2014/main" val="2354284461"/>
                  </a:ext>
                </a:extLst>
              </a:tr>
              <a:tr h="304171">
                <a:tc gridSpan="3">
                  <a:txBody>
                    <a:bodyPr/>
                    <a:lstStyle/>
                    <a:p>
                      <a:pPr>
                        <a:lnSpc>
                          <a:spcPct val="107000"/>
                        </a:lnSpc>
                        <a:spcAft>
                          <a:spcPts val="720"/>
                        </a:spcAft>
                      </a:pPr>
                      <a:r>
                        <a:rPr lang="en-US" sz="1100">
                          <a:effectLst/>
                        </a:rPr>
                        <a:t> </a:t>
                      </a:r>
                      <a:endParaRPr lang="tr-T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tc>
                <a:tc hMerge="1">
                  <a:txBody>
                    <a:bodyPr/>
                    <a:lstStyle/>
                    <a:p>
                      <a:endParaRPr lang="tr-TR"/>
                    </a:p>
                  </a:txBody>
                  <a:tcPr/>
                </a:tc>
                <a:tc hMerge="1">
                  <a:txBody>
                    <a:bodyPr/>
                    <a:lstStyle/>
                    <a:p>
                      <a:endParaRPr lang="tr-TR"/>
                    </a:p>
                  </a:txBody>
                  <a:tcPr/>
                </a:tc>
                <a:tc>
                  <a:txBody>
                    <a:bodyPr/>
                    <a:lstStyle/>
                    <a:p>
                      <a:pPr>
                        <a:lnSpc>
                          <a:spcPct val="107000"/>
                        </a:lnSpc>
                        <a:spcAft>
                          <a:spcPts val="720"/>
                        </a:spcAft>
                      </a:pPr>
                      <a:r>
                        <a:rPr lang="en-US" sz="1100">
                          <a:effectLst/>
                        </a:rPr>
                        <a:t> </a:t>
                      </a:r>
                      <a:endParaRPr lang="tr-T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tc>
                <a:extLst>
                  <a:ext uri="{0D108BD9-81ED-4DB2-BD59-A6C34878D82A}">
                    <a16:rowId xmlns:a16="http://schemas.microsoft.com/office/drawing/2014/main" val="1942016361"/>
                  </a:ext>
                </a:extLst>
              </a:tr>
              <a:tr h="718180">
                <a:tc>
                  <a:txBody>
                    <a:bodyPr/>
                    <a:lstStyle/>
                    <a:p>
                      <a:pPr marL="267970">
                        <a:lnSpc>
                          <a:spcPct val="107000"/>
                        </a:lnSpc>
                        <a:spcAft>
                          <a:spcPts val="800"/>
                        </a:spcAft>
                      </a:pPr>
                      <a:r>
                        <a:rPr lang="en-US" sz="2500">
                          <a:effectLst/>
                        </a:rPr>
                        <a:t>ESC51</a:t>
                      </a:r>
                      <a:endParaRPr lang="tr-T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nchor="ctr"/>
                </a:tc>
                <a:tc>
                  <a:txBody>
                    <a:bodyPr/>
                    <a:lstStyle/>
                    <a:p>
                      <a:pPr marL="50165">
                        <a:lnSpc>
                          <a:spcPct val="107000"/>
                        </a:lnSpc>
                        <a:spcAft>
                          <a:spcPts val="800"/>
                        </a:spcAft>
                      </a:pPr>
                      <a:r>
                        <a:rPr lang="en-US" sz="2400" b="1" dirty="0" err="1">
                          <a:effectLst/>
                          <a:latin typeface="Bell MT" panose="02020503060305020303" pitchFamily="18" charset="0"/>
                        </a:rPr>
                        <a:t>Gönüllülük</a:t>
                      </a:r>
                      <a:r>
                        <a:rPr lang="en-US" sz="2400" b="1" dirty="0">
                          <a:effectLst/>
                          <a:latin typeface="Bell MT" panose="02020503060305020303" pitchFamily="18" charset="0"/>
                        </a:rPr>
                        <a:t> </a:t>
                      </a:r>
                      <a:r>
                        <a:rPr lang="en-US" sz="2400" b="1" dirty="0" err="1">
                          <a:effectLst/>
                          <a:latin typeface="Bell MT" panose="02020503060305020303" pitchFamily="18" charset="0"/>
                        </a:rPr>
                        <a:t>Projeleri</a:t>
                      </a:r>
                      <a:endParaRPr lang="tr-TR" sz="2400" b="1" dirty="0">
                        <a:solidFill>
                          <a:srgbClr val="00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0" marR="0" marT="0" marB="34290" anchor="b"/>
                </a:tc>
                <a:tc>
                  <a:txBody>
                    <a:bodyPr/>
                    <a:lstStyle/>
                    <a:p>
                      <a:pPr>
                        <a:lnSpc>
                          <a:spcPct val="107000"/>
                        </a:lnSpc>
                        <a:spcAft>
                          <a:spcPts val="720"/>
                        </a:spcAft>
                      </a:pPr>
                      <a:r>
                        <a:rPr lang="en-US" sz="1100">
                          <a:effectLst/>
                        </a:rPr>
                        <a:t> </a:t>
                      </a:r>
                      <a:endParaRPr lang="tr-T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tc>
                <a:tc>
                  <a:txBody>
                    <a:bodyPr/>
                    <a:lstStyle/>
                    <a:p>
                      <a:pPr>
                        <a:lnSpc>
                          <a:spcPct val="107000"/>
                        </a:lnSpc>
                        <a:spcAft>
                          <a:spcPts val="800"/>
                        </a:spcAft>
                      </a:pPr>
                      <a:r>
                        <a:rPr lang="tr-TR" sz="2400" b="1" i="0" kern="1200" dirty="0">
                          <a:solidFill>
                            <a:schemeClr val="dk1"/>
                          </a:solidFill>
                          <a:effectLst/>
                          <a:latin typeface="Bell MT" panose="02020503060305020303" pitchFamily="18" charset="0"/>
                          <a:ea typeface="+mn-ea"/>
                          <a:cs typeface="+mn-cs"/>
                        </a:rPr>
                        <a:t>20 Şubat 2024</a:t>
                      </a:r>
                      <a:endParaRPr lang="tr-TR" sz="2400" dirty="0">
                        <a:solidFill>
                          <a:srgbClr val="00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0" marR="0" marT="0" marB="34290" anchor="b"/>
                </a:tc>
                <a:extLst>
                  <a:ext uri="{0D108BD9-81ED-4DB2-BD59-A6C34878D82A}">
                    <a16:rowId xmlns:a16="http://schemas.microsoft.com/office/drawing/2014/main" val="1710123418"/>
                  </a:ext>
                </a:extLst>
              </a:tr>
              <a:tr h="195834">
                <a:tc gridSpan="3">
                  <a:txBody>
                    <a:bodyPr/>
                    <a:lstStyle/>
                    <a:p>
                      <a:pPr>
                        <a:lnSpc>
                          <a:spcPct val="107000"/>
                        </a:lnSpc>
                        <a:spcAft>
                          <a:spcPts val="720"/>
                        </a:spcAft>
                      </a:pPr>
                      <a:r>
                        <a:rPr lang="en-US" sz="1100" dirty="0">
                          <a:effectLst/>
                        </a:rPr>
                        <a:t> </a:t>
                      </a:r>
                      <a:endParaRPr lang="tr-T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tc>
                <a:tc hMerge="1">
                  <a:txBody>
                    <a:bodyPr/>
                    <a:lstStyle/>
                    <a:p>
                      <a:endParaRPr lang="tr-TR"/>
                    </a:p>
                  </a:txBody>
                  <a:tcPr/>
                </a:tc>
                <a:tc hMerge="1">
                  <a:txBody>
                    <a:bodyPr/>
                    <a:lstStyle/>
                    <a:p>
                      <a:endParaRPr lang="tr-TR"/>
                    </a:p>
                  </a:txBody>
                  <a:tcPr/>
                </a:tc>
                <a:tc>
                  <a:txBody>
                    <a:bodyPr/>
                    <a:lstStyle/>
                    <a:p>
                      <a:pPr>
                        <a:lnSpc>
                          <a:spcPct val="107000"/>
                        </a:lnSpc>
                        <a:spcAft>
                          <a:spcPts val="720"/>
                        </a:spcAft>
                      </a:pPr>
                      <a:r>
                        <a:rPr lang="en-US" sz="1100">
                          <a:effectLst/>
                        </a:rPr>
                        <a:t> </a:t>
                      </a:r>
                      <a:endParaRPr lang="tr-T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tc>
                <a:extLst>
                  <a:ext uri="{0D108BD9-81ED-4DB2-BD59-A6C34878D82A}">
                    <a16:rowId xmlns:a16="http://schemas.microsoft.com/office/drawing/2014/main" val="3923646664"/>
                  </a:ext>
                </a:extLst>
              </a:tr>
              <a:tr h="1307743">
                <a:tc>
                  <a:txBody>
                    <a:bodyPr/>
                    <a:lstStyle/>
                    <a:p>
                      <a:pPr marL="293370">
                        <a:lnSpc>
                          <a:spcPct val="107000"/>
                        </a:lnSpc>
                        <a:spcAft>
                          <a:spcPts val="800"/>
                        </a:spcAft>
                      </a:pPr>
                      <a:r>
                        <a:rPr lang="en-US" sz="2500" dirty="0">
                          <a:effectLst/>
                        </a:rPr>
                        <a:t>ESC30</a:t>
                      </a:r>
                      <a:endParaRPr lang="tr-T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nchor="ctr"/>
                </a:tc>
                <a:tc>
                  <a:txBody>
                    <a:bodyPr/>
                    <a:lstStyle/>
                    <a:p>
                      <a:pPr marL="46355">
                        <a:lnSpc>
                          <a:spcPct val="107000"/>
                        </a:lnSpc>
                        <a:spcAft>
                          <a:spcPts val="800"/>
                        </a:spcAft>
                      </a:pPr>
                      <a:r>
                        <a:rPr lang="en-US" sz="2400" b="1" dirty="0" err="1">
                          <a:effectLst/>
                          <a:latin typeface="Bell MT" panose="02020503060305020303" pitchFamily="18" charset="0"/>
                        </a:rPr>
                        <a:t>Dayanışma</a:t>
                      </a:r>
                      <a:r>
                        <a:rPr lang="en-US" sz="2400" b="1" dirty="0">
                          <a:effectLst/>
                          <a:latin typeface="Bell MT" panose="02020503060305020303" pitchFamily="18" charset="0"/>
                        </a:rPr>
                        <a:t> </a:t>
                      </a:r>
                      <a:r>
                        <a:rPr lang="en-US" sz="2400" b="1" dirty="0" err="1">
                          <a:effectLst/>
                          <a:latin typeface="Bell MT" panose="02020503060305020303" pitchFamily="18" charset="0"/>
                        </a:rPr>
                        <a:t>Projeleri</a:t>
                      </a:r>
                      <a:endParaRPr lang="tr-TR" sz="2400" b="1" dirty="0">
                        <a:solidFill>
                          <a:srgbClr val="00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0" marR="0" marT="0" marB="34290" anchor="b"/>
                </a:tc>
                <a:tc>
                  <a:txBody>
                    <a:bodyPr/>
                    <a:lstStyle/>
                    <a:p>
                      <a:pPr>
                        <a:lnSpc>
                          <a:spcPct val="107000"/>
                        </a:lnSpc>
                        <a:spcAft>
                          <a:spcPts val="720"/>
                        </a:spcAft>
                      </a:pPr>
                      <a:r>
                        <a:rPr lang="en-US" sz="1100">
                          <a:effectLst/>
                        </a:rPr>
                        <a:t> </a:t>
                      </a:r>
                      <a:endParaRPr lang="tr-T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34290"/>
                </a:tc>
                <a:tc>
                  <a:txBody>
                    <a:bodyPr/>
                    <a:lstStyle/>
                    <a:p>
                      <a:pPr marL="40640">
                        <a:lnSpc>
                          <a:spcPct val="107000"/>
                        </a:lnSpc>
                        <a:spcAft>
                          <a:spcPts val="435"/>
                        </a:spcAft>
                      </a:pPr>
                      <a:r>
                        <a:rPr lang="da-DK" sz="2400" b="1" i="0" kern="1200" dirty="0">
                          <a:solidFill>
                            <a:schemeClr val="dk1"/>
                          </a:solidFill>
                          <a:effectLst/>
                          <a:latin typeface="Bell MT" panose="02020503060305020303" pitchFamily="18" charset="0"/>
                          <a:ea typeface="+mn-ea"/>
                          <a:cs typeface="+mn-cs"/>
                        </a:rPr>
                        <a:t>20 Şubat 2024/1 Ekim 2024</a:t>
                      </a:r>
                      <a:endParaRPr lang="tr-TR" sz="2400" b="1" dirty="0">
                        <a:solidFill>
                          <a:srgbClr val="000000"/>
                        </a:solidFill>
                        <a:effectLst/>
                        <a:latin typeface="Bell MT" panose="02020503060305020303" pitchFamily="18" charset="0"/>
                        <a:ea typeface="Calibri" panose="020F0502020204030204" pitchFamily="34" charset="0"/>
                        <a:cs typeface="Times New Roman" panose="02020603050405020304" pitchFamily="18" charset="0"/>
                      </a:endParaRPr>
                    </a:p>
                  </a:txBody>
                  <a:tcPr marL="0" marR="0" marT="0" marB="34290" anchor="ctr"/>
                </a:tc>
                <a:extLst>
                  <a:ext uri="{0D108BD9-81ED-4DB2-BD59-A6C34878D82A}">
                    <a16:rowId xmlns:a16="http://schemas.microsoft.com/office/drawing/2014/main" val="134789449"/>
                  </a:ext>
                </a:extLst>
              </a:tr>
            </a:tbl>
          </a:graphicData>
        </a:graphic>
      </p:graphicFrame>
      <p:graphicFrame>
        <p:nvGraphicFramePr>
          <p:cNvPr id="14" name="Tablo 14">
            <a:extLst>
              <a:ext uri="{FF2B5EF4-FFF2-40B4-BE49-F238E27FC236}">
                <a16:creationId xmlns:a16="http://schemas.microsoft.com/office/drawing/2014/main" id="{A2947FC2-DAB8-4CB1-A164-7E7FB93DC93D}"/>
              </a:ext>
            </a:extLst>
          </p:cNvPr>
          <p:cNvGraphicFramePr>
            <a:graphicFrameLocks noGrp="1"/>
          </p:cNvGraphicFramePr>
          <p:nvPr>
            <p:extLst>
              <p:ext uri="{D42A27DB-BD31-4B8C-83A1-F6EECF244321}">
                <p14:modId xmlns:p14="http://schemas.microsoft.com/office/powerpoint/2010/main" val="2584636591"/>
              </p:ext>
            </p:extLst>
          </p:nvPr>
        </p:nvGraphicFramePr>
        <p:xfrm>
          <a:off x="366014" y="1559959"/>
          <a:ext cx="9556542" cy="944880"/>
        </p:xfrm>
        <a:graphic>
          <a:graphicData uri="http://schemas.openxmlformats.org/drawingml/2006/table">
            <a:tbl>
              <a:tblPr firstRow="1" bandRow="1">
                <a:tableStyleId>{5C22544A-7EE6-4342-B048-85BDC9FD1C3A}</a:tableStyleId>
              </a:tblPr>
              <a:tblGrid>
                <a:gridCol w="3185514">
                  <a:extLst>
                    <a:ext uri="{9D8B030D-6E8A-4147-A177-3AD203B41FA5}">
                      <a16:colId xmlns:a16="http://schemas.microsoft.com/office/drawing/2014/main" val="473898790"/>
                    </a:ext>
                  </a:extLst>
                </a:gridCol>
                <a:gridCol w="3763672">
                  <a:extLst>
                    <a:ext uri="{9D8B030D-6E8A-4147-A177-3AD203B41FA5}">
                      <a16:colId xmlns:a16="http://schemas.microsoft.com/office/drawing/2014/main" val="1840286715"/>
                    </a:ext>
                  </a:extLst>
                </a:gridCol>
                <a:gridCol w="2607356">
                  <a:extLst>
                    <a:ext uri="{9D8B030D-6E8A-4147-A177-3AD203B41FA5}">
                      <a16:colId xmlns:a16="http://schemas.microsoft.com/office/drawing/2014/main" val="1769187230"/>
                    </a:ext>
                  </a:extLst>
                </a:gridCol>
              </a:tblGrid>
              <a:tr h="664483">
                <a:tc>
                  <a:txBody>
                    <a:bodyPr/>
                    <a:lstStyle/>
                    <a:p>
                      <a:r>
                        <a:rPr lang="tr-TR" sz="2800" b="1" i="0" kern="1200" dirty="0" err="1">
                          <a:solidFill>
                            <a:srgbClr val="FF0000"/>
                          </a:solidFill>
                          <a:effectLst/>
                          <a:latin typeface="Bell MT" panose="02020503060305020303" pitchFamily="18" charset="0"/>
                          <a:ea typeface="+mn-ea"/>
                          <a:cs typeface="+mn-cs"/>
                        </a:rPr>
                        <a:t>Prog</a:t>
                      </a:r>
                      <a:r>
                        <a:rPr lang="tr-TR" sz="2800" b="1" i="0" kern="1200" dirty="0">
                          <a:solidFill>
                            <a:srgbClr val="FF0000"/>
                          </a:solidFill>
                          <a:effectLst/>
                          <a:latin typeface="Bell MT" panose="02020503060305020303" pitchFamily="18" charset="0"/>
                          <a:ea typeface="+mn-ea"/>
                          <a:cs typeface="+mn-cs"/>
                        </a:rPr>
                        <a:t>. Kodu</a:t>
                      </a:r>
                      <a:endParaRPr lang="tr-TR" sz="2800" dirty="0">
                        <a:solidFill>
                          <a:srgbClr val="FF0000"/>
                        </a:solidFill>
                        <a:latin typeface="Bell MT" panose="02020503060305020303" pitchFamily="18" charset="0"/>
                      </a:endParaRPr>
                    </a:p>
                  </a:txBody>
                  <a:tcPr/>
                </a:tc>
                <a:tc>
                  <a:txBody>
                    <a:bodyPr/>
                    <a:lstStyle/>
                    <a:p>
                      <a:r>
                        <a:rPr lang="tr-TR" sz="2800" b="1" i="0" kern="1200" dirty="0">
                          <a:solidFill>
                            <a:srgbClr val="FF0000"/>
                          </a:solidFill>
                          <a:effectLst/>
                          <a:latin typeface="Bell MT" panose="02020503060305020303" pitchFamily="18" charset="0"/>
                          <a:ea typeface="+mn-ea"/>
                          <a:cs typeface="+mn-cs"/>
                        </a:rPr>
                        <a:t>Proje türü</a:t>
                      </a:r>
                      <a:endParaRPr lang="tr-TR" sz="2800" dirty="0">
                        <a:solidFill>
                          <a:srgbClr val="FF0000"/>
                        </a:solidFill>
                        <a:latin typeface="Bell MT" panose="02020503060305020303" pitchFamily="18" charset="0"/>
                      </a:endParaRPr>
                    </a:p>
                  </a:txBody>
                  <a:tcPr/>
                </a:tc>
                <a:tc>
                  <a:txBody>
                    <a:bodyPr/>
                    <a:lstStyle/>
                    <a:p>
                      <a:r>
                        <a:rPr lang="tr-TR" sz="2800" b="1" i="0" kern="1200" dirty="0">
                          <a:solidFill>
                            <a:srgbClr val="FF0000"/>
                          </a:solidFill>
                          <a:effectLst/>
                          <a:latin typeface="Bell MT" panose="02020503060305020303" pitchFamily="18" charset="0"/>
                          <a:ea typeface="+mn-ea"/>
                          <a:cs typeface="+mn-cs"/>
                        </a:rPr>
                        <a:t>Başvuru tarihleri</a:t>
                      </a:r>
                      <a:endParaRPr lang="tr-TR" sz="2800" dirty="0">
                        <a:solidFill>
                          <a:srgbClr val="FF0000"/>
                        </a:solidFill>
                        <a:latin typeface="Bell MT" panose="02020503060305020303" pitchFamily="18" charset="0"/>
                      </a:endParaRPr>
                    </a:p>
                  </a:txBody>
                  <a:tcPr/>
                </a:tc>
                <a:extLst>
                  <a:ext uri="{0D108BD9-81ED-4DB2-BD59-A6C34878D82A}">
                    <a16:rowId xmlns:a16="http://schemas.microsoft.com/office/drawing/2014/main" val="2835054568"/>
                  </a:ext>
                </a:extLst>
              </a:tr>
            </a:tbl>
          </a:graphicData>
        </a:graphic>
      </p:graphicFrame>
    </p:spTree>
    <p:extLst>
      <p:ext uri="{BB962C8B-B14F-4D97-AF65-F5344CB8AC3E}">
        <p14:creationId xmlns:p14="http://schemas.microsoft.com/office/powerpoint/2010/main" val="321019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rbest Form: Şekil 22">
            <a:extLst>
              <a:ext uri="{FF2B5EF4-FFF2-40B4-BE49-F238E27FC236}">
                <a16:creationId xmlns:a16="http://schemas.microsoft.com/office/drawing/2014/main" id="{ADEE680E-CDAF-2B33-FE06-50AEE8D0608F}"/>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82B135"/>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6" name="Metin kutusu 5">
            <a:hlinkClick r:id="rId2" action="ppaction://hlinksldjump"/>
            <a:extLst>
              <a:ext uri="{FF2B5EF4-FFF2-40B4-BE49-F238E27FC236}">
                <a16:creationId xmlns:a16="http://schemas.microsoft.com/office/drawing/2014/main" id="{FDBC7257-B137-4CA2-96AF-A17127268BAD}"/>
              </a:ext>
            </a:extLst>
          </p:cNvPr>
          <p:cNvSpPr txBox="1"/>
          <p:nvPr/>
        </p:nvSpPr>
        <p:spPr>
          <a:xfrm>
            <a:off x="280555" y="1701978"/>
            <a:ext cx="5218546" cy="4378506"/>
          </a:xfrm>
          <a:prstGeom prst="rect">
            <a:avLst/>
          </a:prstGeom>
          <a:noFill/>
        </p:spPr>
        <p:txBody>
          <a:bodyPr wrap="square">
            <a:spAutoFit/>
          </a:bodyPr>
          <a:lstStyle/>
          <a:p>
            <a:pPr marL="285750" indent="-285750" algn="just">
              <a:lnSpc>
                <a:spcPct val="106000"/>
              </a:lnSpc>
              <a:spcAft>
                <a:spcPts val="2070"/>
              </a:spcAft>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İmkanları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kısıtlı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gençlerin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sosyal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dahil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edilmesi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istihdamlarının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artırılması</a:t>
            </a:r>
            <a:endParaRPr lang="tr-TR" sz="2800" dirty="0">
              <a:solidFill>
                <a:srgbClr val="000000"/>
              </a:solidFill>
              <a:effectLst/>
              <a:latin typeface="Bell MT" panose="02020503060305020303" pitchFamily="18" charset="0"/>
              <a:ea typeface="Calibri" panose="020F0502020204030204" pitchFamily="34" charset="0"/>
            </a:endParaRPr>
          </a:p>
          <a:p>
            <a:pPr marL="285750" indent="-285750" algn="just">
              <a:lnSpc>
                <a:spcPct val="106000"/>
              </a:lnSpc>
              <a:spcAft>
                <a:spcPts val="2070"/>
              </a:spcAft>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Irkçılığın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önlenmesi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gençler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arasında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hoşgörünün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artırılması</a:t>
            </a:r>
            <a:endParaRPr lang="tr-TR" sz="2800" dirty="0">
              <a:solidFill>
                <a:srgbClr val="000000"/>
              </a:solidFill>
              <a:effectLst/>
              <a:latin typeface="Bell MT" panose="02020503060305020303" pitchFamily="18" charset="0"/>
              <a:ea typeface="Calibri" panose="020F0502020204030204" pitchFamily="34" charset="0"/>
            </a:endParaRPr>
          </a:p>
          <a:p>
            <a:pPr marL="285750" indent="-285750" algn="just">
              <a:lnSpc>
                <a:spcPct val="106000"/>
              </a:lnSpc>
              <a:spcAft>
                <a:spcPts val="2070"/>
              </a:spcAft>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Kültürlerarası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diyalog</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toplumsal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çeşitlilik</a:t>
            </a:r>
            <a:endParaRPr lang="tr-TR" sz="2800" dirty="0">
              <a:solidFill>
                <a:srgbClr val="000000"/>
              </a:solidFill>
              <a:effectLst/>
              <a:latin typeface="Bell MT" panose="02020503060305020303" pitchFamily="18" charset="0"/>
              <a:ea typeface="Calibri" panose="020F0502020204030204" pitchFamily="34" charset="0"/>
            </a:endParaRPr>
          </a:p>
          <a:p>
            <a:pPr marL="285750" indent="-285750" algn="just">
              <a:lnSpc>
                <a:spcPct val="106000"/>
              </a:lnSpc>
              <a:spcAft>
                <a:spcPts val="2070"/>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p:txBody>
      </p:sp>
      <p:sp>
        <p:nvSpPr>
          <p:cNvPr id="7" name="Metin kutusu 6">
            <a:extLst>
              <a:ext uri="{FF2B5EF4-FFF2-40B4-BE49-F238E27FC236}">
                <a16:creationId xmlns:a16="http://schemas.microsoft.com/office/drawing/2014/main" id="{A850F629-550D-4E52-84F2-D7ADC2A16E75}"/>
              </a:ext>
            </a:extLst>
          </p:cNvPr>
          <p:cNvSpPr txBox="1"/>
          <p:nvPr/>
        </p:nvSpPr>
        <p:spPr>
          <a:xfrm>
            <a:off x="1473250" y="501649"/>
            <a:ext cx="9526054" cy="1200329"/>
          </a:xfrm>
          <a:prstGeom prst="rect">
            <a:avLst/>
          </a:prstGeom>
          <a:noFill/>
        </p:spPr>
        <p:txBody>
          <a:bodyPr wrap="square">
            <a:spAutoFit/>
          </a:bodyPr>
          <a:lstStyle/>
          <a:p>
            <a:r>
              <a:rPr lang="en-US" sz="4000" b="1" dirty="0" err="1">
                <a:solidFill>
                  <a:srgbClr val="FF0000"/>
                </a:solidFill>
                <a:effectLst/>
                <a:latin typeface="Bell MT" panose="02020503060305020303" pitchFamily="18" charset="0"/>
                <a:ea typeface="Calibri" panose="020F0502020204030204" pitchFamily="34" charset="0"/>
              </a:rPr>
              <a:t>Gençli</a:t>
            </a:r>
            <a:r>
              <a:rPr lang="tr-TR" sz="4000" b="1" dirty="0">
                <a:solidFill>
                  <a:srgbClr val="FF0000"/>
                </a:solidFill>
                <a:latin typeface="Bell MT" panose="02020503060305020303" pitchFamily="18" charset="0"/>
                <a:ea typeface="Calibri" panose="020F0502020204030204" pitchFamily="34" charset="0"/>
              </a:rPr>
              <a:t>k  </a:t>
            </a:r>
            <a:r>
              <a:rPr lang="en-US" sz="40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Programlarının</a:t>
            </a:r>
            <a:r>
              <a:rPr lang="en-US" sz="40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 </a:t>
            </a:r>
            <a:r>
              <a:rPr lang="en-US" sz="40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Öncelikleri</a:t>
            </a:r>
            <a:endParaRPr lang="tr-TR" sz="4000" b="1" u="sng" dirty="0">
              <a:solidFill>
                <a:srgbClr val="FF0000"/>
              </a:solidFill>
              <a:effectLst/>
              <a:uFill>
                <a:solidFill>
                  <a:srgbClr val="000000"/>
                </a:solidFill>
              </a:uFill>
              <a:latin typeface="Bell MT" panose="02020503060305020303" pitchFamily="18" charset="0"/>
              <a:ea typeface="Calibri" panose="020F0502020204030204" pitchFamily="34" charset="0"/>
            </a:endParaRPr>
          </a:p>
          <a:p>
            <a:endParaRPr lang="tr-TR" sz="3200" dirty="0">
              <a:solidFill>
                <a:schemeClr val="bg1"/>
              </a:solidFill>
            </a:endParaRPr>
          </a:p>
        </p:txBody>
      </p:sp>
      <p:cxnSp>
        <p:nvCxnSpPr>
          <p:cNvPr id="18" name="Düz Bağlayıcı 17">
            <a:extLst>
              <a:ext uri="{FF2B5EF4-FFF2-40B4-BE49-F238E27FC236}">
                <a16:creationId xmlns:a16="http://schemas.microsoft.com/office/drawing/2014/main" id="{C31E8BD5-1E47-4058-AB5F-3DFAE0EEC1AD}"/>
              </a:ext>
            </a:extLst>
          </p:cNvPr>
          <p:cNvCxnSpPr>
            <a:cxnSpLocks/>
          </p:cNvCxnSpPr>
          <p:nvPr/>
        </p:nvCxnSpPr>
        <p:spPr>
          <a:xfrm>
            <a:off x="92800" y="6356350"/>
            <a:ext cx="1200639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layt Numarası Yer Tutucusu 3">
            <a:extLst>
              <a:ext uri="{FF2B5EF4-FFF2-40B4-BE49-F238E27FC236}">
                <a16:creationId xmlns:a16="http://schemas.microsoft.com/office/drawing/2014/main" id="{8888445C-7FB0-4568-B775-A0E8F13861E9}"/>
              </a:ext>
            </a:extLst>
          </p:cNvPr>
          <p:cNvSpPr>
            <a:spLocks noGrp="1"/>
          </p:cNvSpPr>
          <p:nvPr>
            <p:ph type="sldNum" sz="quarter" idx="4294967295"/>
          </p:nvPr>
        </p:nvSpPr>
        <p:spPr>
          <a:xfrm>
            <a:off x="9448800" y="6356350"/>
            <a:ext cx="2743200" cy="365125"/>
          </a:xfrm>
          <a:prstGeom prst="rect">
            <a:avLst/>
          </a:prstGeom>
        </p:spPr>
        <p:txBody>
          <a:bodyPr/>
          <a:lstStyle/>
          <a:p>
            <a:pPr algn="r"/>
            <a:fld id="{AD3D2B42-32A0-432E-A2EC-07C08FCF2D38}" type="slidenum">
              <a:rPr lang="tr-TR" sz="1600" smtClean="0"/>
              <a:pPr algn="r"/>
              <a:t>28</a:t>
            </a:fld>
            <a:endParaRPr lang="tr-TR" sz="1600" dirty="0"/>
          </a:p>
        </p:txBody>
      </p:sp>
      <p:sp>
        <p:nvSpPr>
          <p:cNvPr id="24" name="İçerik Yer Tutucusu 23">
            <a:extLst>
              <a:ext uri="{FF2B5EF4-FFF2-40B4-BE49-F238E27FC236}">
                <a16:creationId xmlns:a16="http://schemas.microsoft.com/office/drawing/2014/main" id="{5C8C3E25-4D66-43BD-9F9A-0C7D5E5565C7}"/>
              </a:ext>
            </a:extLst>
          </p:cNvPr>
          <p:cNvSpPr>
            <a:spLocks noGrp="1"/>
          </p:cNvSpPr>
          <p:nvPr>
            <p:ph sz="quarter" idx="4294967295"/>
          </p:nvPr>
        </p:nvSpPr>
        <p:spPr>
          <a:xfrm>
            <a:off x="6692900" y="1811158"/>
            <a:ext cx="5499099" cy="4378506"/>
          </a:xfrm>
          <a:prstGeom prst="rect">
            <a:avLst/>
          </a:prstGeom>
        </p:spPr>
        <p:txBody>
          <a:bodyPr/>
          <a:lstStyle/>
          <a:p>
            <a:pPr algn="just">
              <a:lnSpc>
                <a:spcPct val="108000"/>
              </a:lnSpc>
              <a:spcAft>
                <a:spcPts val="15"/>
              </a:spcAft>
              <a:buFont typeface="Wingdings" panose="05000000000000000000" pitchFamily="2" charset="2"/>
              <a:buChar char="Ø"/>
            </a:pPr>
            <a:r>
              <a:rPr lang="en-US" dirty="0" err="1">
                <a:solidFill>
                  <a:srgbClr val="000000"/>
                </a:solidFill>
                <a:effectLst/>
                <a:latin typeface="Bell MT" panose="02020503060305020303" pitchFamily="18" charset="0"/>
                <a:ea typeface="Calibri" panose="020F0502020204030204" pitchFamily="34" charset="0"/>
              </a:rPr>
              <a:t>Uluslararası</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ve</a:t>
            </a:r>
            <a:r>
              <a:rPr lang="tr-TR" dirty="0">
                <a:solidFill>
                  <a:srgbClr val="000000"/>
                </a:solidFill>
                <a:effectLst/>
                <a:latin typeface="Bell MT" panose="02020503060305020303" pitchFamily="18" charset="0"/>
                <a:ea typeface="Calibri" panose="020F0502020204030204" pitchFamily="34" charset="0"/>
              </a:rPr>
              <a:t> </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sektörlerarası</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işbirliğini</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sağlamak</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ve</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gençlik</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çalışmalarında</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kalite</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standartları</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ve</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etik</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kodlar</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oluşturmak</a:t>
            </a:r>
            <a:endParaRPr lang="tr-TR" dirty="0">
              <a:solidFill>
                <a:srgbClr val="000000"/>
              </a:solidFill>
              <a:effectLst/>
              <a:latin typeface="Bell MT" panose="02020503060305020303" pitchFamily="18" charset="0"/>
              <a:ea typeface="Calibri" panose="020F0502020204030204" pitchFamily="34" charset="0"/>
            </a:endParaRPr>
          </a:p>
          <a:p>
            <a:pPr algn="just">
              <a:lnSpc>
                <a:spcPct val="108000"/>
              </a:lnSpc>
              <a:spcAft>
                <a:spcPts val="15"/>
              </a:spcAft>
              <a:buFont typeface="Wingdings" panose="05000000000000000000" pitchFamily="2" charset="2"/>
              <a:buChar char="Ø"/>
            </a:pPr>
            <a:r>
              <a:rPr lang="en-US" dirty="0" err="1">
                <a:solidFill>
                  <a:srgbClr val="000000"/>
                </a:solidFill>
                <a:effectLst/>
                <a:latin typeface="Bell MT" panose="02020503060305020303" pitchFamily="18" charset="0"/>
                <a:ea typeface="Calibri" panose="020F0502020204030204" pitchFamily="34" charset="0"/>
              </a:rPr>
              <a:t>Gençlerin</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aktif</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vatandaşlık</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ve</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katılımcılık</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düzeylerini</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artırmak</a:t>
            </a:r>
            <a:endParaRPr lang="tr-TR" dirty="0">
              <a:solidFill>
                <a:srgbClr val="000000"/>
              </a:solidFill>
              <a:effectLst/>
              <a:latin typeface="Bell MT" panose="02020503060305020303" pitchFamily="18" charset="0"/>
              <a:ea typeface="Calibri" panose="020F0502020204030204" pitchFamily="34" charset="0"/>
            </a:endParaRPr>
          </a:p>
          <a:p>
            <a:pPr algn="just">
              <a:lnSpc>
                <a:spcPct val="108000"/>
              </a:lnSpc>
              <a:spcAft>
                <a:spcPts val="15"/>
              </a:spcAft>
              <a:buFont typeface="Wingdings" panose="05000000000000000000" pitchFamily="2" charset="2"/>
              <a:buChar char="Ø"/>
            </a:pPr>
            <a:r>
              <a:rPr lang="en-US" dirty="0" err="1">
                <a:solidFill>
                  <a:srgbClr val="000000"/>
                </a:solidFill>
                <a:effectLst/>
                <a:latin typeface="Bell MT" panose="02020503060305020303" pitchFamily="18" charset="0"/>
                <a:ea typeface="Calibri" panose="020F0502020204030204" pitchFamily="34" charset="0"/>
              </a:rPr>
              <a:t>Gençlerin</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sosyal</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girişimcilik</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becerilerini</a:t>
            </a:r>
            <a:r>
              <a:rPr lang="en-US" dirty="0">
                <a:solidFill>
                  <a:srgbClr val="000000"/>
                </a:solidFill>
                <a:effectLst/>
                <a:latin typeface="Bell MT" panose="02020503060305020303" pitchFamily="18" charset="0"/>
                <a:ea typeface="Calibri" panose="020F0502020204030204" pitchFamily="34" charset="0"/>
              </a:rPr>
              <a:t> </a:t>
            </a:r>
            <a:r>
              <a:rPr lang="en-US" dirty="0" err="1">
                <a:solidFill>
                  <a:srgbClr val="000000"/>
                </a:solidFill>
                <a:effectLst/>
                <a:latin typeface="Bell MT" panose="02020503060305020303" pitchFamily="18" charset="0"/>
                <a:ea typeface="Calibri" panose="020F0502020204030204" pitchFamily="34" charset="0"/>
              </a:rPr>
              <a:t>artırmak</a:t>
            </a:r>
            <a:endParaRPr lang="tr-TR" dirty="0">
              <a:solidFill>
                <a:srgbClr val="000000"/>
              </a:solidFill>
              <a:effectLst/>
              <a:latin typeface="Bell MT" panose="02020503060305020303" pitchFamily="18" charset="0"/>
              <a:ea typeface="Calibri" panose="020F0502020204030204" pitchFamily="34" charset="0"/>
            </a:endParaRPr>
          </a:p>
          <a:p>
            <a:pPr algn="just">
              <a:lnSpc>
                <a:spcPct val="108000"/>
              </a:lnSpc>
              <a:spcAft>
                <a:spcPts val="15"/>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a:p>
            <a:pPr algn="just">
              <a:lnSpc>
                <a:spcPct val="108000"/>
              </a:lnSpc>
              <a:spcAft>
                <a:spcPts val="15"/>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a:p>
            <a:pPr algn="just">
              <a:lnSpc>
                <a:spcPct val="108000"/>
              </a:lnSpc>
              <a:spcAft>
                <a:spcPts val="15"/>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a:p>
            <a:pPr marL="6350" indent="-6350" algn="just">
              <a:lnSpc>
                <a:spcPct val="108000"/>
              </a:lnSpc>
              <a:spcAft>
                <a:spcPts val="15"/>
              </a:spcAft>
            </a:pPr>
            <a:endParaRPr lang="tr-TR" sz="1800" dirty="0">
              <a:solidFill>
                <a:srgbClr val="000000"/>
              </a:solidFill>
              <a:effectLst/>
              <a:latin typeface="Calibri" panose="020F0502020204030204" pitchFamily="34" charset="0"/>
              <a:ea typeface="Calibri" panose="020F0502020204030204" pitchFamily="34" charset="0"/>
            </a:endParaRPr>
          </a:p>
          <a:p>
            <a:endParaRPr lang="tr-TR" dirty="0"/>
          </a:p>
        </p:txBody>
      </p:sp>
      <p:grpSp>
        <p:nvGrpSpPr>
          <p:cNvPr id="20" name="Grup 19">
            <a:extLst>
              <a:ext uri="{FF2B5EF4-FFF2-40B4-BE49-F238E27FC236}">
                <a16:creationId xmlns:a16="http://schemas.microsoft.com/office/drawing/2014/main" id="{2F266D03-B8F9-314A-D2EB-641AB04E88A6}"/>
              </a:ext>
            </a:extLst>
          </p:cNvPr>
          <p:cNvGrpSpPr/>
          <p:nvPr/>
        </p:nvGrpSpPr>
        <p:grpSpPr>
          <a:xfrm>
            <a:off x="0" y="261448"/>
            <a:ext cx="982800" cy="1000800"/>
            <a:chOff x="4119157" y="3655631"/>
            <a:chExt cx="563019" cy="563019"/>
          </a:xfrm>
        </p:grpSpPr>
        <p:sp>
          <p:nvSpPr>
            <p:cNvPr id="9" name="Oval 8">
              <a:extLst>
                <a:ext uri="{FF2B5EF4-FFF2-40B4-BE49-F238E27FC236}">
                  <a16:creationId xmlns:a16="http://schemas.microsoft.com/office/drawing/2014/main" id="{2D731797-827E-3477-99AD-5DA9AA7DB9D7}"/>
                </a:ext>
              </a:extLst>
            </p:cNvPr>
            <p:cNvSpPr/>
            <p:nvPr/>
          </p:nvSpPr>
          <p:spPr>
            <a:xfrm>
              <a:off x="4119157" y="3655631"/>
              <a:ext cx="563019" cy="563019"/>
            </a:xfrm>
            <a:prstGeom prst="ellipse">
              <a:avLst/>
            </a:prstGeom>
            <a:solidFill>
              <a:srgbClr val="82B135"/>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9" name="Block Arc 14">
              <a:extLst>
                <a:ext uri="{FF2B5EF4-FFF2-40B4-BE49-F238E27FC236}">
                  <a16:creationId xmlns:a16="http://schemas.microsoft.com/office/drawing/2014/main" id="{0D917F80-E6AF-1575-7DEB-AB9E64781FB0}"/>
                </a:ext>
              </a:extLst>
            </p:cNvPr>
            <p:cNvSpPr>
              <a:spLocks noChangeAspect="1"/>
            </p:cNvSpPr>
            <p:nvPr/>
          </p:nvSpPr>
          <p:spPr>
            <a:xfrm rot="16200000">
              <a:off x="4195048" y="3724763"/>
              <a:ext cx="420285" cy="42028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791" tIns="20896" rIns="41791" bIns="20896" numCol="1" spcCol="0" rtlCol="0" fromWordArt="0" anchor="ctr" anchorCtr="0" forceAA="0" compatLnSpc="1">
              <a:prstTxWarp prst="textNoShape">
                <a:avLst/>
              </a:prstTxWarp>
              <a:noAutofit/>
            </a:bodyPr>
            <a:lstStyle/>
            <a:p>
              <a:pPr algn="ctr"/>
              <a:endParaRPr lang="ko-KR" altLang="en-US" sz="1234" dirty="0">
                <a:solidFill>
                  <a:schemeClr val="tx1"/>
                </a:solidFill>
              </a:endParaRPr>
            </a:p>
          </p:txBody>
        </p:sp>
      </p:grpSp>
      <p:sp>
        <p:nvSpPr>
          <p:cNvPr id="21" name="Oval 20">
            <a:extLst>
              <a:ext uri="{FF2B5EF4-FFF2-40B4-BE49-F238E27FC236}">
                <a16:creationId xmlns:a16="http://schemas.microsoft.com/office/drawing/2014/main" id="{2DB10A4E-19B4-E5CD-0D7F-BFD3BF2C2098}"/>
              </a:ext>
            </a:extLst>
          </p:cNvPr>
          <p:cNvSpPr/>
          <p:nvPr/>
        </p:nvSpPr>
        <p:spPr>
          <a:xfrm>
            <a:off x="0" y="257330"/>
            <a:ext cx="982800" cy="1000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İçerik Yer Tutucusu 4">
            <a:extLst>
              <a:ext uri="{FF2B5EF4-FFF2-40B4-BE49-F238E27FC236}">
                <a16:creationId xmlns:a16="http://schemas.microsoft.com/office/drawing/2014/main" id="{045C5A64-CC44-498B-BCA1-C610E7AF0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9" y="336901"/>
            <a:ext cx="937375" cy="841657"/>
          </a:xfrm>
          <a:prstGeom prst="rect">
            <a:avLst/>
          </a:prstGeom>
        </p:spPr>
      </p:pic>
      <p:sp>
        <p:nvSpPr>
          <p:cNvPr id="25" name="Graphic 19">
            <a:extLst>
              <a:ext uri="{FF2B5EF4-FFF2-40B4-BE49-F238E27FC236}">
                <a16:creationId xmlns:a16="http://schemas.microsoft.com/office/drawing/2014/main" id="{6A8634FC-B3C3-4D16-AE15-2070F4012804}"/>
              </a:ext>
            </a:extLst>
          </p:cNvPr>
          <p:cNvSpPr/>
          <p:nvPr/>
        </p:nvSpPr>
        <p:spPr>
          <a:xfrm>
            <a:off x="5252372" y="2629583"/>
            <a:ext cx="1687253" cy="3137085"/>
          </a:xfrm>
          <a:custGeom>
            <a:avLst/>
            <a:gdLst>
              <a:gd name="connsiteX0" fmla="*/ 292879 w 3684792"/>
              <a:gd name="connsiteY0" fmla="*/ 6730719 h 6851086"/>
              <a:gd name="connsiteX1" fmla="*/ 249325 w 3684792"/>
              <a:gd name="connsiteY1" fmla="*/ 6741089 h 6851086"/>
              <a:gd name="connsiteX2" fmla="*/ 180192 w 3684792"/>
              <a:gd name="connsiteY2" fmla="*/ 6721731 h 6851086"/>
              <a:gd name="connsiteX3" fmla="*/ 49530 w 3684792"/>
              <a:gd name="connsiteY3" fmla="*/ 6650524 h 6851086"/>
              <a:gd name="connsiteX4" fmla="*/ 9433 w 3684792"/>
              <a:gd name="connsiteY4" fmla="*/ 6622180 h 6851086"/>
              <a:gd name="connsiteX5" fmla="*/ 446 w 3684792"/>
              <a:gd name="connsiteY5" fmla="*/ 6598674 h 6851086"/>
              <a:gd name="connsiteX6" fmla="*/ 69579 w 3684792"/>
              <a:gd name="connsiteY6" fmla="*/ 6366387 h 6851086"/>
              <a:gd name="connsiteX7" fmla="*/ 144934 w 3684792"/>
              <a:gd name="connsiteY7" fmla="*/ 6213603 h 6851086"/>
              <a:gd name="connsiteX8" fmla="*/ 191944 w 3684792"/>
              <a:gd name="connsiteY8" fmla="*/ 6090546 h 6851086"/>
              <a:gd name="connsiteX9" fmla="*/ 209919 w 3684792"/>
              <a:gd name="connsiteY9" fmla="*/ 6009661 h 6851086"/>
              <a:gd name="connsiteX10" fmla="*/ 236881 w 3684792"/>
              <a:gd name="connsiteY10" fmla="*/ 5988921 h 6851086"/>
              <a:gd name="connsiteX11" fmla="*/ 250016 w 3684792"/>
              <a:gd name="connsiteY11" fmla="*/ 5975786 h 6851086"/>
              <a:gd name="connsiteX12" fmla="*/ 290113 w 3684792"/>
              <a:gd name="connsiteY12" fmla="*/ 5787052 h 6851086"/>
              <a:gd name="connsiteX13" fmla="*/ 371690 w 3684792"/>
              <a:gd name="connsiteY13" fmla="*/ 5478027 h 6851086"/>
              <a:gd name="connsiteX14" fmla="*/ 500278 w 3684792"/>
              <a:gd name="connsiteY14" fmla="*/ 5117844 h 6851086"/>
              <a:gd name="connsiteX15" fmla="*/ 660667 w 3684792"/>
              <a:gd name="connsiteY15" fmla="*/ 4852373 h 6851086"/>
              <a:gd name="connsiteX16" fmla="*/ 791328 w 3684792"/>
              <a:gd name="connsiteY16" fmla="*/ 4631147 h 6851086"/>
              <a:gd name="connsiteX17" fmla="*/ 850091 w 3684792"/>
              <a:gd name="connsiteY17" fmla="*/ 4431353 h 6851086"/>
              <a:gd name="connsiteX18" fmla="*/ 926829 w 3684792"/>
              <a:gd name="connsiteY18" fmla="*/ 4072552 h 6851086"/>
              <a:gd name="connsiteX19" fmla="*/ 973839 w 3684792"/>
              <a:gd name="connsiteY19" fmla="*/ 3917694 h 6851086"/>
              <a:gd name="connsiteX20" fmla="*/ 981444 w 3684792"/>
              <a:gd name="connsiteY20" fmla="*/ 3841648 h 6851086"/>
              <a:gd name="connsiteX21" fmla="*/ 977296 w 3684792"/>
              <a:gd name="connsiteY21" fmla="*/ 3819525 h 6851086"/>
              <a:gd name="connsiteX22" fmla="*/ 930286 w 3684792"/>
              <a:gd name="connsiteY22" fmla="*/ 3699234 h 6851086"/>
              <a:gd name="connsiteX23" fmla="*/ 886732 w 3684792"/>
              <a:gd name="connsiteY23" fmla="*/ 3396431 h 6851086"/>
              <a:gd name="connsiteX24" fmla="*/ 889497 w 3684792"/>
              <a:gd name="connsiteY24" fmla="*/ 3383295 h 6851086"/>
              <a:gd name="connsiteX25" fmla="*/ 891571 w 3684792"/>
              <a:gd name="connsiteY25" fmla="*/ 3370160 h 6851086"/>
              <a:gd name="connsiteX26" fmla="*/ 882584 w 3684792"/>
              <a:gd name="connsiteY26" fmla="*/ 3373617 h 6851086"/>
              <a:gd name="connsiteX27" fmla="*/ 678641 w 3684792"/>
              <a:gd name="connsiteY27" fmla="*/ 3435145 h 6851086"/>
              <a:gd name="connsiteX28" fmla="*/ 812759 w 3684792"/>
              <a:gd name="connsiteY28" fmla="*/ 3442059 h 6851086"/>
              <a:gd name="connsiteX29" fmla="*/ 588077 w 3684792"/>
              <a:gd name="connsiteY29" fmla="*/ 3399196 h 6851086"/>
              <a:gd name="connsiteX30" fmla="*/ 385517 w 3684792"/>
              <a:gd name="connsiteY30" fmla="*/ 3320384 h 6851086"/>
              <a:gd name="connsiteX31" fmla="*/ 211993 w 3684792"/>
              <a:gd name="connsiteY31" fmla="*/ 3151008 h 6851086"/>
              <a:gd name="connsiteX32" fmla="*/ 180883 w 3684792"/>
              <a:gd name="connsiteY32" fmla="*/ 2865489 h 6851086"/>
              <a:gd name="connsiteX33" fmla="*/ 196092 w 3684792"/>
              <a:gd name="connsiteY33" fmla="*/ 2714779 h 6851086"/>
              <a:gd name="connsiteX34" fmla="*/ 265917 w 3684792"/>
              <a:gd name="connsiteY34" fmla="*/ 2472122 h 6851086"/>
              <a:gd name="connsiteX35" fmla="*/ 352333 w 3684792"/>
              <a:gd name="connsiteY35" fmla="*/ 2270253 h 6851086"/>
              <a:gd name="connsiteX36" fmla="*/ 361320 w 3684792"/>
              <a:gd name="connsiteY36" fmla="*/ 2253661 h 6851086"/>
              <a:gd name="connsiteX37" fmla="*/ 472625 w 3684792"/>
              <a:gd name="connsiteY37" fmla="*/ 2205268 h 6851086"/>
              <a:gd name="connsiteX38" fmla="*/ 512722 w 3684792"/>
              <a:gd name="connsiteY38" fmla="*/ 2185220 h 6851086"/>
              <a:gd name="connsiteX39" fmla="*/ 653753 w 3684792"/>
              <a:gd name="connsiteY39" fmla="*/ 1982659 h 6851086"/>
              <a:gd name="connsiteX40" fmla="*/ 733948 w 3684792"/>
              <a:gd name="connsiteY40" fmla="*/ 1733780 h 6851086"/>
              <a:gd name="connsiteX41" fmla="*/ 948951 w 3684792"/>
              <a:gd name="connsiteY41" fmla="*/ 1621094 h 6851086"/>
              <a:gd name="connsiteX42" fmla="*/ 1067169 w 3684792"/>
              <a:gd name="connsiteY42" fmla="*/ 1556109 h 6851086"/>
              <a:gd name="connsiteX43" fmla="*/ 1268346 w 3684792"/>
              <a:gd name="connsiteY43" fmla="*/ 1374980 h 6851086"/>
              <a:gd name="connsiteX44" fmla="*/ 1486115 w 3684792"/>
              <a:gd name="connsiteY44" fmla="*/ 1154445 h 6851086"/>
              <a:gd name="connsiteX45" fmla="*/ 1571840 w 3684792"/>
              <a:gd name="connsiteY45" fmla="*/ 1106744 h 6851086"/>
              <a:gd name="connsiteX46" fmla="*/ 1726698 w 3684792"/>
              <a:gd name="connsiteY46" fmla="*/ 1011340 h 6851086"/>
              <a:gd name="connsiteX47" fmla="*/ 1761265 w 3684792"/>
              <a:gd name="connsiteY47" fmla="*/ 996822 h 6851086"/>
              <a:gd name="connsiteX48" fmla="*/ 1788918 w 3684792"/>
              <a:gd name="connsiteY48" fmla="*/ 975391 h 6851086"/>
              <a:gd name="connsiteX49" fmla="*/ 1876026 w 3684792"/>
              <a:gd name="connsiteY49" fmla="*/ 819841 h 6851086"/>
              <a:gd name="connsiteX50" fmla="*/ 1836620 w 3684792"/>
              <a:gd name="connsiteY50" fmla="*/ 716142 h 6851086"/>
              <a:gd name="connsiteX51" fmla="*/ 1821411 w 3684792"/>
              <a:gd name="connsiteY51" fmla="*/ 488003 h 6851086"/>
              <a:gd name="connsiteX52" fmla="*/ 1834546 w 3684792"/>
              <a:gd name="connsiteY52" fmla="*/ 356650 h 6851086"/>
              <a:gd name="connsiteX53" fmla="*/ 1929258 w 3684792"/>
              <a:gd name="connsiteY53" fmla="*/ 137498 h 6851086"/>
              <a:gd name="connsiteX54" fmla="*/ 2058537 w 3684792"/>
              <a:gd name="connsiteY54" fmla="*/ 52464 h 6851086"/>
              <a:gd name="connsiteX55" fmla="*/ 2124905 w 3684792"/>
              <a:gd name="connsiteY55" fmla="*/ 23428 h 6851086"/>
              <a:gd name="connsiteX56" fmla="*/ 2100708 w 3684792"/>
              <a:gd name="connsiteY56" fmla="*/ 6836 h 6851086"/>
              <a:gd name="connsiteX57" fmla="*/ 2102782 w 3684792"/>
              <a:gd name="connsiteY57" fmla="*/ 615 h 6851086"/>
              <a:gd name="connsiteX58" fmla="*/ 2144262 w 3684792"/>
              <a:gd name="connsiteY58" fmla="*/ 615 h 6851086"/>
              <a:gd name="connsiteX59" fmla="*/ 2295663 w 3684792"/>
              <a:gd name="connsiteY59" fmla="*/ 15824 h 6851086"/>
              <a:gd name="connsiteX60" fmla="*/ 2645477 w 3684792"/>
              <a:gd name="connsiteY60" fmla="*/ 232210 h 6851086"/>
              <a:gd name="connsiteX61" fmla="*/ 2645477 w 3684792"/>
              <a:gd name="connsiteY61" fmla="*/ 407117 h 6851086"/>
              <a:gd name="connsiteX62" fmla="*/ 2608836 w 3684792"/>
              <a:gd name="connsiteY62" fmla="*/ 561284 h 6851086"/>
              <a:gd name="connsiteX63" fmla="*/ 2664834 w 3684792"/>
              <a:gd name="connsiteY63" fmla="*/ 754856 h 6851086"/>
              <a:gd name="connsiteX64" fmla="*/ 2574270 w 3684792"/>
              <a:gd name="connsiteY64" fmla="*/ 854408 h 6851086"/>
              <a:gd name="connsiteX65" fmla="*/ 2527951 w 3684792"/>
              <a:gd name="connsiteY65" fmla="*/ 932528 h 6851086"/>
              <a:gd name="connsiteX66" fmla="*/ 2502371 w 3684792"/>
              <a:gd name="connsiteY66" fmla="*/ 989909 h 6851086"/>
              <a:gd name="connsiteX67" fmla="*/ 2435312 w 3684792"/>
              <a:gd name="connsiteY67" fmla="*/ 1162741 h 6851086"/>
              <a:gd name="connsiteX68" fmla="*/ 2253492 w 3684792"/>
              <a:gd name="connsiteY68" fmla="*/ 1105361 h 6851086"/>
              <a:gd name="connsiteX69" fmla="*/ 2221000 w 3684792"/>
              <a:gd name="connsiteY69" fmla="*/ 1211135 h 6851086"/>
              <a:gd name="connsiteX70" fmla="*/ 2179520 w 3684792"/>
              <a:gd name="connsiteY70" fmla="*/ 1298934 h 6851086"/>
              <a:gd name="connsiteX71" fmla="*/ 2232752 w 3684792"/>
              <a:gd name="connsiteY71" fmla="*/ 1512555 h 6851086"/>
              <a:gd name="connsiteX72" fmla="*/ 2232752 w 3684792"/>
              <a:gd name="connsiteY72" fmla="*/ 1784248 h 6851086"/>
              <a:gd name="connsiteX73" fmla="*/ 2209939 w 3684792"/>
              <a:gd name="connsiteY73" fmla="*/ 1970216 h 6851086"/>
              <a:gd name="connsiteX74" fmla="*/ 2192655 w 3684792"/>
              <a:gd name="connsiteY74" fmla="*/ 2119543 h 6851086"/>
              <a:gd name="connsiteX75" fmla="*/ 2159471 w 3684792"/>
              <a:gd name="connsiteY75" fmla="*/ 2186602 h 6851086"/>
              <a:gd name="connsiteX76" fmla="*/ 2122139 w 3684792"/>
              <a:gd name="connsiteY76" fmla="*/ 2306894 h 6851086"/>
              <a:gd name="connsiteX77" fmla="*/ 2102782 w 3684792"/>
              <a:gd name="connsiteY77" fmla="*/ 2392619 h 6851086"/>
              <a:gd name="connsiteX78" fmla="*/ 2142879 w 3684792"/>
              <a:gd name="connsiteY78" fmla="*/ 2457604 h 6851086"/>
              <a:gd name="connsiteX79" fmla="*/ 2366870 w 3684792"/>
              <a:gd name="connsiteY79" fmla="*/ 2388471 h 6851086"/>
              <a:gd name="connsiteX80" fmla="*/ 2399363 w 3684792"/>
              <a:gd name="connsiteY80" fmla="*/ 2373953 h 6851086"/>
              <a:gd name="connsiteX81" fmla="*/ 2468496 w 3684792"/>
              <a:gd name="connsiteY81" fmla="*/ 2333856 h 6851086"/>
              <a:gd name="connsiteX82" fmla="*/ 2571504 w 3684792"/>
              <a:gd name="connsiteY82" fmla="*/ 2308968 h 6851086"/>
              <a:gd name="connsiteX83" fmla="*/ 2698018 w 3684792"/>
              <a:gd name="connsiteY83" fmla="*/ 2368422 h 6851086"/>
              <a:gd name="connsiteX84" fmla="*/ 2700783 w 3684792"/>
              <a:gd name="connsiteY84" fmla="*/ 2405063 h 6851086"/>
              <a:gd name="connsiteX85" fmla="*/ 2715301 w 3684792"/>
              <a:gd name="connsiteY85" fmla="*/ 2427876 h 6851086"/>
              <a:gd name="connsiteX86" fmla="*/ 2997364 w 3684792"/>
              <a:gd name="connsiteY86" fmla="*/ 2443777 h 6851086"/>
              <a:gd name="connsiteX87" fmla="*/ 3070645 w 3684792"/>
              <a:gd name="connsiteY87" fmla="*/ 2452073 h 6851086"/>
              <a:gd name="connsiteX88" fmla="*/ 3091385 w 3684792"/>
              <a:gd name="connsiteY88" fmla="*/ 2478344 h 6851086"/>
              <a:gd name="connsiteX89" fmla="*/ 3087928 w 3684792"/>
              <a:gd name="connsiteY89" fmla="*/ 2517749 h 6851086"/>
              <a:gd name="connsiteX90" fmla="*/ 3066497 w 3684792"/>
              <a:gd name="connsiteY90" fmla="*/ 2536415 h 6851086"/>
              <a:gd name="connsiteX91" fmla="*/ 3009808 w 3684792"/>
              <a:gd name="connsiteY91" fmla="*/ 2530885 h 6851086"/>
              <a:gd name="connsiteX92" fmla="*/ 2991142 w 3684792"/>
              <a:gd name="connsiteY92" fmla="*/ 2530885 h 6851086"/>
              <a:gd name="connsiteX93" fmla="*/ 2949662 w 3684792"/>
              <a:gd name="connsiteY93" fmla="*/ 2570291 h 6851086"/>
              <a:gd name="connsiteX94" fmla="*/ 2834901 w 3684792"/>
              <a:gd name="connsiteY94" fmla="*/ 2579969 h 6851086"/>
              <a:gd name="connsiteX95" fmla="*/ 2740880 w 3684792"/>
              <a:gd name="connsiteY95" fmla="*/ 2626288 h 6851086"/>
              <a:gd name="connsiteX96" fmla="*/ 2728436 w 3684792"/>
              <a:gd name="connsiteY96" fmla="*/ 2632510 h 6851086"/>
              <a:gd name="connsiteX97" fmla="*/ 2636489 w 3684792"/>
              <a:gd name="connsiteY97" fmla="*/ 2660164 h 6851086"/>
              <a:gd name="connsiteX98" fmla="*/ 2627502 w 3684792"/>
              <a:gd name="connsiteY98" fmla="*/ 2661546 h 6851086"/>
              <a:gd name="connsiteX99" fmla="*/ 2502371 w 3684792"/>
              <a:gd name="connsiteY99" fmla="*/ 2682286 h 6851086"/>
              <a:gd name="connsiteX100" fmla="*/ 2359957 w 3684792"/>
              <a:gd name="connsiteY100" fmla="*/ 2662929 h 6851086"/>
              <a:gd name="connsiteX101" fmla="*/ 2142879 w 3684792"/>
              <a:gd name="connsiteY101" fmla="*/ 2734136 h 6851086"/>
              <a:gd name="connsiteX102" fmla="*/ 2103473 w 3684792"/>
              <a:gd name="connsiteY102" fmla="*/ 2741741 h 6851086"/>
              <a:gd name="connsiteX103" fmla="*/ 2101400 w 3684792"/>
              <a:gd name="connsiteY103" fmla="*/ 2781146 h 6851086"/>
              <a:gd name="connsiteX104" fmla="*/ 2044019 w 3684792"/>
              <a:gd name="connsiteY104" fmla="*/ 3079801 h 6851086"/>
              <a:gd name="connsiteX105" fmla="*/ 2041254 w 3684792"/>
              <a:gd name="connsiteY105" fmla="*/ 3127503 h 6851086"/>
              <a:gd name="connsiteX106" fmla="*/ 2045402 w 3684792"/>
              <a:gd name="connsiteY106" fmla="*/ 3254708 h 6851086"/>
              <a:gd name="connsiteX107" fmla="*/ 2084808 w 3684792"/>
              <a:gd name="connsiteY107" fmla="*/ 3397813 h 6851086"/>
              <a:gd name="connsiteX108" fmla="*/ 2080660 w 3684792"/>
              <a:gd name="connsiteY108" fmla="*/ 3444824 h 6851086"/>
              <a:gd name="connsiteX109" fmla="*/ 2060611 w 3684792"/>
              <a:gd name="connsiteY109" fmla="*/ 3562350 h 6851086"/>
              <a:gd name="connsiteX110" fmla="*/ 2141497 w 3684792"/>
              <a:gd name="connsiteY110" fmla="*/ 3789107 h 6851086"/>
              <a:gd name="connsiteX111" fmla="*/ 2239666 w 3684792"/>
              <a:gd name="connsiteY111" fmla="*/ 4185239 h 6851086"/>
              <a:gd name="connsiteX112" fmla="*/ 2348896 w 3684792"/>
              <a:gd name="connsiteY112" fmla="*/ 4547497 h 6851086"/>
              <a:gd name="connsiteX113" fmla="*/ 2449830 w 3684792"/>
              <a:gd name="connsiteY113" fmla="*/ 4824720 h 6851086"/>
              <a:gd name="connsiteX114" fmla="*/ 2436695 w 3684792"/>
              <a:gd name="connsiteY114" fmla="*/ 4953307 h 6851086"/>
              <a:gd name="connsiteX115" fmla="*/ 2432547 w 3684792"/>
              <a:gd name="connsiteY115" fmla="*/ 4972665 h 6851086"/>
              <a:gd name="connsiteX116" fmla="*/ 2438078 w 3684792"/>
              <a:gd name="connsiteY116" fmla="*/ 5058390 h 6851086"/>
              <a:gd name="connsiteX117" fmla="*/ 2458126 w 3684792"/>
              <a:gd name="connsiteY117" fmla="*/ 5238136 h 6851086"/>
              <a:gd name="connsiteX118" fmla="*/ 2608145 w 3684792"/>
              <a:gd name="connsiteY118" fmla="*/ 5700636 h 6851086"/>
              <a:gd name="connsiteX119" fmla="*/ 2634415 w 3684792"/>
              <a:gd name="connsiteY119" fmla="*/ 5779447 h 6851086"/>
              <a:gd name="connsiteX120" fmla="*/ 2663451 w 3684792"/>
              <a:gd name="connsiteY120" fmla="*/ 5796040 h 6851086"/>
              <a:gd name="connsiteX121" fmla="*/ 2684191 w 3684792"/>
              <a:gd name="connsiteY121" fmla="*/ 5829223 h 6851086"/>
              <a:gd name="connsiteX122" fmla="*/ 2757472 w 3684792"/>
              <a:gd name="connsiteY122" fmla="*/ 5858259 h 6851086"/>
              <a:gd name="connsiteX123" fmla="*/ 2774064 w 3684792"/>
              <a:gd name="connsiteY123" fmla="*/ 5905961 h 6851086"/>
              <a:gd name="connsiteX124" fmla="*/ 2747794 w 3684792"/>
              <a:gd name="connsiteY124" fmla="*/ 5952972 h 6851086"/>
              <a:gd name="connsiteX125" fmla="*/ 2730510 w 3684792"/>
              <a:gd name="connsiteY125" fmla="*/ 5966798 h 6851086"/>
              <a:gd name="connsiteX126" fmla="*/ 2732584 w 3684792"/>
              <a:gd name="connsiteY126" fmla="*/ 5973712 h 6851086"/>
              <a:gd name="connsiteX127" fmla="*/ 2763694 w 3684792"/>
              <a:gd name="connsiteY127" fmla="*/ 5977859 h 6851086"/>
              <a:gd name="connsiteX128" fmla="*/ 2810705 w 3684792"/>
              <a:gd name="connsiteY128" fmla="*/ 6004130 h 6851086"/>
              <a:gd name="connsiteX129" fmla="*/ 3139778 w 3684792"/>
              <a:gd name="connsiteY129" fmla="*/ 6222591 h 6851086"/>
              <a:gd name="connsiteX130" fmla="*/ 3414236 w 3684792"/>
              <a:gd name="connsiteY130" fmla="*/ 6221899 h 6851086"/>
              <a:gd name="connsiteX131" fmla="*/ 3544207 w 3684792"/>
              <a:gd name="connsiteY131" fmla="*/ 6196320 h 6851086"/>
              <a:gd name="connsiteX132" fmla="*/ 3584995 w 3684792"/>
              <a:gd name="connsiteY132" fmla="*/ 6190098 h 6851086"/>
              <a:gd name="connsiteX133" fmla="*/ 3638919 w 3684792"/>
              <a:gd name="connsiteY133" fmla="*/ 6212912 h 6851086"/>
              <a:gd name="connsiteX134" fmla="*/ 3686621 w 3684792"/>
              <a:gd name="connsiteY134" fmla="*/ 6243331 h 6851086"/>
              <a:gd name="connsiteX135" fmla="*/ 3596748 w 3684792"/>
              <a:gd name="connsiteY135" fmla="*/ 6348413 h 6851086"/>
              <a:gd name="connsiteX136" fmla="*/ 3351325 w 3684792"/>
              <a:gd name="connsiteY136" fmla="*/ 6518480 h 6851086"/>
              <a:gd name="connsiteX137" fmla="*/ 3148074 w 3684792"/>
              <a:gd name="connsiteY137" fmla="*/ 6627019 h 6851086"/>
              <a:gd name="connsiteX138" fmla="*/ 3035387 w 3684792"/>
              <a:gd name="connsiteY138" fmla="*/ 6650524 h 6851086"/>
              <a:gd name="connsiteX139" fmla="*/ 3015339 w 3684792"/>
              <a:gd name="connsiteY139" fmla="*/ 6665733 h 6851086"/>
              <a:gd name="connsiteX140" fmla="*/ 3002895 w 3684792"/>
              <a:gd name="connsiteY140" fmla="*/ 6675412 h 6851086"/>
              <a:gd name="connsiteX141" fmla="*/ 2787891 w 3684792"/>
              <a:gd name="connsiteY141" fmla="*/ 6770125 h 6851086"/>
              <a:gd name="connsiteX142" fmla="*/ 2678661 w 3684792"/>
              <a:gd name="connsiteY142" fmla="*/ 6806765 h 6851086"/>
              <a:gd name="connsiteX143" fmla="*/ 2603997 w 3684792"/>
              <a:gd name="connsiteY143" fmla="*/ 6750076 h 6851086"/>
              <a:gd name="connsiteX144" fmla="*/ 2574961 w 3684792"/>
              <a:gd name="connsiteY144" fmla="*/ 6723805 h 6851086"/>
              <a:gd name="connsiteX145" fmla="*/ 2555604 w 3684792"/>
              <a:gd name="connsiteY145" fmla="*/ 6706522 h 6851086"/>
              <a:gd name="connsiteX146" fmla="*/ 2503063 w 3684792"/>
              <a:gd name="connsiteY146" fmla="*/ 6478383 h 6851086"/>
              <a:gd name="connsiteX147" fmla="*/ 2401437 w 3684792"/>
              <a:gd name="connsiteY147" fmla="*/ 6270984 h 6851086"/>
              <a:gd name="connsiteX148" fmla="*/ 2400054 w 3684792"/>
              <a:gd name="connsiteY148" fmla="*/ 6239182 h 6851086"/>
              <a:gd name="connsiteX149" fmla="*/ 2397289 w 3684792"/>
              <a:gd name="connsiteY149" fmla="*/ 6214986 h 6851086"/>
              <a:gd name="connsiteX150" fmla="*/ 2361340 w 3684792"/>
              <a:gd name="connsiteY150" fmla="*/ 6155532 h 6851086"/>
              <a:gd name="connsiteX151" fmla="*/ 2338526 w 3684792"/>
              <a:gd name="connsiteY151" fmla="*/ 6114743 h 6851086"/>
              <a:gd name="connsiteX152" fmla="*/ 2314329 w 3684792"/>
              <a:gd name="connsiteY152" fmla="*/ 6060128 h 6851086"/>
              <a:gd name="connsiteX153" fmla="*/ 2276306 w 3684792"/>
              <a:gd name="connsiteY153" fmla="*/ 5987538 h 6851086"/>
              <a:gd name="connsiteX154" fmla="*/ 2270084 w 3684792"/>
              <a:gd name="connsiteY154" fmla="*/ 5946750 h 6851086"/>
              <a:gd name="connsiteX155" fmla="*/ 2168459 w 3684792"/>
              <a:gd name="connsiteY155" fmla="*/ 5817471 h 6851086"/>
              <a:gd name="connsiteX156" fmla="*/ 2002539 w 3684792"/>
              <a:gd name="connsiteY156" fmla="*/ 5413734 h 6851086"/>
              <a:gd name="connsiteX157" fmla="*/ 1965899 w 3684792"/>
              <a:gd name="connsiteY157" fmla="*/ 5263024 h 6851086"/>
              <a:gd name="connsiteX158" fmla="*/ 1889161 w 3684792"/>
              <a:gd name="connsiteY158" fmla="*/ 4994787 h 6851086"/>
              <a:gd name="connsiteX159" fmla="*/ 1657565 w 3684792"/>
              <a:gd name="connsiteY159" fmla="*/ 4543348 h 6851086"/>
              <a:gd name="connsiteX160" fmla="*/ 1581519 w 3684792"/>
              <a:gd name="connsiteY160" fmla="*/ 4423057 h 6851086"/>
              <a:gd name="connsiteX161" fmla="*/ 1564927 w 3684792"/>
              <a:gd name="connsiteY161" fmla="*/ 4398860 h 6851086"/>
              <a:gd name="connsiteX162" fmla="*/ 1503399 w 3684792"/>
              <a:gd name="connsiteY162" fmla="*/ 4530213 h 6851086"/>
              <a:gd name="connsiteX163" fmla="*/ 1335405 w 3684792"/>
              <a:gd name="connsiteY163" fmla="*/ 4889014 h 6851086"/>
              <a:gd name="connsiteX164" fmla="*/ 1157733 w 3684792"/>
              <a:gd name="connsiteY164" fmla="*/ 5137893 h 6851086"/>
              <a:gd name="connsiteX165" fmla="*/ 1036750 w 3684792"/>
              <a:gd name="connsiteY165" fmla="*/ 5208409 h 6851086"/>
              <a:gd name="connsiteX166" fmla="*/ 1020158 w 3684792"/>
              <a:gd name="connsiteY166" fmla="*/ 5225001 h 6851086"/>
              <a:gd name="connsiteX167" fmla="*/ 944112 w 3684792"/>
              <a:gd name="connsiteY167" fmla="*/ 5381932 h 6851086"/>
              <a:gd name="connsiteX168" fmla="*/ 812759 w 3684792"/>
              <a:gd name="connsiteY168" fmla="*/ 5650860 h 6851086"/>
              <a:gd name="connsiteX169" fmla="*/ 765057 w 3684792"/>
              <a:gd name="connsiteY169" fmla="*/ 5845815 h 6851086"/>
              <a:gd name="connsiteX170" fmla="*/ 714590 w 3684792"/>
              <a:gd name="connsiteY170" fmla="*/ 6020031 h 6851086"/>
              <a:gd name="connsiteX171" fmla="*/ 666197 w 3684792"/>
              <a:gd name="connsiteY171" fmla="*/ 6156914 h 6851086"/>
              <a:gd name="connsiteX172" fmla="*/ 686246 w 3684792"/>
              <a:gd name="connsiteY172" fmla="*/ 6397497 h 6851086"/>
              <a:gd name="connsiteX173" fmla="*/ 984901 w 3684792"/>
              <a:gd name="connsiteY173" fmla="*/ 6653290 h 6851086"/>
              <a:gd name="connsiteX174" fmla="*/ 1089983 w 3684792"/>
              <a:gd name="connsiteY174" fmla="*/ 6676103 h 6851086"/>
              <a:gd name="connsiteX175" fmla="*/ 1130771 w 3684792"/>
              <a:gd name="connsiteY175" fmla="*/ 6732101 h 6851086"/>
              <a:gd name="connsiteX176" fmla="*/ 1150820 w 3684792"/>
              <a:gd name="connsiteY176" fmla="*/ 6772890 h 6851086"/>
              <a:gd name="connsiteX177" fmla="*/ 1154277 w 3684792"/>
              <a:gd name="connsiteY177" fmla="*/ 6797778 h 6851086"/>
              <a:gd name="connsiteX178" fmla="*/ 1141833 w 3684792"/>
              <a:gd name="connsiteY178" fmla="*/ 6813678 h 6851086"/>
              <a:gd name="connsiteX179" fmla="*/ 996653 w 3684792"/>
              <a:gd name="connsiteY179" fmla="*/ 6844788 h 6851086"/>
              <a:gd name="connsiteX180" fmla="*/ 756070 w 3684792"/>
              <a:gd name="connsiteY180" fmla="*/ 6856541 h 6851086"/>
              <a:gd name="connsiteX181" fmla="*/ 356481 w 3684792"/>
              <a:gd name="connsiteY181" fmla="*/ 6765285 h 6851086"/>
              <a:gd name="connsiteX182" fmla="*/ 292879 w 3684792"/>
              <a:gd name="connsiteY182" fmla="*/ 6730719 h 685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684792" h="6851086">
                <a:moveTo>
                  <a:pt x="292879" y="6730719"/>
                </a:moveTo>
                <a:cubicBezTo>
                  <a:pt x="283200" y="6753533"/>
                  <a:pt x="266608" y="6745928"/>
                  <a:pt x="249325" y="6741089"/>
                </a:cubicBezTo>
                <a:cubicBezTo>
                  <a:pt x="226511" y="6734175"/>
                  <a:pt x="203006" y="6727262"/>
                  <a:pt x="180192" y="6721731"/>
                </a:cubicBezTo>
                <a:cubicBezTo>
                  <a:pt x="130416" y="6709979"/>
                  <a:pt x="90319" y="6678869"/>
                  <a:pt x="49530" y="6650524"/>
                </a:cubicBezTo>
                <a:cubicBezTo>
                  <a:pt x="35704" y="6641537"/>
                  <a:pt x="21186" y="6633241"/>
                  <a:pt x="9433" y="6622180"/>
                </a:cubicBezTo>
                <a:cubicBezTo>
                  <a:pt x="3902" y="6616649"/>
                  <a:pt x="-1628" y="6605588"/>
                  <a:pt x="446" y="6598674"/>
                </a:cubicBezTo>
                <a:cubicBezTo>
                  <a:pt x="21877" y="6521246"/>
                  <a:pt x="41926" y="6442434"/>
                  <a:pt x="69579" y="6366387"/>
                </a:cubicBezTo>
                <a:cubicBezTo>
                  <a:pt x="88936" y="6313155"/>
                  <a:pt x="121429" y="6265453"/>
                  <a:pt x="144934" y="6213603"/>
                </a:cubicBezTo>
                <a:cubicBezTo>
                  <a:pt x="162908" y="6173506"/>
                  <a:pt x="178118" y="6132026"/>
                  <a:pt x="191944" y="6090546"/>
                </a:cubicBezTo>
                <a:cubicBezTo>
                  <a:pt x="200240" y="6064276"/>
                  <a:pt x="203006" y="6036623"/>
                  <a:pt x="209919" y="6009661"/>
                </a:cubicBezTo>
                <a:cubicBezTo>
                  <a:pt x="213376" y="5996525"/>
                  <a:pt x="220980" y="5987538"/>
                  <a:pt x="236881" y="5988921"/>
                </a:cubicBezTo>
                <a:cubicBezTo>
                  <a:pt x="241029" y="5988921"/>
                  <a:pt x="248633" y="5981316"/>
                  <a:pt x="250016" y="5975786"/>
                </a:cubicBezTo>
                <a:cubicBezTo>
                  <a:pt x="263843" y="5912875"/>
                  <a:pt x="274904" y="5849963"/>
                  <a:pt x="290113" y="5787052"/>
                </a:cubicBezTo>
                <a:cubicBezTo>
                  <a:pt x="315693" y="5683353"/>
                  <a:pt x="342654" y="5580344"/>
                  <a:pt x="371690" y="5478027"/>
                </a:cubicBezTo>
                <a:cubicBezTo>
                  <a:pt x="406948" y="5355662"/>
                  <a:pt x="449119" y="5235371"/>
                  <a:pt x="500278" y="5117844"/>
                </a:cubicBezTo>
                <a:cubicBezTo>
                  <a:pt x="542449" y="5022440"/>
                  <a:pt x="602595" y="4938098"/>
                  <a:pt x="660667" y="4852373"/>
                </a:cubicBezTo>
                <a:cubicBezTo>
                  <a:pt x="709060" y="4781166"/>
                  <a:pt x="762983" y="4713416"/>
                  <a:pt x="791328" y="4631147"/>
                </a:cubicBezTo>
                <a:cubicBezTo>
                  <a:pt x="813451" y="4565471"/>
                  <a:pt x="831425" y="4498412"/>
                  <a:pt x="850091" y="4431353"/>
                </a:cubicBezTo>
                <a:cubicBezTo>
                  <a:pt x="882584" y="4313135"/>
                  <a:pt x="909546" y="4194226"/>
                  <a:pt x="926829" y="4072552"/>
                </a:cubicBezTo>
                <a:cubicBezTo>
                  <a:pt x="934433" y="4018629"/>
                  <a:pt x="944803" y="3965396"/>
                  <a:pt x="973839" y="3917694"/>
                </a:cubicBezTo>
                <a:cubicBezTo>
                  <a:pt x="988357" y="3894189"/>
                  <a:pt x="984901" y="3867918"/>
                  <a:pt x="981444" y="3841648"/>
                </a:cubicBezTo>
                <a:cubicBezTo>
                  <a:pt x="980753" y="3834043"/>
                  <a:pt x="975913" y="3826438"/>
                  <a:pt x="977296" y="3819525"/>
                </a:cubicBezTo>
                <a:cubicBezTo>
                  <a:pt x="986975" y="3769058"/>
                  <a:pt x="944803" y="3739331"/>
                  <a:pt x="930286" y="3699234"/>
                </a:cubicBezTo>
                <a:cubicBezTo>
                  <a:pt x="894336" y="3601065"/>
                  <a:pt x="876362" y="3500822"/>
                  <a:pt x="886732" y="3396431"/>
                </a:cubicBezTo>
                <a:cubicBezTo>
                  <a:pt x="887423" y="3392283"/>
                  <a:pt x="888806" y="3388135"/>
                  <a:pt x="889497" y="3383295"/>
                </a:cubicBezTo>
                <a:cubicBezTo>
                  <a:pt x="890188" y="3379839"/>
                  <a:pt x="890880" y="3375691"/>
                  <a:pt x="891571" y="3370160"/>
                </a:cubicBezTo>
                <a:cubicBezTo>
                  <a:pt x="887423" y="3371543"/>
                  <a:pt x="884658" y="3372234"/>
                  <a:pt x="882584" y="3373617"/>
                </a:cubicBezTo>
                <a:cubicBezTo>
                  <a:pt x="821747" y="3418553"/>
                  <a:pt x="749848" y="3426849"/>
                  <a:pt x="678641" y="3435145"/>
                </a:cubicBezTo>
                <a:cubicBezTo>
                  <a:pt x="649605" y="3438602"/>
                  <a:pt x="841795" y="3439985"/>
                  <a:pt x="812759" y="3442059"/>
                </a:cubicBezTo>
                <a:cubicBezTo>
                  <a:pt x="733948" y="3448281"/>
                  <a:pt x="660667" y="3430997"/>
                  <a:pt x="588077" y="3399196"/>
                </a:cubicBezTo>
                <a:cubicBezTo>
                  <a:pt x="521709" y="3369469"/>
                  <a:pt x="453959" y="3342507"/>
                  <a:pt x="385517" y="3320384"/>
                </a:cubicBezTo>
                <a:cubicBezTo>
                  <a:pt x="298409" y="3292040"/>
                  <a:pt x="244486" y="3234659"/>
                  <a:pt x="211993" y="3151008"/>
                </a:cubicBezTo>
                <a:cubicBezTo>
                  <a:pt x="176735" y="3058370"/>
                  <a:pt x="171896" y="2962967"/>
                  <a:pt x="180883" y="2865489"/>
                </a:cubicBezTo>
                <a:cubicBezTo>
                  <a:pt x="185722" y="2815022"/>
                  <a:pt x="189870" y="2765246"/>
                  <a:pt x="196092" y="2714779"/>
                </a:cubicBezTo>
                <a:cubicBezTo>
                  <a:pt x="207154" y="2630436"/>
                  <a:pt x="233424" y="2550242"/>
                  <a:pt x="265917" y="2472122"/>
                </a:cubicBezTo>
                <a:cubicBezTo>
                  <a:pt x="294261" y="2404371"/>
                  <a:pt x="323297" y="2337312"/>
                  <a:pt x="352333" y="2270253"/>
                </a:cubicBezTo>
                <a:cubicBezTo>
                  <a:pt x="355098" y="2264723"/>
                  <a:pt x="357864" y="2259192"/>
                  <a:pt x="361320" y="2253661"/>
                </a:cubicBezTo>
                <a:cubicBezTo>
                  <a:pt x="389665" y="2207342"/>
                  <a:pt x="420083" y="2194207"/>
                  <a:pt x="472625" y="2205268"/>
                </a:cubicBezTo>
                <a:cubicBezTo>
                  <a:pt x="500278" y="2211490"/>
                  <a:pt x="499587" y="2210799"/>
                  <a:pt x="512722" y="2185220"/>
                </a:cubicBezTo>
                <a:cubicBezTo>
                  <a:pt x="543140" y="2124382"/>
                  <a:pt x="617113" y="2039349"/>
                  <a:pt x="653753" y="1982659"/>
                </a:cubicBezTo>
                <a:cubicBezTo>
                  <a:pt x="727034" y="1867899"/>
                  <a:pt x="602595" y="1780100"/>
                  <a:pt x="733948" y="1733780"/>
                </a:cubicBezTo>
                <a:cubicBezTo>
                  <a:pt x="827277" y="1701288"/>
                  <a:pt x="863918" y="1670869"/>
                  <a:pt x="948951" y="1621094"/>
                </a:cubicBezTo>
                <a:cubicBezTo>
                  <a:pt x="987666" y="1598280"/>
                  <a:pt x="1027072" y="1576848"/>
                  <a:pt x="1067169" y="1556109"/>
                </a:cubicBezTo>
                <a:cubicBezTo>
                  <a:pt x="1150820" y="1513937"/>
                  <a:pt x="1213040" y="1450335"/>
                  <a:pt x="1268346" y="1374980"/>
                </a:cubicBezTo>
                <a:cubicBezTo>
                  <a:pt x="1329875" y="1291329"/>
                  <a:pt x="1400390" y="1214591"/>
                  <a:pt x="1486115" y="1154445"/>
                </a:cubicBezTo>
                <a:cubicBezTo>
                  <a:pt x="1512386" y="1135779"/>
                  <a:pt x="1542113" y="1120570"/>
                  <a:pt x="1571840" y="1106744"/>
                </a:cubicBezTo>
                <a:cubicBezTo>
                  <a:pt x="1627147" y="1081164"/>
                  <a:pt x="1681070" y="1053511"/>
                  <a:pt x="1726698" y="1011340"/>
                </a:cubicBezTo>
                <a:cubicBezTo>
                  <a:pt x="1734994" y="1003735"/>
                  <a:pt x="1750204" y="1003044"/>
                  <a:pt x="1761265" y="996822"/>
                </a:cubicBezTo>
                <a:cubicBezTo>
                  <a:pt x="1771635" y="991291"/>
                  <a:pt x="1782005" y="984378"/>
                  <a:pt x="1788918" y="975391"/>
                </a:cubicBezTo>
                <a:cubicBezTo>
                  <a:pt x="1826250" y="924232"/>
                  <a:pt x="1869804" y="881370"/>
                  <a:pt x="1876026" y="819841"/>
                </a:cubicBezTo>
                <a:cubicBezTo>
                  <a:pt x="1875334" y="792879"/>
                  <a:pt x="1837311" y="784583"/>
                  <a:pt x="1836620" y="716142"/>
                </a:cubicBezTo>
                <a:cubicBezTo>
                  <a:pt x="1836620" y="677427"/>
                  <a:pt x="1822793" y="526717"/>
                  <a:pt x="1821411" y="488003"/>
                </a:cubicBezTo>
                <a:cubicBezTo>
                  <a:pt x="1820028" y="454127"/>
                  <a:pt x="1833163" y="390525"/>
                  <a:pt x="1834546" y="356650"/>
                </a:cubicBezTo>
                <a:cubicBezTo>
                  <a:pt x="1838694" y="266085"/>
                  <a:pt x="1870495" y="206631"/>
                  <a:pt x="1929258" y="137498"/>
                </a:cubicBezTo>
                <a:cubicBezTo>
                  <a:pt x="1964516" y="96018"/>
                  <a:pt x="2008761" y="69748"/>
                  <a:pt x="2058537" y="52464"/>
                </a:cubicBezTo>
                <a:cubicBezTo>
                  <a:pt x="2077894" y="45551"/>
                  <a:pt x="2101400" y="33798"/>
                  <a:pt x="2124905" y="23428"/>
                </a:cubicBezTo>
                <a:cubicBezTo>
                  <a:pt x="2109004" y="12367"/>
                  <a:pt x="2113152" y="15132"/>
                  <a:pt x="2100708" y="6836"/>
                </a:cubicBezTo>
                <a:cubicBezTo>
                  <a:pt x="2101400" y="4763"/>
                  <a:pt x="2102091" y="2689"/>
                  <a:pt x="2102782" y="615"/>
                </a:cubicBezTo>
                <a:cubicBezTo>
                  <a:pt x="2116609" y="615"/>
                  <a:pt x="2130436" y="-768"/>
                  <a:pt x="2144262" y="615"/>
                </a:cubicBezTo>
                <a:cubicBezTo>
                  <a:pt x="2201642" y="6145"/>
                  <a:pt x="2240357" y="3380"/>
                  <a:pt x="2295663" y="15824"/>
                </a:cubicBezTo>
                <a:cubicBezTo>
                  <a:pt x="2428399" y="44860"/>
                  <a:pt x="2582566" y="112610"/>
                  <a:pt x="2645477" y="232210"/>
                </a:cubicBezTo>
                <a:cubicBezTo>
                  <a:pt x="2673130" y="282677"/>
                  <a:pt x="2645477" y="282677"/>
                  <a:pt x="2645477" y="407117"/>
                </a:cubicBezTo>
                <a:cubicBezTo>
                  <a:pt x="2639946" y="465189"/>
                  <a:pt x="2613676" y="503903"/>
                  <a:pt x="2608836" y="561284"/>
                </a:cubicBezTo>
                <a:cubicBezTo>
                  <a:pt x="2607454" y="697476"/>
                  <a:pt x="2639255" y="671897"/>
                  <a:pt x="2664834" y="754856"/>
                </a:cubicBezTo>
                <a:cubicBezTo>
                  <a:pt x="2671056" y="785966"/>
                  <a:pt x="2572196" y="799101"/>
                  <a:pt x="2574270" y="854408"/>
                </a:cubicBezTo>
                <a:cubicBezTo>
                  <a:pt x="2576344" y="911788"/>
                  <a:pt x="2597084" y="923541"/>
                  <a:pt x="2527951" y="932528"/>
                </a:cubicBezTo>
                <a:cubicBezTo>
                  <a:pt x="2567356" y="969169"/>
                  <a:pt x="2530025" y="992674"/>
                  <a:pt x="2502371" y="989909"/>
                </a:cubicBezTo>
                <a:cubicBezTo>
                  <a:pt x="2480940" y="1058350"/>
                  <a:pt x="2504445" y="1155137"/>
                  <a:pt x="2435312" y="1162741"/>
                </a:cubicBezTo>
                <a:cubicBezTo>
                  <a:pt x="2414572" y="1164815"/>
                  <a:pt x="2265245" y="1089460"/>
                  <a:pt x="2253492" y="1105361"/>
                </a:cubicBezTo>
                <a:cubicBezTo>
                  <a:pt x="2235518" y="1128866"/>
                  <a:pt x="2236900" y="1186247"/>
                  <a:pt x="2221000" y="1211135"/>
                </a:cubicBezTo>
                <a:cubicBezTo>
                  <a:pt x="2214086" y="1222887"/>
                  <a:pt x="2178137" y="1285798"/>
                  <a:pt x="2179520" y="1298934"/>
                </a:cubicBezTo>
                <a:cubicBezTo>
                  <a:pt x="2186433" y="1359079"/>
                  <a:pt x="2221691" y="1453100"/>
                  <a:pt x="2232752" y="1512555"/>
                </a:cubicBezTo>
                <a:cubicBezTo>
                  <a:pt x="2249344" y="1603119"/>
                  <a:pt x="2248653" y="1692992"/>
                  <a:pt x="2232752" y="1784248"/>
                </a:cubicBezTo>
                <a:cubicBezTo>
                  <a:pt x="2222382" y="1845776"/>
                  <a:pt x="2216160" y="1907996"/>
                  <a:pt x="2209939" y="1970216"/>
                </a:cubicBezTo>
                <a:cubicBezTo>
                  <a:pt x="2203716" y="2035892"/>
                  <a:pt x="2201642" y="2053867"/>
                  <a:pt x="2192655" y="2119543"/>
                </a:cubicBezTo>
                <a:cubicBezTo>
                  <a:pt x="2189199" y="2143048"/>
                  <a:pt x="2174681" y="2166554"/>
                  <a:pt x="2159471" y="2186602"/>
                </a:cubicBezTo>
                <a:cubicBezTo>
                  <a:pt x="2131818" y="2222551"/>
                  <a:pt x="2121448" y="2263340"/>
                  <a:pt x="2122139" y="2306894"/>
                </a:cubicBezTo>
                <a:cubicBezTo>
                  <a:pt x="2122831" y="2337312"/>
                  <a:pt x="2117991" y="2364966"/>
                  <a:pt x="2102782" y="2392619"/>
                </a:cubicBezTo>
                <a:cubicBezTo>
                  <a:pt x="2086190" y="2422346"/>
                  <a:pt x="2109004" y="2457604"/>
                  <a:pt x="2142879" y="2457604"/>
                </a:cubicBezTo>
                <a:cubicBezTo>
                  <a:pt x="2217543" y="2457604"/>
                  <a:pt x="2292207" y="2388471"/>
                  <a:pt x="2366870" y="2388471"/>
                </a:cubicBezTo>
                <a:cubicBezTo>
                  <a:pt x="2380697" y="2388471"/>
                  <a:pt x="2388993" y="2382249"/>
                  <a:pt x="2399363" y="2373953"/>
                </a:cubicBezTo>
                <a:cubicBezTo>
                  <a:pt x="2420103" y="2357361"/>
                  <a:pt x="2443608" y="2342843"/>
                  <a:pt x="2468496" y="2333856"/>
                </a:cubicBezTo>
                <a:cubicBezTo>
                  <a:pt x="2501680" y="2322103"/>
                  <a:pt x="2536938" y="2315881"/>
                  <a:pt x="2571504" y="2308968"/>
                </a:cubicBezTo>
                <a:cubicBezTo>
                  <a:pt x="2617824" y="2299980"/>
                  <a:pt x="2674513" y="2327634"/>
                  <a:pt x="2698018" y="2368422"/>
                </a:cubicBezTo>
                <a:cubicBezTo>
                  <a:pt x="2704931" y="2380175"/>
                  <a:pt x="2709770" y="2391236"/>
                  <a:pt x="2700783" y="2405063"/>
                </a:cubicBezTo>
                <a:cubicBezTo>
                  <a:pt x="2692487" y="2418889"/>
                  <a:pt x="2699401" y="2426494"/>
                  <a:pt x="2715301" y="2427876"/>
                </a:cubicBezTo>
                <a:cubicBezTo>
                  <a:pt x="2809322" y="2432716"/>
                  <a:pt x="2903343" y="2438246"/>
                  <a:pt x="2997364" y="2443777"/>
                </a:cubicBezTo>
                <a:cubicBezTo>
                  <a:pt x="3022252" y="2445160"/>
                  <a:pt x="3046449" y="2449308"/>
                  <a:pt x="3070645" y="2452073"/>
                </a:cubicBezTo>
                <a:cubicBezTo>
                  <a:pt x="3087237" y="2453456"/>
                  <a:pt x="3093459" y="2461752"/>
                  <a:pt x="3091385" y="2478344"/>
                </a:cubicBezTo>
                <a:cubicBezTo>
                  <a:pt x="3089311" y="2491479"/>
                  <a:pt x="3086546" y="2504614"/>
                  <a:pt x="3087928" y="2517749"/>
                </a:cubicBezTo>
                <a:cubicBezTo>
                  <a:pt x="3089311" y="2535033"/>
                  <a:pt x="3081015" y="2538489"/>
                  <a:pt x="3066497" y="2536415"/>
                </a:cubicBezTo>
                <a:cubicBezTo>
                  <a:pt x="3047831" y="2534342"/>
                  <a:pt x="3029165" y="2532267"/>
                  <a:pt x="3009808" y="2530885"/>
                </a:cubicBezTo>
                <a:cubicBezTo>
                  <a:pt x="3004277" y="2530194"/>
                  <a:pt x="2998747" y="2530885"/>
                  <a:pt x="2991142" y="2530885"/>
                </a:cubicBezTo>
                <a:cubicBezTo>
                  <a:pt x="2992525" y="2561303"/>
                  <a:pt x="2971785" y="2568217"/>
                  <a:pt x="2949662" y="2570291"/>
                </a:cubicBezTo>
                <a:cubicBezTo>
                  <a:pt x="2913022" y="2574439"/>
                  <a:pt x="2876381" y="2576513"/>
                  <a:pt x="2834901" y="2579969"/>
                </a:cubicBezTo>
                <a:cubicBezTo>
                  <a:pt x="2816235" y="2611079"/>
                  <a:pt x="2787200" y="2634584"/>
                  <a:pt x="2740880" y="2626288"/>
                </a:cubicBezTo>
                <a:cubicBezTo>
                  <a:pt x="2737424" y="2625597"/>
                  <a:pt x="2731893" y="2629054"/>
                  <a:pt x="2728436" y="2632510"/>
                </a:cubicBezTo>
                <a:cubicBezTo>
                  <a:pt x="2702166" y="2656016"/>
                  <a:pt x="2674513" y="2674682"/>
                  <a:pt x="2636489" y="2660164"/>
                </a:cubicBezTo>
                <a:cubicBezTo>
                  <a:pt x="2633724" y="2659472"/>
                  <a:pt x="2629576" y="2659472"/>
                  <a:pt x="2627502" y="2661546"/>
                </a:cubicBezTo>
                <a:cubicBezTo>
                  <a:pt x="2589479" y="2692656"/>
                  <a:pt x="2544543" y="2685743"/>
                  <a:pt x="2502371" y="2682286"/>
                </a:cubicBezTo>
                <a:cubicBezTo>
                  <a:pt x="2454670" y="2678830"/>
                  <a:pt x="2406968" y="2670534"/>
                  <a:pt x="2359957" y="2662929"/>
                </a:cubicBezTo>
                <a:cubicBezTo>
                  <a:pt x="2287367" y="2651868"/>
                  <a:pt x="2214778" y="2725840"/>
                  <a:pt x="2142879" y="2734136"/>
                </a:cubicBezTo>
                <a:cubicBezTo>
                  <a:pt x="2129053" y="2735519"/>
                  <a:pt x="2111078" y="2734136"/>
                  <a:pt x="2103473" y="2741741"/>
                </a:cubicBezTo>
                <a:cubicBezTo>
                  <a:pt x="2096560" y="2749345"/>
                  <a:pt x="2102782" y="2768011"/>
                  <a:pt x="2101400" y="2781146"/>
                </a:cubicBezTo>
                <a:cubicBezTo>
                  <a:pt x="2091721" y="2882081"/>
                  <a:pt x="2079968" y="2983706"/>
                  <a:pt x="2044019" y="3079801"/>
                </a:cubicBezTo>
                <a:cubicBezTo>
                  <a:pt x="2037797" y="3095702"/>
                  <a:pt x="2037797" y="3110220"/>
                  <a:pt x="2041254" y="3127503"/>
                </a:cubicBezTo>
                <a:cubicBezTo>
                  <a:pt x="2046093" y="3153082"/>
                  <a:pt x="2047476" y="3229129"/>
                  <a:pt x="2045402" y="3254708"/>
                </a:cubicBezTo>
                <a:cubicBezTo>
                  <a:pt x="2039871" y="3307940"/>
                  <a:pt x="2057846" y="3354260"/>
                  <a:pt x="2084808" y="3397813"/>
                </a:cubicBezTo>
                <a:cubicBezTo>
                  <a:pt x="2099326" y="3422010"/>
                  <a:pt x="2100017" y="3424084"/>
                  <a:pt x="2080660" y="3444824"/>
                </a:cubicBezTo>
                <a:cubicBezTo>
                  <a:pt x="2047476" y="3479390"/>
                  <a:pt x="2044710" y="3518796"/>
                  <a:pt x="2060611" y="3562350"/>
                </a:cubicBezTo>
                <a:cubicBezTo>
                  <a:pt x="2088264" y="3637705"/>
                  <a:pt x="2115918" y="3713060"/>
                  <a:pt x="2141497" y="3789107"/>
                </a:cubicBezTo>
                <a:cubicBezTo>
                  <a:pt x="2184359" y="3918386"/>
                  <a:pt x="2215469" y="4051121"/>
                  <a:pt x="2239666" y="4185239"/>
                </a:cubicBezTo>
                <a:cubicBezTo>
                  <a:pt x="2262480" y="4309679"/>
                  <a:pt x="2303959" y="4429279"/>
                  <a:pt x="2348896" y="4547497"/>
                </a:cubicBezTo>
                <a:cubicBezTo>
                  <a:pt x="2383462" y="4639443"/>
                  <a:pt x="2418720" y="4731390"/>
                  <a:pt x="2449830" y="4824720"/>
                </a:cubicBezTo>
                <a:cubicBezTo>
                  <a:pt x="2464348" y="4868274"/>
                  <a:pt x="2458818" y="4911828"/>
                  <a:pt x="2436695" y="4953307"/>
                </a:cubicBezTo>
                <a:cubicBezTo>
                  <a:pt x="2433930" y="4958838"/>
                  <a:pt x="2432547" y="4966443"/>
                  <a:pt x="2432547" y="4972665"/>
                </a:cubicBezTo>
                <a:cubicBezTo>
                  <a:pt x="2434621" y="5001700"/>
                  <a:pt x="2441534" y="5030736"/>
                  <a:pt x="2438078" y="5058390"/>
                </a:cubicBezTo>
                <a:cubicBezTo>
                  <a:pt x="2431855" y="5119918"/>
                  <a:pt x="2440152" y="5180064"/>
                  <a:pt x="2458126" y="5238136"/>
                </a:cubicBezTo>
                <a:cubicBezTo>
                  <a:pt x="2505828" y="5392994"/>
                  <a:pt x="2557678" y="5546469"/>
                  <a:pt x="2608145" y="5700636"/>
                </a:cubicBezTo>
                <a:cubicBezTo>
                  <a:pt x="2616441" y="5726907"/>
                  <a:pt x="2626811" y="5753177"/>
                  <a:pt x="2634415" y="5779447"/>
                </a:cubicBezTo>
                <a:cubicBezTo>
                  <a:pt x="2639255" y="5795348"/>
                  <a:pt x="2653081" y="5793274"/>
                  <a:pt x="2663451" y="5796040"/>
                </a:cubicBezTo>
                <a:cubicBezTo>
                  <a:pt x="2689722" y="5802953"/>
                  <a:pt x="2689722" y="5802262"/>
                  <a:pt x="2684191" y="5829223"/>
                </a:cubicBezTo>
                <a:cubicBezTo>
                  <a:pt x="2712536" y="5829223"/>
                  <a:pt x="2737424" y="5838211"/>
                  <a:pt x="2757472" y="5858259"/>
                </a:cubicBezTo>
                <a:cubicBezTo>
                  <a:pt x="2770607" y="5871395"/>
                  <a:pt x="2774756" y="5886604"/>
                  <a:pt x="2774064" y="5905961"/>
                </a:cubicBezTo>
                <a:cubicBezTo>
                  <a:pt x="2773373" y="5927392"/>
                  <a:pt x="2767151" y="5942602"/>
                  <a:pt x="2747794" y="5952972"/>
                </a:cubicBezTo>
                <a:cubicBezTo>
                  <a:pt x="2741572" y="5956428"/>
                  <a:pt x="2736041" y="5961959"/>
                  <a:pt x="2730510" y="5966798"/>
                </a:cubicBezTo>
                <a:cubicBezTo>
                  <a:pt x="2731202" y="5968872"/>
                  <a:pt x="2731893" y="5971638"/>
                  <a:pt x="2732584" y="5973712"/>
                </a:cubicBezTo>
                <a:cubicBezTo>
                  <a:pt x="2742954" y="5975094"/>
                  <a:pt x="2753324" y="5978551"/>
                  <a:pt x="2763694" y="5977859"/>
                </a:cubicBezTo>
                <a:cubicBezTo>
                  <a:pt x="2793422" y="5975786"/>
                  <a:pt x="2796878" y="5976477"/>
                  <a:pt x="2810705" y="6004130"/>
                </a:cubicBezTo>
                <a:cubicBezTo>
                  <a:pt x="2879838" y="6137557"/>
                  <a:pt x="2993216" y="6205307"/>
                  <a:pt x="3139778" y="6222591"/>
                </a:cubicBezTo>
                <a:cubicBezTo>
                  <a:pt x="3231725" y="6233652"/>
                  <a:pt x="3322981" y="6235035"/>
                  <a:pt x="3414236" y="6221899"/>
                </a:cubicBezTo>
                <a:cubicBezTo>
                  <a:pt x="3457790" y="6215677"/>
                  <a:pt x="3500653" y="6205307"/>
                  <a:pt x="3544207" y="6196320"/>
                </a:cubicBezTo>
                <a:cubicBezTo>
                  <a:pt x="3558033" y="6193555"/>
                  <a:pt x="3571168" y="6191481"/>
                  <a:pt x="3584995" y="6190098"/>
                </a:cubicBezTo>
                <a:cubicBezTo>
                  <a:pt x="3607117" y="6187333"/>
                  <a:pt x="3623710" y="6192864"/>
                  <a:pt x="3638919" y="6212912"/>
                </a:cubicBezTo>
                <a:cubicBezTo>
                  <a:pt x="3649289" y="6226738"/>
                  <a:pt x="3670029" y="6232961"/>
                  <a:pt x="3686621" y="6243331"/>
                </a:cubicBezTo>
                <a:cubicBezTo>
                  <a:pt x="3664498" y="6284119"/>
                  <a:pt x="3631314" y="6316611"/>
                  <a:pt x="3596748" y="6348413"/>
                </a:cubicBezTo>
                <a:cubicBezTo>
                  <a:pt x="3522775" y="6416854"/>
                  <a:pt x="3433594" y="6462482"/>
                  <a:pt x="3351325" y="6518480"/>
                </a:cubicBezTo>
                <a:cubicBezTo>
                  <a:pt x="3287723" y="6562034"/>
                  <a:pt x="3222738" y="6604205"/>
                  <a:pt x="3148074" y="6627019"/>
                </a:cubicBezTo>
                <a:cubicBezTo>
                  <a:pt x="3111434" y="6638080"/>
                  <a:pt x="3072719" y="6642920"/>
                  <a:pt x="3035387" y="6650524"/>
                </a:cubicBezTo>
                <a:cubicBezTo>
                  <a:pt x="3026400" y="6652598"/>
                  <a:pt x="3016030" y="6651907"/>
                  <a:pt x="3015339" y="6665733"/>
                </a:cubicBezTo>
                <a:cubicBezTo>
                  <a:pt x="3015339" y="6669190"/>
                  <a:pt x="3007734" y="6673338"/>
                  <a:pt x="3002895" y="6675412"/>
                </a:cubicBezTo>
                <a:cubicBezTo>
                  <a:pt x="2931688" y="6707213"/>
                  <a:pt x="2860480" y="6739706"/>
                  <a:pt x="2787891" y="6770125"/>
                </a:cubicBezTo>
                <a:cubicBezTo>
                  <a:pt x="2752633" y="6784642"/>
                  <a:pt x="2715992" y="6798469"/>
                  <a:pt x="2678661" y="6806765"/>
                </a:cubicBezTo>
                <a:cubicBezTo>
                  <a:pt x="2639255" y="6815061"/>
                  <a:pt x="2609528" y="6790173"/>
                  <a:pt x="2603997" y="6750076"/>
                </a:cubicBezTo>
                <a:cubicBezTo>
                  <a:pt x="2601923" y="6732101"/>
                  <a:pt x="2594318" y="6721731"/>
                  <a:pt x="2574961" y="6723805"/>
                </a:cubicBezTo>
                <a:cubicBezTo>
                  <a:pt x="2561134" y="6725879"/>
                  <a:pt x="2558369" y="6717583"/>
                  <a:pt x="2555604" y="6706522"/>
                </a:cubicBezTo>
                <a:cubicBezTo>
                  <a:pt x="2538321" y="6630476"/>
                  <a:pt x="2522420" y="6553738"/>
                  <a:pt x="2503063" y="6478383"/>
                </a:cubicBezTo>
                <a:cubicBezTo>
                  <a:pt x="2483705" y="6402337"/>
                  <a:pt x="2452595" y="6331821"/>
                  <a:pt x="2401437" y="6270984"/>
                </a:cubicBezTo>
                <a:cubicBezTo>
                  <a:pt x="2392450" y="6259922"/>
                  <a:pt x="2390376" y="6250244"/>
                  <a:pt x="2400054" y="6239182"/>
                </a:cubicBezTo>
                <a:cubicBezTo>
                  <a:pt x="2407659" y="6230195"/>
                  <a:pt x="2404202" y="6223973"/>
                  <a:pt x="2397289" y="6214986"/>
                </a:cubicBezTo>
                <a:cubicBezTo>
                  <a:pt x="2384154" y="6196320"/>
                  <a:pt x="2373092" y="6175580"/>
                  <a:pt x="2361340" y="6155532"/>
                </a:cubicBezTo>
                <a:cubicBezTo>
                  <a:pt x="2353735" y="6141705"/>
                  <a:pt x="2345439" y="6128569"/>
                  <a:pt x="2338526" y="6114743"/>
                </a:cubicBezTo>
                <a:cubicBezTo>
                  <a:pt x="2329539" y="6096768"/>
                  <a:pt x="2319169" y="6079485"/>
                  <a:pt x="2314329" y="6060128"/>
                </a:cubicBezTo>
                <a:cubicBezTo>
                  <a:pt x="2307416" y="6032475"/>
                  <a:pt x="2301194" y="6006204"/>
                  <a:pt x="2276306" y="5987538"/>
                </a:cubicBezTo>
                <a:cubicBezTo>
                  <a:pt x="2292207" y="5969563"/>
                  <a:pt x="2283911" y="5955046"/>
                  <a:pt x="2270084" y="5946750"/>
                </a:cubicBezTo>
                <a:cubicBezTo>
                  <a:pt x="2219617" y="5916331"/>
                  <a:pt x="2194729" y="5865864"/>
                  <a:pt x="2168459" y="5817471"/>
                </a:cubicBezTo>
                <a:cubicBezTo>
                  <a:pt x="2099326" y="5688883"/>
                  <a:pt x="2039871" y="5555457"/>
                  <a:pt x="2002539" y="5413734"/>
                </a:cubicBezTo>
                <a:cubicBezTo>
                  <a:pt x="1989404" y="5363958"/>
                  <a:pt x="1974195" y="5314182"/>
                  <a:pt x="1965899" y="5263024"/>
                </a:cubicBezTo>
                <a:cubicBezTo>
                  <a:pt x="1950690" y="5170385"/>
                  <a:pt x="1928567" y="5079130"/>
                  <a:pt x="1889161" y="4994787"/>
                </a:cubicBezTo>
                <a:cubicBezTo>
                  <a:pt x="1817263" y="4841312"/>
                  <a:pt x="1752969" y="4684380"/>
                  <a:pt x="1657565" y="4543348"/>
                </a:cubicBezTo>
                <a:cubicBezTo>
                  <a:pt x="1631295" y="4503942"/>
                  <a:pt x="1606407" y="4463154"/>
                  <a:pt x="1581519" y="4423057"/>
                </a:cubicBezTo>
                <a:cubicBezTo>
                  <a:pt x="1576680" y="4415452"/>
                  <a:pt x="1571840" y="4408539"/>
                  <a:pt x="1564927" y="4398860"/>
                </a:cubicBezTo>
                <a:cubicBezTo>
                  <a:pt x="1543496" y="4444488"/>
                  <a:pt x="1523447" y="4487351"/>
                  <a:pt x="1503399" y="4530213"/>
                </a:cubicBezTo>
                <a:cubicBezTo>
                  <a:pt x="1447401" y="4649813"/>
                  <a:pt x="1394860" y="4770796"/>
                  <a:pt x="1335405" y="4889014"/>
                </a:cubicBezTo>
                <a:cubicBezTo>
                  <a:pt x="1289086" y="4980269"/>
                  <a:pt x="1233780" y="5067377"/>
                  <a:pt x="1157733" y="5137893"/>
                </a:cubicBezTo>
                <a:cubicBezTo>
                  <a:pt x="1123167" y="5169694"/>
                  <a:pt x="1086526" y="5200804"/>
                  <a:pt x="1036750" y="5208409"/>
                </a:cubicBezTo>
                <a:cubicBezTo>
                  <a:pt x="1030528" y="5209100"/>
                  <a:pt x="1023615" y="5218087"/>
                  <a:pt x="1020158" y="5225001"/>
                </a:cubicBezTo>
                <a:cubicBezTo>
                  <a:pt x="994579" y="5276850"/>
                  <a:pt x="969691" y="5329391"/>
                  <a:pt x="944112" y="5381932"/>
                </a:cubicBezTo>
                <a:cubicBezTo>
                  <a:pt x="900558" y="5471805"/>
                  <a:pt x="857004" y="5561678"/>
                  <a:pt x="812759" y="5650860"/>
                </a:cubicBezTo>
                <a:cubicBezTo>
                  <a:pt x="782341" y="5712389"/>
                  <a:pt x="769205" y="5778065"/>
                  <a:pt x="765057" y="5845815"/>
                </a:cubicBezTo>
                <a:cubicBezTo>
                  <a:pt x="760909" y="5907344"/>
                  <a:pt x="751231" y="5970255"/>
                  <a:pt x="714590" y="6020031"/>
                </a:cubicBezTo>
                <a:cubicBezTo>
                  <a:pt x="683480" y="6062202"/>
                  <a:pt x="671728" y="6107830"/>
                  <a:pt x="666197" y="6156914"/>
                </a:cubicBezTo>
                <a:cubicBezTo>
                  <a:pt x="657210" y="6238491"/>
                  <a:pt x="649605" y="6320760"/>
                  <a:pt x="686246" y="6397497"/>
                </a:cubicBezTo>
                <a:cubicBezTo>
                  <a:pt x="747774" y="6526776"/>
                  <a:pt x="841795" y="6618723"/>
                  <a:pt x="984901" y="6653290"/>
                </a:cubicBezTo>
                <a:cubicBezTo>
                  <a:pt x="1019467" y="6661586"/>
                  <a:pt x="1055416" y="6667116"/>
                  <a:pt x="1089983" y="6676103"/>
                </a:cubicBezTo>
                <a:cubicBezTo>
                  <a:pt x="1119019" y="6683708"/>
                  <a:pt x="1130771" y="6700992"/>
                  <a:pt x="1130771" y="6732101"/>
                </a:cubicBezTo>
                <a:cubicBezTo>
                  <a:pt x="1130771" y="6748693"/>
                  <a:pt x="1127315" y="6766668"/>
                  <a:pt x="1150820" y="6772890"/>
                </a:cubicBezTo>
                <a:cubicBezTo>
                  <a:pt x="1154277" y="6773581"/>
                  <a:pt x="1155659" y="6789482"/>
                  <a:pt x="1154277" y="6797778"/>
                </a:cubicBezTo>
                <a:cubicBezTo>
                  <a:pt x="1153585" y="6804000"/>
                  <a:pt x="1147363" y="6811604"/>
                  <a:pt x="1141833" y="6813678"/>
                </a:cubicBezTo>
                <a:cubicBezTo>
                  <a:pt x="1094822" y="6831653"/>
                  <a:pt x="1047120" y="6843405"/>
                  <a:pt x="996653" y="6844788"/>
                </a:cubicBezTo>
                <a:cubicBezTo>
                  <a:pt x="916459" y="6847553"/>
                  <a:pt x="836265" y="6853084"/>
                  <a:pt x="756070" y="6856541"/>
                </a:cubicBezTo>
                <a:cubicBezTo>
                  <a:pt x="614347" y="6863454"/>
                  <a:pt x="481612" y="6830962"/>
                  <a:pt x="356481" y="6765285"/>
                </a:cubicBezTo>
                <a:cubicBezTo>
                  <a:pt x="335741" y="6757680"/>
                  <a:pt x="315001" y="6743854"/>
                  <a:pt x="292879" y="6730719"/>
                </a:cubicBezTo>
                <a:close/>
              </a:path>
            </a:pathLst>
          </a:custGeom>
          <a:solidFill>
            <a:srgbClr val="000000"/>
          </a:solidFill>
          <a:ln w="6898" cap="flat">
            <a:noFill/>
            <a:prstDash val="solid"/>
            <a:miter/>
          </a:ln>
        </p:spPr>
        <p:txBody>
          <a:bodyPr rtlCol="0" anchor="ctr"/>
          <a:lstStyle/>
          <a:p>
            <a:endParaRPr lang="en-US"/>
          </a:p>
        </p:txBody>
      </p:sp>
    </p:spTree>
    <p:extLst>
      <p:ext uri="{BB962C8B-B14F-4D97-AF65-F5344CB8AC3E}">
        <p14:creationId xmlns:p14="http://schemas.microsoft.com/office/powerpoint/2010/main" val="2304101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29</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pic>
        <p:nvPicPr>
          <p:cNvPr id="4" name="Picture 277539">
            <a:extLst>
              <a:ext uri="{FF2B5EF4-FFF2-40B4-BE49-F238E27FC236}">
                <a16:creationId xmlns:a16="http://schemas.microsoft.com/office/drawing/2014/main" id="{D47EEF41-3ABF-472D-BF36-CA3A2796F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7" y="191252"/>
            <a:ext cx="10711543" cy="634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2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538" y="1340861"/>
            <a:ext cx="5570855" cy="2434238"/>
          </a:xfrm>
          <a:prstGeom prst="rect">
            <a:avLst/>
          </a:prstGeom>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717" y="3994162"/>
            <a:ext cx="5570855" cy="2173676"/>
          </a:xfrm>
          <a:prstGeom prst="rect">
            <a:avLst/>
          </a:prstGeom>
        </p:spPr>
      </p:pic>
      <p:grpSp>
        <p:nvGrpSpPr>
          <p:cNvPr id="39" name="Group 38"/>
          <p:cNvGrpSpPr/>
          <p:nvPr/>
        </p:nvGrpSpPr>
        <p:grpSpPr>
          <a:xfrm>
            <a:off x="1449918" y="1697810"/>
            <a:ext cx="4695992" cy="1741710"/>
            <a:chOff x="5219477" y="995322"/>
            <a:chExt cx="6261323" cy="1514980"/>
          </a:xfrm>
        </p:grpSpPr>
        <p:sp>
          <p:nvSpPr>
            <p:cNvPr id="40" name="Freeform: Shape 39"/>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Shape 40"/>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 name="Group 42"/>
          <p:cNvGrpSpPr/>
          <p:nvPr/>
        </p:nvGrpSpPr>
        <p:grpSpPr>
          <a:xfrm>
            <a:off x="4977105" y="1697812"/>
            <a:ext cx="4695992" cy="1741709"/>
            <a:chOff x="5342415" y="977137"/>
            <a:chExt cx="6261323" cy="1514980"/>
          </a:xfrm>
        </p:grpSpPr>
        <p:grpSp>
          <p:nvGrpSpPr>
            <p:cNvPr id="33" name="Group 32"/>
            <p:cNvGrpSpPr/>
            <p:nvPr/>
          </p:nvGrpSpPr>
          <p:grpSpPr>
            <a:xfrm>
              <a:off x="5342415" y="977137"/>
              <a:ext cx="6261323" cy="1514980"/>
              <a:chOff x="5219477" y="995322"/>
              <a:chExt cx="6261323" cy="1514980"/>
            </a:xfrm>
          </p:grpSpPr>
          <p:sp>
            <p:nvSpPr>
              <p:cNvPr id="21" name="Freeform: Shape 20"/>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reeform: Shape 27"/>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2" name="TextBox 41"/>
            <p:cNvSpPr txBox="1"/>
            <p:nvPr/>
          </p:nvSpPr>
          <p:spPr>
            <a:xfrm>
              <a:off x="6508214" y="1116749"/>
              <a:ext cx="4291162" cy="1044075"/>
            </a:xfrm>
            <a:prstGeom prst="rect">
              <a:avLst/>
            </a:prstGeom>
            <a:noFill/>
          </p:spPr>
          <p:txBody>
            <a:bodyPr wrap="square" rtlCol="0">
              <a:spAutoFit/>
            </a:bodyPr>
            <a:lstStyle/>
            <a:p>
              <a:pPr marL="285750" indent="-285750">
                <a:buFont typeface="Wingdings" panose="05000000000000000000" pitchFamily="2" charset="2"/>
                <a:buChar char="Ø"/>
              </a:pPr>
              <a:r>
                <a:rPr lang="tr-TR" b="1" dirty="0">
                  <a:solidFill>
                    <a:schemeClr val="accent1">
                      <a:lumMod val="50000"/>
                    </a:schemeClr>
                  </a:solidFill>
                </a:rPr>
                <a:t>KA 131 </a:t>
              </a:r>
            </a:p>
            <a:p>
              <a:pPr marL="285750" indent="-285750">
                <a:buFont typeface="Wingdings" panose="05000000000000000000" pitchFamily="2" charset="2"/>
                <a:buChar char="Ø"/>
              </a:pPr>
              <a:r>
                <a:rPr lang="tr-TR" b="1" dirty="0">
                  <a:solidFill>
                    <a:schemeClr val="accent1">
                      <a:lumMod val="50000"/>
                    </a:schemeClr>
                  </a:solidFill>
                </a:rPr>
                <a:t>KA 171</a:t>
              </a:r>
            </a:p>
            <a:p>
              <a:pPr marL="285750" indent="-285750">
                <a:buFont typeface="Wingdings" panose="05000000000000000000" pitchFamily="2" charset="2"/>
                <a:buChar char="Ø"/>
              </a:pPr>
              <a:r>
                <a:rPr lang="tr-TR" b="1" dirty="0">
                  <a:solidFill>
                    <a:schemeClr val="accent1">
                      <a:lumMod val="50000"/>
                    </a:schemeClr>
                  </a:solidFill>
                </a:rPr>
                <a:t>Gelen-giden öğrenci/Personel</a:t>
              </a:r>
            </a:p>
          </p:txBody>
        </p:sp>
      </p:grpSp>
      <p:grpSp>
        <p:nvGrpSpPr>
          <p:cNvPr id="12" name="Group 11"/>
          <p:cNvGrpSpPr/>
          <p:nvPr/>
        </p:nvGrpSpPr>
        <p:grpSpPr>
          <a:xfrm>
            <a:off x="1460506" y="1535578"/>
            <a:ext cx="4295761" cy="2066572"/>
            <a:chOff x="1690777" y="2053087"/>
            <a:chExt cx="3700733" cy="1449238"/>
          </a:xfrm>
          <a:effectLst/>
        </p:grpSpPr>
        <p:sp>
          <p:nvSpPr>
            <p:cNvPr id="9" name="Freeform: Shape 8"/>
            <p:cNvSpPr/>
            <p:nvPr/>
          </p:nvSpPr>
          <p:spPr>
            <a:xfrm>
              <a:off x="1690777" y="2053087"/>
              <a:ext cx="3700733" cy="1449238"/>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Shape 10"/>
            <p:cNvSpPr/>
            <p:nvPr/>
          </p:nvSpPr>
          <p:spPr>
            <a:xfrm>
              <a:off x="1743254" y="2126389"/>
              <a:ext cx="3596886" cy="129499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p:cNvSpPr/>
            <p:nvPr/>
          </p:nvSpPr>
          <p:spPr>
            <a:xfrm>
              <a:off x="1805892" y="2166858"/>
              <a:ext cx="3585618" cy="1221419"/>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flip="none" rotWithShape="1">
              <a:gsLst>
                <a:gs pos="49000">
                  <a:schemeClr val="accent1">
                    <a:shade val="30000"/>
                    <a:satMod val="115000"/>
                    <a:lumMod val="76000"/>
                    <a:lumOff val="24000"/>
                  </a:schemeClr>
                </a:gs>
                <a:gs pos="0">
                  <a:schemeClr val="accent1">
                    <a:shade val="67500"/>
                    <a:satMod val="115000"/>
                    <a:lumMod val="77000"/>
                    <a:lumOff val="23000"/>
                  </a:schemeClr>
                </a:gs>
                <a:gs pos="100000">
                  <a:schemeClr val="accent1">
                    <a:shade val="100000"/>
                    <a:satMod val="115000"/>
                    <a:lumMod val="72000"/>
                  </a:schemeClr>
                </a:gs>
                <a:gs pos="94000">
                  <a:schemeClr val="accent1">
                    <a:shade val="100000"/>
                    <a:satMod val="115000"/>
                    <a:lumMod val="88000"/>
                  </a:schemeClr>
                </a:gs>
              </a:gsLst>
              <a:lin ang="5400000" scaled="1"/>
              <a:tileRect/>
            </a:grad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 name="Group 30"/>
          <p:cNvGrpSpPr/>
          <p:nvPr/>
        </p:nvGrpSpPr>
        <p:grpSpPr>
          <a:xfrm>
            <a:off x="1689317" y="1950652"/>
            <a:ext cx="3687537" cy="1015663"/>
            <a:chOff x="1205155" y="1050604"/>
            <a:chExt cx="4916716" cy="1354217"/>
          </a:xfrm>
        </p:grpSpPr>
        <p:sp>
          <p:nvSpPr>
            <p:cNvPr id="22" name="TextBox 21"/>
            <p:cNvSpPr txBox="1"/>
            <p:nvPr/>
          </p:nvSpPr>
          <p:spPr>
            <a:xfrm>
              <a:off x="1205155" y="1050604"/>
              <a:ext cx="1056640" cy="1354217"/>
            </a:xfrm>
            <a:prstGeom prst="rect">
              <a:avLst/>
            </a:prstGeom>
            <a:noFill/>
          </p:spPr>
          <p:txBody>
            <a:bodyPr wrap="square" rtlCol="0">
              <a:spAutoFit/>
            </a:bodyPr>
            <a:lstStyle/>
            <a:p>
              <a:pPr algn="ctr"/>
              <a:r>
                <a:rPr lang="en-US" sz="6000" b="1" dirty="0">
                  <a:solidFill>
                    <a:schemeClr val="bg1">
                      <a:lumMod val="85000"/>
                    </a:schemeClr>
                  </a:solidFill>
                </a:rPr>
                <a:t>1</a:t>
              </a:r>
            </a:p>
          </p:txBody>
        </p:sp>
        <p:cxnSp>
          <p:nvCxnSpPr>
            <p:cNvPr id="24" name="Straight Connector 23"/>
            <p:cNvCxnSpPr/>
            <p:nvPr/>
          </p:nvCxnSpPr>
          <p:spPr>
            <a:xfrm>
              <a:off x="2235200" y="1138648"/>
              <a:ext cx="0" cy="1147352"/>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40312" y="1334536"/>
              <a:ext cx="3781559" cy="615553"/>
            </a:xfrm>
            <a:prstGeom prst="rect">
              <a:avLst/>
            </a:prstGeom>
            <a:noFill/>
          </p:spPr>
          <p:txBody>
            <a:bodyPr wrap="square" rtlCol="0">
              <a:spAutoFit/>
            </a:bodyPr>
            <a:lstStyle/>
            <a:p>
              <a:r>
                <a:rPr lang="tr-TR" sz="2400" b="1" dirty="0">
                  <a:solidFill>
                    <a:schemeClr val="bg1">
                      <a:lumMod val="85000"/>
                    </a:schemeClr>
                  </a:solidFill>
                </a:rPr>
                <a:t>ERASMUS+ KA1</a:t>
              </a:r>
              <a:endParaRPr lang="en-US" sz="2400" b="1" dirty="0">
                <a:solidFill>
                  <a:schemeClr val="bg1">
                    <a:lumMod val="85000"/>
                  </a:schemeClr>
                </a:solidFill>
              </a:endParaRPr>
            </a:p>
          </p:txBody>
        </p:sp>
      </p:grpSp>
      <p:grpSp>
        <p:nvGrpSpPr>
          <p:cNvPr id="44" name="Group 43"/>
          <p:cNvGrpSpPr/>
          <p:nvPr/>
        </p:nvGrpSpPr>
        <p:grpSpPr>
          <a:xfrm>
            <a:off x="1460505" y="4047125"/>
            <a:ext cx="4695992" cy="1725451"/>
            <a:chOff x="5219477" y="995322"/>
            <a:chExt cx="6261323" cy="1514980"/>
          </a:xfrm>
        </p:grpSpPr>
        <p:sp>
          <p:nvSpPr>
            <p:cNvPr id="45" name="Freeform: Shape 44"/>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Shape 45"/>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 name="Group 47"/>
          <p:cNvGrpSpPr/>
          <p:nvPr/>
        </p:nvGrpSpPr>
        <p:grpSpPr>
          <a:xfrm>
            <a:off x="5029420" y="4047125"/>
            <a:ext cx="4695992" cy="1744707"/>
            <a:chOff x="5342415" y="977137"/>
            <a:chExt cx="6261323" cy="1514980"/>
          </a:xfrm>
        </p:grpSpPr>
        <p:grpSp>
          <p:nvGrpSpPr>
            <p:cNvPr id="49" name="Group 48"/>
            <p:cNvGrpSpPr/>
            <p:nvPr/>
          </p:nvGrpSpPr>
          <p:grpSpPr>
            <a:xfrm>
              <a:off x="5342415" y="977137"/>
              <a:ext cx="6261323" cy="1514980"/>
              <a:chOff x="5219477" y="995322"/>
              <a:chExt cx="6261323" cy="1514980"/>
            </a:xfrm>
          </p:grpSpPr>
          <p:sp>
            <p:nvSpPr>
              <p:cNvPr id="51" name="Freeform: Shape 50"/>
              <p:cNvSpPr/>
              <p:nvPr/>
            </p:nvSpPr>
            <p:spPr>
              <a:xfrm>
                <a:off x="10891520" y="995322"/>
                <a:ext cx="589280" cy="1514980"/>
              </a:xfrm>
              <a:custGeom>
                <a:avLst/>
                <a:gdLst>
                  <a:gd name="connsiteX0" fmla="*/ 0 w 589280"/>
                  <a:gd name="connsiteY0" fmla="*/ 0 h 1514980"/>
                  <a:gd name="connsiteX1" fmla="*/ 336778 w 589280"/>
                  <a:gd name="connsiteY1" fmla="*/ 0 h 1514980"/>
                  <a:gd name="connsiteX2" fmla="*/ 589280 w 589280"/>
                  <a:gd name="connsiteY2" fmla="*/ 252502 h 1514980"/>
                  <a:gd name="connsiteX3" fmla="*/ 589280 w 589280"/>
                  <a:gd name="connsiteY3" fmla="*/ 1262478 h 1514980"/>
                  <a:gd name="connsiteX4" fmla="*/ 336778 w 589280"/>
                  <a:gd name="connsiteY4" fmla="*/ 1514980 h 1514980"/>
                  <a:gd name="connsiteX5" fmla="*/ 0 w 589280"/>
                  <a:gd name="connsiteY5" fmla="*/ 1514980 h 1514980"/>
                  <a:gd name="connsiteX6" fmla="*/ 0 w 589280"/>
                  <a:gd name="connsiteY6" fmla="*/ 0 h 151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 h="1514980">
                    <a:moveTo>
                      <a:pt x="0" y="0"/>
                    </a:moveTo>
                    <a:lnTo>
                      <a:pt x="336778" y="0"/>
                    </a:lnTo>
                    <a:cubicBezTo>
                      <a:pt x="476231" y="0"/>
                      <a:pt x="589280" y="113049"/>
                      <a:pt x="589280" y="252502"/>
                    </a:cubicBezTo>
                    <a:lnTo>
                      <a:pt x="589280" y="1262478"/>
                    </a:lnTo>
                    <a:cubicBezTo>
                      <a:pt x="589280" y="1401931"/>
                      <a:pt x="476231" y="1514980"/>
                      <a:pt x="336778" y="1514980"/>
                    </a:cubicBezTo>
                    <a:lnTo>
                      <a:pt x="0" y="151498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Freeform: Shape 51"/>
              <p:cNvSpPr/>
              <p:nvPr/>
            </p:nvSpPr>
            <p:spPr>
              <a:xfrm>
                <a:off x="5219477" y="995322"/>
                <a:ext cx="5672043" cy="1514980"/>
              </a:xfrm>
              <a:custGeom>
                <a:avLst/>
                <a:gdLst>
                  <a:gd name="connsiteX0" fmla="*/ 0 w 5672043"/>
                  <a:gd name="connsiteY0" fmla="*/ 0 h 1514980"/>
                  <a:gd name="connsiteX1" fmla="*/ 5672043 w 5672043"/>
                  <a:gd name="connsiteY1" fmla="*/ 0 h 1514980"/>
                  <a:gd name="connsiteX2" fmla="*/ 5672043 w 5672043"/>
                  <a:gd name="connsiteY2" fmla="*/ 1514980 h 1514980"/>
                  <a:gd name="connsiteX3" fmla="*/ 0 w 5672043"/>
                  <a:gd name="connsiteY3" fmla="*/ 1514980 h 1514980"/>
                  <a:gd name="connsiteX4" fmla="*/ 0 w 5672043"/>
                  <a:gd name="connsiteY4" fmla="*/ 0 h 151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043" h="1514980">
                    <a:moveTo>
                      <a:pt x="0" y="0"/>
                    </a:moveTo>
                    <a:lnTo>
                      <a:pt x="5672043" y="0"/>
                    </a:lnTo>
                    <a:lnTo>
                      <a:pt x="5672043" y="1514980"/>
                    </a:lnTo>
                    <a:lnTo>
                      <a:pt x="0" y="151498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0" name="TextBox 49"/>
            <p:cNvSpPr txBox="1"/>
            <p:nvPr/>
          </p:nvSpPr>
          <p:spPr>
            <a:xfrm>
              <a:off x="6454990" y="1032240"/>
              <a:ext cx="4732682" cy="1443157"/>
            </a:xfrm>
            <a:prstGeom prst="rect">
              <a:avLst/>
            </a:prstGeom>
            <a:noFill/>
          </p:spPr>
          <p:txBody>
            <a:bodyPr wrap="square" rtlCol="0">
              <a:spAutoFit/>
            </a:bodyPr>
            <a:lstStyle/>
            <a:p>
              <a:pPr marL="285750" indent="-285750">
                <a:buFont typeface="Wingdings" panose="05000000000000000000" pitchFamily="2" charset="2"/>
                <a:buChar char="Ø"/>
              </a:pPr>
              <a:r>
                <a:rPr lang="tr-TR" sz="1700" b="1" dirty="0">
                  <a:solidFill>
                    <a:schemeClr val="accent2">
                      <a:lumMod val="50000"/>
                    </a:schemeClr>
                  </a:solidFill>
                </a:rPr>
                <a:t>KA2</a:t>
              </a:r>
            </a:p>
            <a:p>
              <a:pPr marL="285750" indent="-285750">
                <a:buFont typeface="Wingdings" panose="05000000000000000000" pitchFamily="2" charset="2"/>
                <a:buChar char="Ø"/>
              </a:pPr>
              <a:r>
                <a:rPr lang="tr-TR" sz="1700" b="1" dirty="0">
                  <a:solidFill>
                    <a:schemeClr val="accent2">
                      <a:lumMod val="50000"/>
                    </a:schemeClr>
                  </a:solidFill>
                </a:rPr>
                <a:t>KA3</a:t>
              </a:r>
            </a:p>
            <a:p>
              <a:pPr marL="285750" indent="-285750">
                <a:buFont typeface="Wingdings" panose="05000000000000000000" pitchFamily="2" charset="2"/>
                <a:buChar char="Ø"/>
              </a:pPr>
              <a:r>
                <a:rPr lang="tr-TR" sz="1700" b="1" dirty="0">
                  <a:solidFill>
                    <a:schemeClr val="accent2">
                      <a:lumMod val="50000"/>
                    </a:schemeClr>
                  </a:solidFill>
                </a:rPr>
                <a:t>Jean </a:t>
              </a:r>
              <a:r>
                <a:rPr lang="tr-TR" sz="1700" b="1" dirty="0" err="1">
                  <a:solidFill>
                    <a:schemeClr val="accent2">
                      <a:lumMod val="50000"/>
                    </a:schemeClr>
                  </a:solidFill>
                </a:rPr>
                <a:t>Monnet</a:t>
              </a:r>
              <a:endParaRPr lang="tr-TR" sz="1700" b="1" dirty="0">
                <a:solidFill>
                  <a:schemeClr val="accent2">
                    <a:lumMod val="50000"/>
                  </a:schemeClr>
                </a:solidFill>
              </a:endParaRPr>
            </a:p>
            <a:p>
              <a:pPr marL="285750" indent="-285750">
                <a:buFont typeface="Wingdings" panose="05000000000000000000" pitchFamily="2" charset="2"/>
                <a:buChar char="Ø"/>
              </a:pPr>
              <a:r>
                <a:rPr lang="tr-TR" sz="1700" b="1" dirty="0">
                  <a:solidFill>
                    <a:schemeClr val="accent2">
                      <a:lumMod val="50000"/>
                    </a:schemeClr>
                  </a:solidFill>
                </a:rPr>
                <a:t>Marie </a:t>
              </a:r>
              <a:r>
                <a:rPr lang="tr-TR" sz="1700" b="1" dirty="0" err="1">
                  <a:solidFill>
                    <a:schemeClr val="accent2">
                      <a:lumMod val="50000"/>
                    </a:schemeClr>
                  </a:solidFill>
                </a:rPr>
                <a:t>Sklodowska</a:t>
              </a:r>
              <a:r>
                <a:rPr lang="tr-TR" sz="1700" b="1" dirty="0">
                  <a:solidFill>
                    <a:schemeClr val="accent2">
                      <a:lumMod val="50000"/>
                    </a:schemeClr>
                  </a:solidFill>
                </a:rPr>
                <a:t> </a:t>
              </a:r>
              <a:r>
                <a:rPr lang="tr-TR" sz="1700" b="1" dirty="0" err="1">
                  <a:solidFill>
                    <a:schemeClr val="accent2">
                      <a:lumMod val="50000"/>
                    </a:schemeClr>
                  </a:solidFill>
                </a:rPr>
                <a:t>Curie</a:t>
              </a:r>
              <a:r>
                <a:rPr lang="tr-TR" sz="1700" b="1" dirty="0">
                  <a:solidFill>
                    <a:schemeClr val="accent2">
                      <a:lumMod val="50000"/>
                    </a:schemeClr>
                  </a:solidFill>
                </a:rPr>
                <a:t>-MSCA</a:t>
              </a:r>
            </a:p>
            <a:p>
              <a:pPr marL="285750" indent="-285750">
                <a:buFont typeface="Wingdings" panose="05000000000000000000" pitchFamily="2" charset="2"/>
                <a:buChar char="Ø"/>
              </a:pPr>
              <a:r>
                <a:rPr lang="tr-TR" sz="1700" b="1" dirty="0">
                  <a:solidFill>
                    <a:schemeClr val="accent2">
                      <a:lumMod val="50000"/>
                    </a:schemeClr>
                  </a:solidFill>
                </a:rPr>
                <a:t>Avrupa Dayanışma Programı-ESC</a:t>
              </a:r>
            </a:p>
          </p:txBody>
        </p:sp>
      </p:grpSp>
      <p:grpSp>
        <p:nvGrpSpPr>
          <p:cNvPr id="61" name="Group 60"/>
          <p:cNvGrpSpPr/>
          <p:nvPr/>
        </p:nvGrpSpPr>
        <p:grpSpPr>
          <a:xfrm>
            <a:off x="1449919" y="3884612"/>
            <a:ext cx="4295761" cy="2070129"/>
            <a:chOff x="583861" y="3954953"/>
            <a:chExt cx="5727681" cy="1797554"/>
          </a:xfrm>
        </p:grpSpPr>
        <p:sp>
          <p:nvSpPr>
            <p:cNvPr id="54" name="Freeform: Shape 53"/>
            <p:cNvSpPr/>
            <p:nvPr/>
          </p:nvSpPr>
          <p:spPr>
            <a:xfrm>
              <a:off x="583861" y="3954953"/>
              <a:ext cx="5727681" cy="1797554"/>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reeform: Shape 54"/>
            <p:cNvSpPr/>
            <p:nvPr/>
          </p:nvSpPr>
          <p:spPr>
            <a:xfrm>
              <a:off x="665080" y="4045873"/>
              <a:ext cx="5566955" cy="1606245"/>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noFill/>
            <a:ln w="38100">
              <a:solidFill>
                <a:schemeClr val="accent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Freeform: Shape 55"/>
            <p:cNvSpPr/>
            <p:nvPr/>
          </p:nvSpPr>
          <p:spPr>
            <a:xfrm>
              <a:off x="762026" y="4096068"/>
              <a:ext cx="5549516" cy="1514980"/>
            </a:xfrm>
            <a:custGeom>
              <a:avLst/>
              <a:gdLst>
                <a:gd name="connsiteX0" fmla="*/ 241544 w 3700733"/>
                <a:gd name="connsiteY0" fmla="*/ 0 h 1449238"/>
                <a:gd name="connsiteX1" fmla="*/ 3700733 w 3700733"/>
                <a:gd name="connsiteY1" fmla="*/ 0 h 1449238"/>
                <a:gd name="connsiteX2" fmla="*/ 3700733 w 3700733"/>
                <a:gd name="connsiteY2" fmla="*/ 255819 h 1449238"/>
                <a:gd name="connsiteX3" fmla="*/ 3614578 w 3700733"/>
                <a:gd name="connsiteY3" fmla="*/ 302582 h 1449238"/>
                <a:gd name="connsiteX4" fmla="*/ 3390182 w 3700733"/>
                <a:gd name="connsiteY4" fmla="*/ 724619 h 1449238"/>
                <a:gd name="connsiteX5" fmla="*/ 3614578 w 3700733"/>
                <a:gd name="connsiteY5" fmla="*/ 1146656 h 1449238"/>
                <a:gd name="connsiteX6" fmla="*/ 3700733 w 3700733"/>
                <a:gd name="connsiteY6" fmla="*/ 1193420 h 1449238"/>
                <a:gd name="connsiteX7" fmla="*/ 3700733 w 3700733"/>
                <a:gd name="connsiteY7" fmla="*/ 1449238 h 1449238"/>
                <a:gd name="connsiteX8" fmla="*/ 241544 w 3700733"/>
                <a:gd name="connsiteY8" fmla="*/ 1449238 h 1449238"/>
                <a:gd name="connsiteX9" fmla="*/ 0 w 3700733"/>
                <a:gd name="connsiteY9" fmla="*/ 1207694 h 1449238"/>
                <a:gd name="connsiteX10" fmla="*/ 0 w 3700733"/>
                <a:gd name="connsiteY10" fmla="*/ 241544 h 1449238"/>
                <a:gd name="connsiteX11" fmla="*/ 241544 w 3700733"/>
                <a:gd name="connsiteY11" fmla="*/ 0 h 144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0733" h="1449238">
                  <a:moveTo>
                    <a:pt x="241544" y="0"/>
                  </a:moveTo>
                  <a:lnTo>
                    <a:pt x="3700733" y="0"/>
                  </a:lnTo>
                  <a:lnTo>
                    <a:pt x="3700733" y="255819"/>
                  </a:lnTo>
                  <a:lnTo>
                    <a:pt x="3614578" y="302582"/>
                  </a:lnTo>
                  <a:cubicBezTo>
                    <a:pt x="3479194" y="394046"/>
                    <a:pt x="3390182" y="548938"/>
                    <a:pt x="3390182" y="724619"/>
                  </a:cubicBezTo>
                  <a:cubicBezTo>
                    <a:pt x="3390182" y="900300"/>
                    <a:pt x="3479194" y="1055192"/>
                    <a:pt x="3614578" y="1146656"/>
                  </a:cubicBezTo>
                  <a:lnTo>
                    <a:pt x="3700733" y="1193420"/>
                  </a:lnTo>
                  <a:lnTo>
                    <a:pt x="3700733" y="1449238"/>
                  </a:lnTo>
                  <a:lnTo>
                    <a:pt x="241544" y="1449238"/>
                  </a:lnTo>
                  <a:cubicBezTo>
                    <a:pt x="108143" y="1449238"/>
                    <a:pt x="0" y="1341095"/>
                    <a:pt x="0" y="1207694"/>
                  </a:cubicBezTo>
                  <a:lnTo>
                    <a:pt x="0" y="241544"/>
                  </a:lnTo>
                  <a:cubicBezTo>
                    <a:pt x="0" y="108143"/>
                    <a:pt x="108143" y="0"/>
                    <a:pt x="241544" y="0"/>
                  </a:cubicBezTo>
                  <a:close/>
                </a:path>
              </a:pathLst>
            </a:custGeom>
            <a:gradFill flip="none" rotWithShape="1">
              <a:gsLst>
                <a:gs pos="49000">
                  <a:schemeClr val="accent2"/>
                </a:gs>
                <a:gs pos="0">
                  <a:schemeClr val="accent2">
                    <a:lumMod val="77000"/>
                    <a:lumOff val="23000"/>
                  </a:schemeClr>
                </a:gs>
                <a:gs pos="100000">
                  <a:schemeClr val="accent2">
                    <a:lumMod val="72000"/>
                  </a:schemeClr>
                </a:gs>
                <a:gs pos="94000">
                  <a:schemeClr val="accent2">
                    <a:lumMod val="88000"/>
                  </a:schemeClr>
                </a:gs>
              </a:gsLst>
              <a:lin ang="5400000" scaled="1"/>
              <a:tileRect/>
            </a:gradFill>
            <a:ln w="31750">
              <a:noFill/>
              <a:prstDash val="sysDot"/>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7" name="Group 56"/>
          <p:cNvGrpSpPr/>
          <p:nvPr/>
        </p:nvGrpSpPr>
        <p:grpSpPr>
          <a:xfrm>
            <a:off x="1701714" y="4399756"/>
            <a:ext cx="3906419" cy="1015663"/>
            <a:chOff x="1205155" y="1050604"/>
            <a:chExt cx="5208559" cy="1354217"/>
          </a:xfrm>
        </p:grpSpPr>
        <p:sp>
          <p:nvSpPr>
            <p:cNvPr id="58" name="TextBox 57"/>
            <p:cNvSpPr txBox="1"/>
            <p:nvPr/>
          </p:nvSpPr>
          <p:spPr>
            <a:xfrm>
              <a:off x="1205155" y="1050604"/>
              <a:ext cx="1056640" cy="1354217"/>
            </a:xfrm>
            <a:prstGeom prst="rect">
              <a:avLst/>
            </a:prstGeom>
            <a:noFill/>
          </p:spPr>
          <p:txBody>
            <a:bodyPr wrap="square" rtlCol="0">
              <a:spAutoFit/>
            </a:bodyPr>
            <a:lstStyle/>
            <a:p>
              <a:pPr algn="ctr"/>
              <a:r>
                <a:rPr lang="en-US" sz="6000" b="1" dirty="0">
                  <a:solidFill>
                    <a:schemeClr val="bg1">
                      <a:lumMod val="85000"/>
                    </a:schemeClr>
                  </a:solidFill>
                </a:rPr>
                <a:t>2</a:t>
              </a:r>
            </a:p>
          </p:txBody>
        </p:sp>
        <p:cxnSp>
          <p:nvCxnSpPr>
            <p:cNvPr id="59" name="Straight Connector 58"/>
            <p:cNvCxnSpPr/>
            <p:nvPr/>
          </p:nvCxnSpPr>
          <p:spPr>
            <a:xfrm>
              <a:off x="2235200" y="1138648"/>
              <a:ext cx="0" cy="1147352"/>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356843" y="1090925"/>
              <a:ext cx="4056871" cy="1025921"/>
            </a:xfrm>
            <a:prstGeom prst="rect">
              <a:avLst/>
            </a:prstGeom>
            <a:noFill/>
          </p:spPr>
          <p:txBody>
            <a:bodyPr wrap="square" rtlCol="0">
              <a:spAutoFit/>
            </a:bodyPr>
            <a:lstStyle/>
            <a:p>
              <a:r>
                <a:rPr lang="tr-TR" sz="2400" b="1" dirty="0">
                  <a:solidFill>
                    <a:schemeClr val="bg1">
                      <a:lumMod val="85000"/>
                    </a:schemeClr>
                  </a:solidFill>
                  <a:latin typeface="Calibri" panose="020F0502020204030204" pitchFamily="34" charset="0"/>
                  <a:cs typeface="Calibri" panose="020F0502020204030204" pitchFamily="34" charset="0"/>
                </a:rPr>
                <a:t>AB Projeleri Ofisi</a:t>
              </a:r>
            </a:p>
            <a:p>
              <a:r>
                <a:rPr lang="tr-TR" sz="2000" b="1" dirty="0">
                  <a:solidFill>
                    <a:schemeClr val="bg1">
                      <a:lumMod val="85000"/>
                    </a:schemeClr>
                  </a:solidFill>
                  <a:latin typeface="Calibri" panose="020F0502020204030204" pitchFamily="34" charset="0"/>
                  <a:cs typeface="Calibri" panose="020F0502020204030204" pitchFamily="34" charset="0"/>
                </a:rPr>
                <a:t>Kuruluş Tarihi: 25.07.2023</a:t>
              </a:r>
              <a:endParaRPr lang="en-US" sz="2000" b="1" dirty="0">
                <a:solidFill>
                  <a:schemeClr val="bg1">
                    <a:lumMod val="85000"/>
                  </a:schemeClr>
                </a:solidFill>
                <a:latin typeface="Calibri" panose="020F0502020204030204" pitchFamily="34" charset="0"/>
                <a:cs typeface="Calibri" panose="020F0502020204030204" pitchFamily="34" charset="0"/>
              </a:endParaRPr>
            </a:p>
          </p:txBody>
        </p:sp>
      </p:grpSp>
      <p:sp>
        <p:nvSpPr>
          <p:cNvPr id="36" name="Unvan 1"/>
          <p:cNvSpPr txBox="1">
            <a:spLocks/>
          </p:cNvSpPr>
          <p:nvPr/>
        </p:nvSpPr>
        <p:spPr>
          <a:xfrm>
            <a:off x="961501" y="213225"/>
            <a:ext cx="8596668"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2800" b="1" dirty="0">
                <a:solidFill>
                  <a:schemeClr val="accent1">
                    <a:lumMod val="75000"/>
                  </a:schemeClr>
                </a:solidFill>
                <a:latin typeface="Calibri" panose="020F0502020204030204" pitchFamily="34" charset="0"/>
                <a:ea typeface="+mn-ea"/>
                <a:cs typeface="Calibri" panose="020F0502020204030204" pitchFamily="34" charset="0"/>
              </a:rPr>
              <a:t>AB</a:t>
            </a:r>
            <a:r>
              <a:rPr lang="tr-TR" sz="2800" b="1" dirty="0">
                <a:solidFill>
                  <a:schemeClr val="accent1">
                    <a:lumMod val="75000"/>
                  </a:schemeClr>
                </a:solidFill>
                <a:latin typeface="Calibri" panose="020F0502020204030204" pitchFamily="34" charset="0"/>
                <a:ea typeface="+mn-ea"/>
                <a:cs typeface="Calibri" panose="020F0502020204030204" pitchFamily="34" charset="0"/>
              </a:rPr>
              <a:t> EĞİTİM PROGRAMLARI KOORDİNATÖRLÜĞÜ VE AB</a:t>
            </a:r>
            <a:r>
              <a:rPr lang="en-US" sz="2800" b="1" dirty="0">
                <a:solidFill>
                  <a:schemeClr val="accent1">
                    <a:lumMod val="75000"/>
                  </a:schemeClr>
                </a:solidFill>
                <a:latin typeface="Calibri" panose="020F0502020204030204" pitchFamily="34" charset="0"/>
                <a:ea typeface="+mn-ea"/>
                <a:cs typeface="Calibri" panose="020F0502020204030204" pitchFamily="34" charset="0"/>
              </a:rPr>
              <a:t> PROJELER</a:t>
            </a:r>
            <a:r>
              <a:rPr lang="tr-TR" sz="2800" b="1" dirty="0">
                <a:solidFill>
                  <a:schemeClr val="accent1">
                    <a:lumMod val="75000"/>
                  </a:schemeClr>
                </a:solidFill>
                <a:latin typeface="Calibri" panose="020F0502020204030204" pitchFamily="34" charset="0"/>
                <a:ea typeface="+mn-ea"/>
                <a:cs typeface="Calibri" panose="020F0502020204030204" pitchFamily="34" charset="0"/>
              </a:rPr>
              <a:t>İ</a:t>
            </a:r>
            <a:r>
              <a:rPr lang="en-US" sz="2800" b="1" dirty="0">
                <a:solidFill>
                  <a:schemeClr val="accent1">
                    <a:lumMod val="75000"/>
                  </a:schemeClr>
                </a:solidFill>
                <a:latin typeface="Calibri" panose="020F0502020204030204" pitchFamily="34" charset="0"/>
                <a:ea typeface="+mn-ea"/>
                <a:cs typeface="Calibri" panose="020F0502020204030204" pitchFamily="34" charset="0"/>
              </a:rPr>
              <a:t> OFİS</a:t>
            </a:r>
            <a:r>
              <a:rPr lang="tr-TR" sz="2800" b="1" dirty="0">
                <a:solidFill>
                  <a:schemeClr val="accent1">
                    <a:lumMod val="75000"/>
                  </a:schemeClr>
                </a:solidFill>
                <a:latin typeface="Calibri" panose="020F0502020204030204" pitchFamily="34" charset="0"/>
                <a:ea typeface="+mn-ea"/>
                <a:cs typeface="Calibri" panose="020F0502020204030204" pitchFamily="34" charset="0"/>
              </a:rPr>
              <a:t>İ NE İLE İLGİLENİR?</a:t>
            </a:r>
            <a:br>
              <a:rPr lang="en-US" sz="2800" b="1" dirty="0">
                <a:solidFill>
                  <a:schemeClr val="accent1">
                    <a:lumMod val="75000"/>
                  </a:schemeClr>
                </a:solidFill>
                <a:latin typeface="Calibri" panose="020F0502020204030204" pitchFamily="34" charset="0"/>
                <a:ea typeface="+mn-ea"/>
                <a:cs typeface="Calibri" panose="020F0502020204030204" pitchFamily="34" charset="0"/>
              </a:rPr>
            </a:br>
            <a:endParaRPr lang="tr-TR" sz="2800" dirty="0">
              <a:solidFill>
                <a:schemeClr val="accent1">
                  <a:lumMod val="75000"/>
                </a:schemeClr>
              </a:solidFill>
              <a:latin typeface="Calibri" panose="020F0502020204030204" pitchFamily="34" charset="0"/>
              <a:cs typeface="Calibri" panose="020F0502020204030204" pitchFamily="34" charset="0"/>
            </a:endParaRPr>
          </a:p>
        </p:txBody>
      </p:sp>
      <p:sp>
        <p:nvSpPr>
          <p:cNvPr id="2" name="Metin kutusu 1"/>
          <p:cNvSpPr txBox="1"/>
          <p:nvPr/>
        </p:nvSpPr>
        <p:spPr>
          <a:xfrm>
            <a:off x="1593161" y="5925236"/>
            <a:ext cx="7971383" cy="923330"/>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Koordinatörlüğün görevi </a:t>
            </a:r>
            <a:r>
              <a:rPr lang="tr-TR" b="1" dirty="0" err="1">
                <a:latin typeface="Calibri" panose="020F0502020204030204" pitchFamily="34" charset="0"/>
                <a:cs typeface="Calibri" panose="020F0502020204030204" pitchFamily="34" charset="0"/>
              </a:rPr>
              <a:t>Erasmus</a:t>
            </a:r>
            <a:r>
              <a:rPr lang="tr-TR" b="1" dirty="0">
                <a:latin typeface="Calibri" panose="020F0502020204030204" pitchFamily="34" charset="0"/>
                <a:cs typeface="Calibri" panose="020F0502020204030204" pitchFamily="34" charset="0"/>
              </a:rPr>
              <a:t>+, ESC ve Jean </a:t>
            </a:r>
            <a:r>
              <a:rPr lang="tr-TR" b="1" dirty="0" err="1">
                <a:latin typeface="Calibri" panose="020F0502020204030204" pitchFamily="34" charset="0"/>
                <a:cs typeface="Calibri" panose="020F0502020204030204" pitchFamily="34" charset="0"/>
              </a:rPr>
              <a:t>Monnet</a:t>
            </a:r>
            <a:r>
              <a:rPr lang="tr-TR" b="1" dirty="0">
                <a:latin typeface="Calibri" panose="020F0502020204030204" pitchFamily="34" charset="0"/>
                <a:cs typeface="Calibri" panose="020F0502020204030204" pitchFamily="34" charset="0"/>
              </a:rPr>
              <a:t> programlarına ilişkin Türkiye Ulusal Ajansı ve Avrupa Komisyonu merkezi proje çağrılarına ilişkin çalışmaları yapmak ve organizasyonları yürütmek. </a:t>
            </a:r>
          </a:p>
        </p:txBody>
      </p:sp>
      <p:pic>
        <p:nvPicPr>
          <p:cNvPr id="38" name="İçerik Yer Tutucusu 4">
            <a:extLst>
              <a:ext uri="{FF2B5EF4-FFF2-40B4-BE49-F238E27FC236}">
                <a16:creationId xmlns:a16="http://schemas.microsoft.com/office/drawing/2014/main" id="{D0559DC0-153B-42E0-A208-36ABE01BB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177" y="0"/>
            <a:ext cx="799300" cy="717681"/>
          </a:xfrm>
          <a:prstGeom prst="rect">
            <a:avLst/>
          </a:prstGeom>
        </p:spPr>
      </p:pic>
      <p:pic>
        <p:nvPicPr>
          <p:cNvPr id="53" name="Resim 52">
            <a:extLst>
              <a:ext uri="{FF2B5EF4-FFF2-40B4-BE49-F238E27FC236}">
                <a16:creationId xmlns:a16="http://schemas.microsoft.com/office/drawing/2014/main" id="{DC1BDD00-C20D-4798-89C1-19F18B506CA1}"/>
              </a:ext>
            </a:extLst>
          </p:cNvPr>
          <p:cNvPicPr>
            <a:picLocks noChangeAspect="1"/>
          </p:cNvPicPr>
          <p:nvPr/>
        </p:nvPicPr>
        <p:blipFill>
          <a:blip r:embed="rId4"/>
          <a:stretch>
            <a:fillRect/>
          </a:stretch>
        </p:blipFill>
        <p:spPr>
          <a:xfrm>
            <a:off x="11218401" y="26885"/>
            <a:ext cx="869225" cy="690796"/>
          </a:xfrm>
          <a:prstGeom prst="rect">
            <a:avLst/>
          </a:prstGeom>
        </p:spPr>
      </p:pic>
    </p:spTree>
    <p:extLst>
      <p:ext uri="{BB962C8B-B14F-4D97-AF65-F5344CB8AC3E}">
        <p14:creationId xmlns:p14="http://schemas.microsoft.com/office/powerpoint/2010/main" val="59684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63" presetClass="path" presetSubtype="0" accel="50000" decel="50000" fill="hold" nodeType="withEffect">
                                  <p:stCondLst>
                                    <p:cond delay="0"/>
                                  </p:stCondLst>
                                  <p:childTnLst>
                                    <p:animMotion origin="layout" path="M -0.38437 2.59259E-6 L -1.875E-6 2.59259E-6 " pathEditMode="relative" rAng="0" ptsTypes="AA">
                                      <p:cBhvr>
                                        <p:cTn id="14" dur="2000" fill="hold"/>
                                        <p:tgtEl>
                                          <p:spTgt spid="43"/>
                                        </p:tgtEl>
                                        <p:attrNameLst>
                                          <p:attrName>ppt_x</p:attrName>
                                          <p:attrName>ppt_y</p:attrName>
                                        </p:attrNameLst>
                                      </p:cBhvr>
                                      <p:rCtr x="19219" y="0"/>
                                    </p:animMotion>
                                  </p:childTnLst>
                                </p:cTn>
                              </p:par>
                              <p:par>
                                <p:cTn id="15" presetID="10" presetClass="entr" presetSubtype="0" fill="hold" nodeType="withEffect">
                                  <p:stCondLst>
                                    <p:cond delay="10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200"/>
                                        <p:tgtEl>
                                          <p:spTgt spid="37"/>
                                        </p:tgtEl>
                                      </p:cBhvr>
                                    </p:animEffect>
                                  </p:childTnLst>
                                </p:cTn>
                              </p:par>
                              <p:par>
                                <p:cTn id="18" presetID="1" presetClass="exit" presetSubtype="0" fill="hold" nodeType="withEffect">
                                  <p:stCondLst>
                                    <p:cond delay="0"/>
                                  </p:stCondLst>
                                  <p:childTnLst>
                                    <p:set>
                                      <p:cBhvr>
                                        <p:cTn id="19" dur="1" fill="hold">
                                          <p:stCondLst>
                                            <p:cond delay="0"/>
                                          </p:stCondLst>
                                        </p:cTn>
                                        <p:tgtEl>
                                          <p:spTgt spid="4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63" presetClass="path" presetSubtype="0" accel="50000" decel="50000" fill="hold" nodeType="withEffect">
                                  <p:stCondLst>
                                    <p:cond delay="0"/>
                                  </p:stCondLst>
                                  <p:childTnLst>
                                    <p:animMotion origin="layout" path="M -0.38437 -1.85185E-6 L -1.04167E-6 -1.85185E-6 " pathEditMode="relative" rAng="0" ptsTypes="AA">
                                      <p:cBhvr>
                                        <p:cTn id="25" dur="2000" fill="hold"/>
                                        <p:tgtEl>
                                          <p:spTgt spid="48"/>
                                        </p:tgtEl>
                                        <p:attrNameLst>
                                          <p:attrName>ppt_x</p:attrName>
                                          <p:attrName>ppt_y</p:attrName>
                                        </p:attrNameLst>
                                      </p:cBhvr>
                                      <p:rCtr x="19219" y="0"/>
                                    </p:animMotion>
                                  </p:childTnLst>
                                </p:cTn>
                              </p:par>
                              <p:par>
                                <p:cTn id="26" presetID="10" presetClass="entr" presetSubtype="0" fill="hold" nodeType="withEffect">
                                  <p:stCondLst>
                                    <p:cond delay="10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2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173357" y="1457689"/>
            <a:ext cx="5984852" cy="734881"/>
          </a:xfrm>
          <a:prstGeom prst="rect">
            <a:avLst/>
          </a:prstGeom>
          <a:noFill/>
        </p:spPr>
        <p:txBody>
          <a:bodyPr wrap="square">
            <a:spAutoFit/>
          </a:bodyPr>
          <a:lstStyle/>
          <a:p>
            <a:pPr marL="6350" indent="-6350" algn="ctr">
              <a:lnSpc>
                <a:spcPct val="107000"/>
              </a:lnSpc>
              <a:spcAft>
                <a:spcPts val="800"/>
              </a:spcAft>
            </a:pPr>
            <a:r>
              <a:rPr lang="en-US" sz="4000" dirty="0" err="1">
                <a:solidFill>
                  <a:srgbClr val="FF0000"/>
                </a:solidFill>
                <a:effectLst/>
                <a:latin typeface="Bell MT" panose="02020503060305020303" pitchFamily="18" charset="0"/>
                <a:ea typeface="Times New Roman" panose="02020603050405020304" pitchFamily="18" charset="0"/>
              </a:rPr>
              <a:t>Genel</a:t>
            </a:r>
            <a:r>
              <a:rPr lang="en-US" sz="4000" dirty="0">
                <a:solidFill>
                  <a:srgbClr val="FF0000"/>
                </a:solidFill>
                <a:effectLst/>
                <a:latin typeface="Bell MT" panose="02020503060305020303" pitchFamily="18" charset="0"/>
                <a:ea typeface="Times New Roman" panose="02020603050405020304" pitchFamily="18" charset="0"/>
              </a:rPr>
              <a:t> </a:t>
            </a:r>
            <a:r>
              <a:rPr lang="en-US" sz="4000" dirty="0" err="1">
                <a:solidFill>
                  <a:srgbClr val="FF0000"/>
                </a:solidFill>
                <a:effectLst/>
                <a:latin typeface="Bell MT" panose="02020503060305020303" pitchFamily="18" charset="0"/>
                <a:ea typeface="Times New Roman" panose="02020603050405020304" pitchFamily="18" charset="0"/>
              </a:rPr>
              <a:t>Amaçları</a:t>
            </a:r>
            <a:endParaRPr lang="tr-TR" sz="4000" dirty="0">
              <a:solidFill>
                <a:srgbClr val="FF0000"/>
              </a:solidFill>
              <a:effectLst/>
              <a:latin typeface="Bell MT" panose="02020503060305020303" pitchFamily="18" charset="0"/>
              <a:ea typeface="Calibri" panose="020F0502020204030204" pitchFamily="34" charset="0"/>
            </a:endParaRPr>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4294967295"/>
          </p:nvPr>
        </p:nvSpPr>
        <p:spPr>
          <a:xfrm>
            <a:off x="9448800" y="6356350"/>
            <a:ext cx="2743200" cy="365125"/>
          </a:xfrm>
          <a:prstGeom prst="rect">
            <a:avLst/>
          </a:prstGeom>
        </p:spPr>
        <p:txBody>
          <a:bodyPr/>
          <a:lstStyle/>
          <a:p>
            <a:pPr algn="r"/>
            <a:fld id="{AD3D2B42-32A0-432E-A2EC-07C08FCF2D38}" type="slidenum">
              <a:rPr lang="tr-TR" smtClean="0"/>
              <a:pPr algn="r"/>
              <a:t>30</a:t>
            </a:fld>
            <a:endParaRPr lang="tr-TR"/>
          </a:p>
        </p:txBody>
      </p:sp>
      <p:sp>
        <p:nvSpPr>
          <p:cNvPr id="14" name="Metin kutusu 13">
            <a:extLst>
              <a:ext uri="{FF2B5EF4-FFF2-40B4-BE49-F238E27FC236}">
                <a16:creationId xmlns:a16="http://schemas.microsoft.com/office/drawing/2014/main" id="{3B30F48A-841C-47AC-BD4A-30F2C3C3629D}"/>
              </a:ext>
            </a:extLst>
          </p:cNvPr>
          <p:cNvSpPr txBox="1"/>
          <p:nvPr/>
        </p:nvSpPr>
        <p:spPr>
          <a:xfrm>
            <a:off x="607130" y="2192570"/>
            <a:ext cx="10816244" cy="5653599"/>
          </a:xfrm>
          <a:prstGeom prst="rect">
            <a:avLst/>
          </a:prstGeom>
          <a:noFill/>
        </p:spPr>
        <p:txBody>
          <a:bodyPr wrap="square">
            <a:spAutoFit/>
          </a:bodyPr>
          <a:lstStyle/>
          <a:p>
            <a:pPr marL="1235075" indent="-285750" algn="just">
              <a:lnSpc>
                <a:spcPct val="106000"/>
              </a:lnSpc>
              <a:spcAft>
                <a:spcPts val="2685"/>
              </a:spcAft>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Kültürlerarası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diyalogu</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öğrenmeyi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Avrupalı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olma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duygusunu</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teşvik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etmek</a:t>
            </a:r>
            <a:endParaRPr lang="tr-TR" sz="2800" dirty="0">
              <a:solidFill>
                <a:srgbClr val="000000"/>
              </a:solidFill>
              <a:effectLst/>
              <a:latin typeface="Bell MT" panose="02020503060305020303" pitchFamily="18" charset="0"/>
              <a:ea typeface="Calibri" panose="020F0502020204030204" pitchFamily="34" charset="0"/>
            </a:endParaRPr>
          </a:p>
          <a:p>
            <a:pPr marL="1235075" indent="-285750" algn="just">
              <a:lnSpc>
                <a:spcPct val="106000"/>
              </a:lnSpc>
              <a:spcAft>
                <a:spcPts val="2685"/>
              </a:spcAft>
              <a:buFont typeface="Wingdings" panose="05000000000000000000" pitchFamily="2" charset="2"/>
              <a:buChar char="Ø"/>
            </a:pPr>
            <a:r>
              <a:rPr kumimoji="0" lang="en-US" altLang="tr-TR" sz="2800" b="0" i="0" u="none" strike="noStrike" cap="none" normalizeH="0" baseline="0" dirty="0" err="1">
                <a:ln>
                  <a:noFill/>
                </a:ln>
                <a:solidFill>
                  <a:srgbClr val="000000"/>
                </a:solidFill>
                <a:effectLst/>
                <a:latin typeface="Bell MT" panose="02020503060305020303" pitchFamily="18" charset="0"/>
                <a:ea typeface="Calibri" panose="020F0502020204030204" pitchFamily="34" charset="0"/>
              </a:rPr>
              <a:t>Gençlerin</a:t>
            </a:r>
            <a:r>
              <a:rPr kumimoji="0" lang="en-US" altLang="tr-TR" sz="2800" b="0" i="0" u="none" strike="noStrike" cap="none" normalizeH="0" baseline="0" dirty="0">
                <a:ln>
                  <a:noFill/>
                </a:ln>
                <a:solidFill>
                  <a:srgbClr val="000000"/>
                </a:solidFill>
                <a:effectLst/>
                <a:latin typeface="Bell MT" panose="02020503060305020303" pitchFamily="18" charset="0"/>
                <a:ea typeface="Calibri" panose="020F0502020204030204" pitchFamily="34" charset="0"/>
              </a:rPr>
              <a:t>	</a:t>
            </a:r>
            <a:r>
              <a:rPr kumimoji="0" lang="en-US" altLang="tr-TR" sz="2800" b="0" i="0" u="none" strike="noStrike" cap="none" normalizeH="0" baseline="0" dirty="0" err="1">
                <a:ln>
                  <a:noFill/>
                </a:ln>
                <a:solidFill>
                  <a:srgbClr val="000000"/>
                </a:solidFill>
                <a:effectLst/>
                <a:latin typeface="Bell MT" panose="02020503060305020303" pitchFamily="18" charset="0"/>
                <a:ea typeface="Calibri" panose="020F0502020204030204" pitchFamily="34" charset="0"/>
              </a:rPr>
              <a:t>beceri</a:t>
            </a:r>
            <a:r>
              <a:rPr kumimoji="0" lang="en-US" altLang="tr-TR" sz="2800" b="0" i="0" u="none" strike="noStrike" cap="none" normalizeH="0" baseline="0" dirty="0">
                <a:ln>
                  <a:noFill/>
                </a:ln>
                <a:solidFill>
                  <a:srgbClr val="000000"/>
                </a:solidFill>
                <a:effectLst/>
                <a:latin typeface="Bell MT" panose="02020503060305020303" pitchFamily="18" charset="0"/>
                <a:ea typeface="Calibri" panose="020F0502020204030204" pitchFamily="34" charset="0"/>
              </a:rPr>
              <a:t>	</a:t>
            </a:r>
            <a:r>
              <a:rPr kumimoji="0" lang="en-US" altLang="tr-TR" sz="2800" b="0" i="0" u="none" strike="noStrike" cap="none" normalizeH="0" baseline="0" dirty="0" err="1">
                <a:ln>
                  <a:noFill/>
                </a:ln>
                <a:solidFill>
                  <a:srgbClr val="000000"/>
                </a:solidFill>
                <a:effectLst/>
                <a:latin typeface="Bell MT" panose="02020503060305020303" pitchFamily="18" charset="0"/>
                <a:ea typeface="Times New Roman" panose="02020603050405020304" pitchFamily="18" charset="0"/>
              </a:rPr>
              <a:t>ve</a:t>
            </a:r>
            <a:r>
              <a:rPr kumimoji="0" lang="tr-TR" altLang="tr-TR" sz="2800" b="0" i="0" u="none" strike="noStrike" cap="none" normalizeH="0" baseline="0" dirty="0">
                <a:ln>
                  <a:noFill/>
                </a:ln>
                <a:solidFill>
                  <a:srgbClr val="000000"/>
                </a:solidFill>
                <a:effectLst/>
                <a:latin typeface="Bell MT" panose="02020503060305020303" pitchFamily="18" charset="0"/>
                <a:ea typeface="Times New Roman" panose="02020603050405020304" pitchFamily="18" charset="0"/>
              </a:rPr>
              <a:t> </a:t>
            </a:r>
            <a:r>
              <a:rPr kumimoji="0" lang="en-US" altLang="tr-TR" sz="2800" b="0" i="0" u="none" strike="noStrike" cap="none" normalizeH="0" baseline="0" dirty="0" err="1">
                <a:ln>
                  <a:noFill/>
                </a:ln>
                <a:solidFill>
                  <a:srgbClr val="000000"/>
                </a:solidFill>
                <a:effectLst/>
                <a:latin typeface="Bell MT" panose="02020503060305020303" pitchFamily="18" charset="0"/>
                <a:ea typeface="Calibri" panose="020F0502020204030204" pitchFamily="34" charset="0"/>
              </a:rPr>
              <a:t>tutumlarını</a:t>
            </a:r>
            <a:r>
              <a:rPr kumimoji="0" lang="en-US" altLang="tr-TR" sz="2800" b="0" i="0" u="none" strike="noStrike" cap="none" normalizeH="0" baseline="0" dirty="0">
                <a:ln>
                  <a:noFill/>
                </a:ln>
                <a:solidFill>
                  <a:srgbClr val="000000"/>
                </a:solidFill>
                <a:effectLst/>
                <a:latin typeface="Bell MT" panose="02020503060305020303" pitchFamily="18" charset="0"/>
                <a:ea typeface="Calibri" panose="020F0502020204030204" pitchFamily="34" charset="0"/>
              </a:rPr>
              <a:t> </a:t>
            </a:r>
            <a:r>
              <a:rPr kumimoji="0" lang="en-US" altLang="tr-TR" sz="2800" b="0" i="0" u="none" strike="noStrike" cap="none" normalizeH="0" baseline="0" dirty="0" err="1">
                <a:ln>
                  <a:noFill/>
                </a:ln>
                <a:solidFill>
                  <a:srgbClr val="000000"/>
                </a:solidFill>
                <a:effectLst/>
                <a:latin typeface="Bell MT" panose="02020503060305020303" pitchFamily="18" charset="0"/>
                <a:ea typeface="Times New Roman" panose="02020603050405020304" pitchFamily="18" charset="0"/>
              </a:rPr>
              <a:t>geliştirmek</a:t>
            </a:r>
            <a:endParaRPr kumimoji="0" lang="tr-TR" altLang="tr-TR" sz="2800" b="0" i="0" u="none" strike="noStrike" cap="none" normalizeH="0" baseline="0" dirty="0">
              <a:ln>
                <a:noFill/>
              </a:ln>
              <a:solidFill>
                <a:srgbClr val="000000"/>
              </a:solidFill>
              <a:latin typeface="Bell MT" panose="02020503060305020303" pitchFamily="18" charset="0"/>
              <a:ea typeface="Times New Roman" panose="02020603050405020304" pitchFamily="18" charset="0"/>
            </a:endParaRPr>
          </a:p>
          <a:p>
            <a:pPr marL="1235075" indent="-285750" algn="just">
              <a:lnSpc>
                <a:spcPct val="106000"/>
              </a:lnSpc>
              <a:spcAft>
                <a:spcPts val="2685"/>
              </a:spcAft>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Avrupa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değerlerini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Times New Roman" panose="02020603050405020304" pitchFamily="18" charset="0"/>
              </a:rPr>
              <a:t>güçlendirmek</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Calibri" panose="020F0502020204030204" pitchFamily="34" charset="0"/>
              </a:rPr>
              <a:t>önyargıları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klişeleri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yıkmak</a:t>
            </a:r>
            <a:endParaRPr lang="tr-TR" sz="2800" dirty="0">
              <a:solidFill>
                <a:srgbClr val="000000"/>
              </a:solidFill>
              <a:effectLst/>
              <a:latin typeface="Bell MT" panose="02020503060305020303" pitchFamily="18" charset="0"/>
              <a:ea typeface="Calibri" panose="020F0502020204030204" pitchFamily="34" charset="0"/>
            </a:endParaRPr>
          </a:p>
          <a:p>
            <a:pPr marL="1235075" indent="-285750" algn="just">
              <a:lnSpc>
                <a:spcPct val="106000"/>
              </a:lnSpc>
              <a:spcAft>
                <a:spcPts val="2685"/>
              </a:spcAft>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Sosyal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olarak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ilgili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konular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hakkında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farkındalığı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artırmak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böylece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topluma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katılımı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aktif</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katılımı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teşvik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etmek</a:t>
            </a:r>
            <a:r>
              <a:rPr lang="en-US" sz="2800" dirty="0">
                <a:solidFill>
                  <a:srgbClr val="000000"/>
                </a:solidFill>
                <a:effectLst/>
                <a:latin typeface="Bell MT" panose="02020503060305020303" pitchFamily="18" charset="0"/>
                <a:ea typeface="Calibri" panose="020F0502020204030204" pitchFamily="34" charset="0"/>
              </a:rPr>
              <a:t>.</a:t>
            </a:r>
            <a:endParaRPr lang="tr-TR" sz="2800" dirty="0">
              <a:solidFill>
                <a:srgbClr val="000000"/>
              </a:solidFill>
              <a:effectLst/>
              <a:latin typeface="Bell MT" panose="02020503060305020303" pitchFamily="18" charset="0"/>
              <a:ea typeface="Calibri" panose="020F0502020204030204" pitchFamily="34" charset="0"/>
            </a:endParaRPr>
          </a:p>
          <a:p>
            <a:pPr marL="1235075" indent="-285750" algn="just">
              <a:lnSpc>
                <a:spcPct val="106000"/>
              </a:lnSpc>
              <a:spcAft>
                <a:spcPts val="2685"/>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a:p>
            <a:pPr marL="1235075" indent="-285750" algn="just">
              <a:lnSpc>
                <a:spcPct val="106000"/>
              </a:lnSpc>
              <a:spcAft>
                <a:spcPts val="2685"/>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a:p>
            <a:pPr marL="1235075" indent="-285750" algn="just">
              <a:lnSpc>
                <a:spcPct val="106000"/>
              </a:lnSpc>
              <a:spcAft>
                <a:spcPts val="2685"/>
              </a:spcAft>
              <a:buFont typeface="Wingdings" panose="05000000000000000000" pitchFamily="2" charset="2"/>
              <a:buChar char="Ø"/>
            </a:pPr>
            <a:endParaRPr lang="tr-TR" sz="1000" dirty="0">
              <a:solidFill>
                <a:srgbClr val="000000"/>
              </a:solidFill>
              <a:effectLst/>
              <a:latin typeface="Calibri" panose="020F0502020204030204" pitchFamily="34" charset="0"/>
              <a:ea typeface="Calibri" panose="020F0502020204030204" pitchFamily="34" charset="0"/>
            </a:endParaRPr>
          </a:p>
        </p:txBody>
      </p:sp>
      <p:pic>
        <p:nvPicPr>
          <p:cNvPr id="2070" name="Picture 66693">
            <a:extLst>
              <a:ext uri="{FF2B5EF4-FFF2-40B4-BE49-F238E27FC236}">
                <a16:creationId xmlns:a16="http://schemas.microsoft.com/office/drawing/2014/main" id="{6FCEDCB2-E751-4D92-8D0A-5079F32B9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374775"/>
            <a:ext cx="92075" cy="1905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7546">
            <a:extLst>
              <a:ext uri="{FF2B5EF4-FFF2-40B4-BE49-F238E27FC236}">
                <a16:creationId xmlns:a16="http://schemas.microsoft.com/office/drawing/2014/main" id="{02EE9E53-0174-45C5-B7C3-3410C01FD03E}"/>
              </a:ext>
            </a:extLst>
          </p:cNvPr>
          <p:cNvGrpSpPr>
            <a:grpSpLocks/>
          </p:cNvGrpSpPr>
          <p:nvPr/>
        </p:nvGrpSpPr>
        <p:grpSpPr bwMode="auto">
          <a:xfrm>
            <a:off x="58738" y="6418263"/>
            <a:ext cx="4621212" cy="19050"/>
            <a:chOff x="0" y="0"/>
            <a:chExt cx="46210" cy="196"/>
          </a:xfrm>
        </p:grpSpPr>
        <p:sp>
          <p:nvSpPr>
            <p:cNvPr id="29" name="Shape 277545">
              <a:extLst>
                <a:ext uri="{FF2B5EF4-FFF2-40B4-BE49-F238E27FC236}">
                  <a16:creationId xmlns:a16="http://schemas.microsoft.com/office/drawing/2014/main" id="{058A0CC3-A647-40C4-BA32-A0062F989921}"/>
                </a:ext>
              </a:extLst>
            </p:cNvPr>
            <p:cNvSpPr>
              <a:spLocks/>
            </p:cNvSpPr>
            <p:nvPr/>
          </p:nvSpPr>
          <p:spPr bwMode="auto">
            <a:xfrm>
              <a:off x="0" y="0"/>
              <a:ext cx="46210" cy="196"/>
            </a:xfrm>
            <a:custGeom>
              <a:avLst/>
              <a:gdLst>
                <a:gd name="T0" fmla="*/ 0 w 4621091"/>
                <a:gd name="T1" fmla="*/ 9825 h 19650"/>
                <a:gd name="T2" fmla="*/ 4621091 w 4621091"/>
                <a:gd name="T3" fmla="*/ 9825 h 19650"/>
                <a:gd name="T4" fmla="*/ 0 w 4621091"/>
                <a:gd name="T5" fmla="*/ 0 h 19650"/>
                <a:gd name="T6" fmla="*/ 4621091 w 4621091"/>
                <a:gd name="T7" fmla="*/ 19650 h 19650"/>
              </a:gdLst>
              <a:ahLst/>
              <a:cxnLst>
                <a:cxn ang="0">
                  <a:pos x="T0" y="T1"/>
                </a:cxn>
                <a:cxn ang="0">
                  <a:pos x="T2" y="T3"/>
                </a:cxn>
              </a:cxnLst>
              <a:rect l="T4" t="T5" r="T6" b="T7"/>
              <a:pathLst>
                <a:path w="4621091" h="19650">
                  <a:moveTo>
                    <a:pt x="0" y="9825"/>
                  </a:moveTo>
                  <a:lnTo>
                    <a:pt x="4621091" y="9825"/>
                  </a:lnTo>
                </a:path>
              </a:pathLst>
            </a:custGeom>
            <a:noFill/>
            <a:ln w="19650">
              <a:solidFill>
                <a:srgbClr val="000000"/>
              </a:solidFill>
              <a:miter lim="1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pic>
        <p:nvPicPr>
          <p:cNvPr id="2067" name="Picture 277543">
            <a:extLst>
              <a:ext uri="{FF2B5EF4-FFF2-40B4-BE49-F238E27FC236}">
                <a16:creationId xmlns:a16="http://schemas.microsoft.com/office/drawing/2014/main" id="{F42D990B-EBD8-42F8-AFCB-A525639F3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3">
            <a:extLst>
              <a:ext uri="{FF2B5EF4-FFF2-40B4-BE49-F238E27FC236}">
                <a16:creationId xmlns:a16="http://schemas.microsoft.com/office/drawing/2014/main" id="{EACB4B3F-AE03-4ECB-8027-4521262E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1" name="Rectangle 24">
            <a:extLst>
              <a:ext uri="{FF2B5EF4-FFF2-40B4-BE49-F238E27FC236}">
                <a16:creationId xmlns:a16="http://schemas.microsoft.com/office/drawing/2014/main" id="{A6F45B7B-08F7-4201-8C85-B66E0A40C375}"/>
              </a:ext>
            </a:extLst>
          </p:cNvPr>
          <p:cNvSpPr>
            <a:spLocks noChangeArrowheads="1"/>
          </p:cNvSpPr>
          <p:nvPr/>
        </p:nvSpPr>
        <p:spPr bwMode="auto">
          <a:xfrm>
            <a:off x="6965659" y="187896"/>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tr-TR"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pic>
        <p:nvPicPr>
          <p:cNvPr id="40" name="İçerik Yer Tutucusu 4">
            <a:extLst>
              <a:ext uri="{FF2B5EF4-FFF2-40B4-BE49-F238E27FC236}">
                <a16:creationId xmlns:a16="http://schemas.microsoft.com/office/drawing/2014/main" id="{0E1D6B9E-04A0-4633-9FFC-53133FF865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44" y="310335"/>
            <a:ext cx="1015233" cy="911565"/>
          </a:xfrm>
          <a:prstGeom prst="rect">
            <a:avLst/>
          </a:prstGeom>
        </p:spPr>
      </p:pic>
    </p:spTree>
    <p:extLst>
      <p:ext uri="{BB962C8B-B14F-4D97-AF65-F5344CB8AC3E}">
        <p14:creationId xmlns:p14="http://schemas.microsoft.com/office/powerpoint/2010/main" val="4262174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4294967295"/>
          </p:nvPr>
        </p:nvSpPr>
        <p:spPr>
          <a:xfrm>
            <a:off x="9448800" y="6356350"/>
            <a:ext cx="2743200" cy="365125"/>
          </a:xfrm>
          <a:prstGeom prst="rect">
            <a:avLst/>
          </a:prstGeom>
        </p:spPr>
        <p:txBody>
          <a:bodyPr/>
          <a:lstStyle/>
          <a:p>
            <a:pPr algn="r"/>
            <a:fld id="{AD3D2B42-32A0-432E-A2EC-07C08FCF2D38}" type="slidenum">
              <a:rPr lang="tr-TR" smtClean="0"/>
              <a:pPr algn="r"/>
              <a:t>31</a:t>
            </a:fld>
            <a:endParaRPr lang="tr-TR"/>
          </a:p>
        </p:txBody>
      </p:sp>
      <p:sp>
        <p:nvSpPr>
          <p:cNvPr id="14" name="Metin kutusu 13">
            <a:extLst>
              <a:ext uri="{FF2B5EF4-FFF2-40B4-BE49-F238E27FC236}">
                <a16:creationId xmlns:a16="http://schemas.microsoft.com/office/drawing/2014/main" id="{A1337CD9-3D83-4DA4-A81B-B55EF5A4D754}"/>
              </a:ext>
            </a:extLst>
          </p:cNvPr>
          <p:cNvSpPr txBox="1"/>
          <p:nvPr/>
        </p:nvSpPr>
        <p:spPr>
          <a:xfrm>
            <a:off x="2319130" y="1253878"/>
            <a:ext cx="6745357" cy="734881"/>
          </a:xfrm>
          <a:prstGeom prst="rect">
            <a:avLst/>
          </a:prstGeom>
          <a:noFill/>
        </p:spPr>
        <p:txBody>
          <a:bodyPr wrap="square">
            <a:spAutoFit/>
          </a:bodyPr>
          <a:lstStyle/>
          <a:p>
            <a:pPr marL="6350" indent="-6350" algn="ctr">
              <a:lnSpc>
                <a:spcPct val="107000"/>
              </a:lnSpc>
              <a:spcAft>
                <a:spcPts val="800"/>
              </a:spcAft>
            </a:pPr>
            <a:r>
              <a:rPr lang="en-US" sz="4000" dirty="0" err="1">
                <a:solidFill>
                  <a:srgbClr val="FF0000"/>
                </a:solidFill>
                <a:effectLst/>
                <a:latin typeface="Bell MT" panose="02020503060305020303" pitchFamily="18" charset="0"/>
                <a:ea typeface="Calibri" panose="020F0502020204030204" pitchFamily="34" charset="0"/>
              </a:rPr>
              <a:t>Nedir</a:t>
            </a:r>
            <a:r>
              <a:rPr lang="en-US" sz="4000" dirty="0">
                <a:solidFill>
                  <a:srgbClr val="FF0000"/>
                </a:solidFill>
                <a:effectLst/>
                <a:latin typeface="Bell MT" panose="02020503060305020303" pitchFamily="18" charset="0"/>
                <a:ea typeface="Calibri" panose="020F0502020204030204" pitchFamily="34" charset="0"/>
              </a:rPr>
              <a:t>?</a:t>
            </a:r>
            <a:endParaRPr lang="tr-TR" sz="4000" dirty="0">
              <a:solidFill>
                <a:srgbClr val="FF0000"/>
              </a:solidFill>
              <a:effectLst/>
              <a:latin typeface="Bell MT" panose="02020503060305020303" pitchFamily="18" charset="0"/>
              <a:ea typeface="Calibri" panose="020F0502020204030204" pitchFamily="34" charset="0"/>
            </a:endParaRPr>
          </a:p>
        </p:txBody>
      </p:sp>
      <p:sp>
        <p:nvSpPr>
          <p:cNvPr id="16" name="Metin kutusu 15">
            <a:extLst>
              <a:ext uri="{FF2B5EF4-FFF2-40B4-BE49-F238E27FC236}">
                <a16:creationId xmlns:a16="http://schemas.microsoft.com/office/drawing/2014/main" id="{21CEB9EF-9EDA-4245-95F3-05B6D29EA058}"/>
              </a:ext>
            </a:extLst>
          </p:cNvPr>
          <p:cNvSpPr txBox="1"/>
          <p:nvPr/>
        </p:nvSpPr>
        <p:spPr>
          <a:xfrm>
            <a:off x="1086678" y="2239619"/>
            <a:ext cx="10787270" cy="6857262"/>
          </a:xfrm>
          <a:prstGeom prst="rect">
            <a:avLst/>
          </a:prstGeom>
          <a:noFill/>
        </p:spPr>
        <p:txBody>
          <a:bodyPr wrap="square">
            <a:spAutoFit/>
          </a:bodyPr>
          <a:lstStyle/>
          <a:p>
            <a:pPr marL="995045">
              <a:lnSpc>
                <a:spcPct val="106000"/>
              </a:lnSpc>
              <a:spcAft>
                <a:spcPts val="4185"/>
              </a:spcAft>
            </a:pPr>
            <a:r>
              <a:rPr lang="en-US" sz="2400" dirty="0" err="1">
                <a:solidFill>
                  <a:srgbClr val="000000"/>
                </a:solidFill>
                <a:effectLst/>
                <a:latin typeface="Bell MT" panose="02020503060305020303" pitchFamily="18" charset="0"/>
                <a:ea typeface="Calibri" panose="020F0502020204030204" pitchFamily="34" charset="0"/>
              </a:rPr>
              <a:t>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az</a:t>
            </a:r>
            <a:r>
              <a:rPr lang="en-US" sz="2400" dirty="0">
                <a:solidFill>
                  <a:srgbClr val="000000"/>
                </a:solidFill>
                <a:effectLst/>
                <a:latin typeface="Bell MT" panose="02020503060305020303" pitchFamily="18" charset="0"/>
                <a:ea typeface="Calibri" panose="020F0502020204030204" pitchFamily="34" charset="0"/>
              </a:rPr>
              <a:t> 2 </a:t>
            </a:r>
            <a:r>
              <a:rPr lang="en-US" sz="2400" dirty="0" err="1">
                <a:solidFill>
                  <a:srgbClr val="000000"/>
                </a:solidFill>
                <a:effectLst/>
                <a:latin typeface="Bell MT" panose="02020503060305020303" pitchFamily="18" charset="0"/>
                <a:ea typeface="Calibri" panose="020F0502020204030204" pitchFamily="34" charset="0"/>
              </a:rPr>
              <a:t>farklı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ülkeden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gençlik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gruplarının</a:t>
            </a:r>
            <a:endParaRPr lang="tr-TR" sz="2400" dirty="0">
              <a:solidFill>
                <a:srgbClr val="000000"/>
              </a:solidFill>
              <a:effectLst/>
              <a:latin typeface="Bell MT" panose="02020503060305020303" pitchFamily="18" charset="0"/>
              <a:ea typeface="Calibri" panose="020F0502020204030204" pitchFamily="34" charset="0"/>
            </a:endParaRPr>
          </a:p>
          <a:p>
            <a:pPr marL="995045">
              <a:lnSpc>
                <a:spcPct val="106000"/>
              </a:lnSpc>
              <a:spcAft>
                <a:spcPts val="4185"/>
              </a:spcAft>
            </a:pPr>
            <a:r>
              <a:rPr lang="en-US" sz="2400" dirty="0" err="1">
                <a:solidFill>
                  <a:srgbClr val="000000"/>
                </a:solidFill>
                <a:effectLst/>
                <a:latin typeface="Bell MT" panose="02020503060305020303" pitchFamily="18" charset="0"/>
                <a:ea typeface="Calibri" panose="020F0502020204030204" pitchFamily="34" charset="0"/>
              </a:rPr>
              <a:t>Kısa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bir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süre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için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ilgi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duydukları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bir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konu</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hakkında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yaygın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öğrenme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programlarını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uygulayarak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yeterliliklerini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geliştirdikleri</a:t>
            </a:r>
            <a:endParaRPr lang="tr-TR" sz="2400" dirty="0">
              <a:solidFill>
                <a:srgbClr val="000000"/>
              </a:solidFill>
              <a:effectLst/>
              <a:latin typeface="Bell MT" panose="02020503060305020303" pitchFamily="18" charset="0"/>
              <a:ea typeface="Calibri" panose="020F0502020204030204" pitchFamily="34" charset="0"/>
            </a:endParaRPr>
          </a:p>
          <a:p>
            <a:pPr marL="6350" indent="-6350" algn="just">
              <a:lnSpc>
                <a:spcPct val="108000"/>
              </a:lnSpc>
              <a:spcAft>
                <a:spcPts val="15"/>
              </a:spcAft>
            </a:pP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Bunu</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yaparken</a:t>
            </a:r>
            <a:r>
              <a:rPr lang="en-US" sz="2400" dirty="0">
                <a:solidFill>
                  <a:srgbClr val="000000"/>
                </a:solidFill>
                <a:effectLst/>
                <a:latin typeface="Bell MT" panose="02020503060305020303" pitchFamily="18" charset="0"/>
                <a:ea typeface="Calibri" panose="020F0502020204030204" pitchFamily="34" charset="0"/>
              </a:rPr>
              <a:t> de </a:t>
            </a:r>
            <a:r>
              <a:rPr lang="en-US" sz="2400" dirty="0" err="1">
                <a:solidFill>
                  <a:srgbClr val="000000"/>
                </a:solidFill>
                <a:effectLst/>
                <a:latin typeface="Bell MT" panose="02020503060305020303" pitchFamily="18" charset="0"/>
                <a:ea typeface="Calibri" panose="020F0502020204030204" pitchFamily="34" charset="0"/>
              </a:rPr>
              <a:t>Avrupa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GençlikHedeflerinden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ilham</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aldıkları</a:t>
            </a:r>
            <a:endParaRPr lang="tr-TR" sz="2400" dirty="0">
              <a:solidFill>
                <a:srgbClr val="000000"/>
              </a:solidFill>
              <a:effectLst/>
              <a:latin typeface="Bell MT" panose="02020503060305020303" pitchFamily="18" charset="0"/>
              <a:ea typeface="Calibri" panose="020F0502020204030204" pitchFamily="34" charset="0"/>
            </a:endParaRPr>
          </a:p>
          <a:p>
            <a:pPr marL="6350" indent="-6350" algn="just">
              <a:lnSpc>
                <a:spcPct val="108000"/>
              </a:lnSpc>
              <a:spcAft>
                <a:spcPts val="15"/>
              </a:spcAft>
            </a:pPr>
            <a:endParaRPr lang="tr-TR" sz="2400" dirty="0">
              <a:solidFill>
                <a:srgbClr val="000000"/>
              </a:solidFill>
              <a:latin typeface="Bell MT" panose="02020503060305020303" pitchFamily="18" charset="0"/>
              <a:ea typeface="Calibri" panose="020F0502020204030204" pitchFamily="34" charset="0"/>
            </a:endParaRPr>
          </a:p>
          <a:p>
            <a:pPr marL="6350" indent="-6350" algn="just">
              <a:lnSpc>
                <a:spcPct val="108000"/>
              </a:lnSpc>
              <a:spcAft>
                <a:spcPts val="15"/>
              </a:spcAft>
            </a:pP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Katılımcıların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proje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öncesinde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tasarlayıp</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hazırladıkları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faaliyet</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programını</a:t>
            </a:r>
            <a:endParaRPr lang="tr-TR" sz="2400" dirty="0">
              <a:solidFill>
                <a:srgbClr val="000000"/>
              </a:solidFill>
              <a:effectLst/>
              <a:latin typeface="Bell MT" panose="02020503060305020303" pitchFamily="18" charset="0"/>
              <a:ea typeface="Calibri" panose="020F0502020204030204" pitchFamily="34" charset="0"/>
            </a:endParaRPr>
          </a:p>
          <a:p>
            <a:pPr marL="6350" indent="-6350" algn="just">
              <a:lnSpc>
                <a:spcPct val="108000"/>
              </a:lnSpc>
              <a:spcAft>
                <a:spcPts val="15"/>
              </a:spcAft>
            </a:pPr>
            <a:r>
              <a:rPr lang="tr-TR" sz="2400" dirty="0">
                <a:solidFill>
                  <a:srgbClr val="000000"/>
                </a:solidFill>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ortaklaşa</a:t>
            </a:r>
            <a:r>
              <a:rPr lang="tr-TR" sz="2400" dirty="0">
                <a:solidFill>
                  <a:srgbClr val="000000"/>
                </a:solidFill>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yürüttüğü</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programlardır</a:t>
            </a:r>
            <a:r>
              <a:rPr lang="en-US" sz="2400" dirty="0">
                <a:solidFill>
                  <a:srgbClr val="000000"/>
                </a:solidFill>
                <a:effectLst/>
                <a:latin typeface="Bell MT" panose="02020503060305020303" pitchFamily="18" charset="0"/>
                <a:ea typeface="Calibri" panose="020F0502020204030204" pitchFamily="34" charset="0"/>
              </a:rPr>
              <a:t>.</a:t>
            </a:r>
            <a:endParaRPr lang="tr-TR" sz="2400" dirty="0">
              <a:solidFill>
                <a:srgbClr val="000000"/>
              </a:solidFill>
              <a:effectLst/>
              <a:latin typeface="Bell MT" panose="02020503060305020303" pitchFamily="18" charset="0"/>
              <a:ea typeface="Calibri" panose="020F0502020204030204" pitchFamily="34" charset="0"/>
            </a:endParaRPr>
          </a:p>
          <a:p>
            <a:pPr marL="6350" indent="-6350" algn="just">
              <a:lnSpc>
                <a:spcPct val="108000"/>
              </a:lnSpc>
              <a:spcAft>
                <a:spcPts val="15"/>
              </a:spcAft>
            </a:pPr>
            <a:endParaRPr lang="tr-TR" sz="2400" dirty="0">
              <a:solidFill>
                <a:srgbClr val="000000"/>
              </a:solidFill>
              <a:effectLst/>
              <a:latin typeface="Bell MT" panose="02020503060305020303" pitchFamily="18" charset="0"/>
              <a:ea typeface="Calibri" panose="020F0502020204030204" pitchFamily="34" charset="0"/>
            </a:endParaRPr>
          </a:p>
          <a:p>
            <a:pPr marL="6350" indent="-6350" algn="just">
              <a:lnSpc>
                <a:spcPct val="108000"/>
              </a:lnSpc>
              <a:spcAft>
                <a:spcPts val="15"/>
              </a:spcAft>
            </a:pPr>
            <a:r>
              <a:rPr lang="tr-TR" sz="2400" dirty="0">
                <a:solidFill>
                  <a:srgbClr val="000000"/>
                </a:solidFill>
                <a:latin typeface="Bell MT" panose="02020503060305020303" pitchFamily="18" charset="0"/>
                <a:ea typeface="Calibri" panose="020F0502020204030204" pitchFamily="34" charset="0"/>
              </a:rPr>
              <a:t>         </a:t>
            </a:r>
            <a:endParaRPr lang="tr-TR" sz="2400" dirty="0">
              <a:solidFill>
                <a:srgbClr val="000000"/>
              </a:solidFill>
              <a:effectLst/>
              <a:latin typeface="Bell MT" panose="02020503060305020303" pitchFamily="18" charset="0"/>
              <a:ea typeface="Calibri" panose="020F0502020204030204" pitchFamily="34" charset="0"/>
            </a:endParaRPr>
          </a:p>
          <a:p>
            <a:pPr marL="6350" indent="-6350" algn="just">
              <a:lnSpc>
                <a:spcPct val="108000"/>
              </a:lnSpc>
              <a:spcAft>
                <a:spcPts val="15"/>
              </a:spcAft>
            </a:pPr>
            <a:r>
              <a:rPr lang="tr-TR" dirty="0">
                <a:solidFill>
                  <a:srgbClr val="000000"/>
                </a:solidFill>
                <a:latin typeface="Calibri" panose="020F0502020204030204" pitchFamily="34" charset="0"/>
                <a:ea typeface="Calibri" panose="020F0502020204030204" pitchFamily="34" charset="0"/>
              </a:rPr>
              <a:t>      </a:t>
            </a:r>
            <a:endParaRPr lang="tr-TR" sz="1800" dirty="0">
              <a:solidFill>
                <a:srgbClr val="000000"/>
              </a:solidFill>
              <a:effectLst/>
              <a:latin typeface="Calibri" panose="020F0502020204030204" pitchFamily="34" charset="0"/>
              <a:ea typeface="Calibri" panose="020F0502020204030204" pitchFamily="34" charset="0"/>
            </a:endParaRPr>
          </a:p>
          <a:p>
            <a:pPr marL="1280795" indent="-285750">
              <a:lnSpc>
                <a:spcPct val="106000"/>
              </a:lnSpc>
              <a:spcAft>
                <a:spcPts val="4185"/>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a:p>
            <a:pPr marL="1280795" indent="-285750">
              <a:lnSpc>
                <a:spcPct val="106000"/>
              </a:lnSpc>
              <a:spcAft>
                <a:spcPts val="4185"/>
              </a:spcAft>
              <a:buFont typeface="Wingdings" panose="05000000000000000000" pitchFamily="2" charset="2"/>
              <a:buChar char="Ø"/>
            </a:pPr>
            <a:endParaRPr lang="tr-TR" sz="1800" dirty="0">
              <a:solidFill>
                <a:srgbClr val="000000"/>
              </a:solidFill>
              <a:effectLst/>
              <a:latin typeface="Calibri" panose="020F0502020204030204" pitchFamily="34" charset="0"/>
              <a:ea typeface="Calibri" panose="020F0502020204030204" pitchFamily="34" charset="0"/>
            </a:endParaRPr>
          </a:p>
          <a:p>
            <a:pPr marL="1280795" indent="-285750">
              <a:lnSpc>
                <a:spcPct val="106000"/>
              </a:lnSpc>
              <a:spcAft>
                <a:spcPts val="4185"/>
              </a:spcAft>
              <a:buFont typeface="Wingdings" panose="05000000000000000000" pitchFamily="2" charset="2"/>
              <a:buChar char="Ø"/>
            </a:pPr>
            <a:endParaRPr lang="tr-TR" sz="1000" dirty="0">
              <a:solidFill>
                <a:srgbClr val="000000"/>
              </a:solidFill>
              <a:effectLst/>
              <a:latin typeface="Calibri" panose="020F0502020204030204" pitchFamily="34" charset="0"/>
              <a:ea typeface="Calibri" panose="020F0502020204030204" pitchFamily="34" charset="0"/>
            </a:endParaRPr>
          </a:p>
        </p:txBody>
      </p:sp>
      <p:sp>
        <p:nvSpPr>
          <p:cNvPr id="18" name="Arrow: Up 5">
            <a:extLst>
              <a:ext uri="{FF2B5EF4-FFF2-40B4-BE49-F238E27FC236}">
                <a16:creationId xmlns:a16="http://schemas.microsoft.com/office/drawing/2014/main" id="{FCB677B9-A749-4C63-B68F-D204D35A7BA8}"/>
              </a:ext>
            </a:extLst>
          </p:cNvPr>
          <p:cNvSpPr/>
          <p:nvPr/>
        </p:nvSpPr>
        <p:spPr>
          <a:xfrm rot="3771806" flipH="1">
            <a:off x="1133556" y="2161747"/>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20" name="Arrow: Up 5">
            <a:extLst>
              <a:ext uri="{FF2B5EF4-FFF2-40B4-BE49-F238E27FC236}">
                <a16:creationId xmlns:a16="http://schemas.microsoft.com/office/drawing/2014/main" id="{64160435-F8E2-4F08-8C34-2E8C41218BAB}"/>
              </a:ext>
            </a:extLst>
          </p:cNvPr>
          <p:cNvSpPr/>
          <p:nvPr/>
        </p:nvSpPr>
        <p:spPr>
          <a:xfrm rot="3771806" flipH="1">
            <a:off x="1447203" y="4421468"/>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22" name="Arrow: Up 5">
            <a:extLst>
              <a:ext uri="{FF2B5EF4-FFF2-40B4-BE49-F238E27FC236}">
                <a16:creationId xmlns:a16="http://schemas.microsoft.com/office/drawing/2014/main" id="{1BBB8ECF-56B4-4B7F-8CDC-479CC4209ADA}"/>
              </a:ext>
            </a:extLst>
          </p:cNvPr>
          <p:cNvSpPr/>
          <p:nvPr/>
        </p:nvSpPr>
        <p:spPr>
          <a:xfrm rot="3771806" flipH="1">
            <a:off x="1235682" y="3092089"/>
            <a:ext cx="584612"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23" name="Arrow: Up 5">
            <a:extLst>
              <a:ext uri="{FF2B5EF4-FFF2-40B4-BE49-F238E27FC236}">
                <a16:creationId xmlns:a16="http://schemas.microsoft.com/office/drawing/2014/main" id="{23CFE33D-3346-4319-85C8-BD7A41744AA9}"/>
              </a:ext>
            </a:extLst>
          </p:cNvPr>
          <p:cNvSpPr/>
          <p:nvPr/>
        </p:nvSpPr>
        <p:spPr>
          <a:xfrm rot="3771806" flipH="1">
            <a:off x="1288177" y="5150884"/>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pic>
        <p:nvPicPr>
          <p:cNvPr id="24" name="İçerik Yer Tutucusu 4">
            <a:extLst>
              <a:ext uri="{FF2B5EF4-FFF2-40B4-BE49-F238E27FC236}">
                <a16:creationId xmlns:a16="http://schemas.microsoft.com/office/drawing/2014/main" id="{E8BDA53E-08C1-45DC-B264-1039C5208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Tree>
    <p:extLst>
      <p:ext uri="{BB962C8B-B14F-4D97-AF65-F5344CB8AC3E}">
        <p14:creationId xmlns:p14="http://schemas.microsoft.com/office/powerpoint/2010/main" val="367700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063831" y="1457689"/>
            <a:ext cx="6094378" cy="400110"/>
          </a:xfrm>
          <a:prstGeom prst="rect">
            <a:avLst/>
          </a:prstGeom>
          <a:noFill/>
        </p:spPr>
        <p:txBody>
          <a:bodyPr wrap="square">
            <a:spAutoFit/>
          </a:bodyPr>
          <a:lstStyle/>
          <a:p>
            <a:endParaRPr lang="tr-TR" sz="2000" dirty="0"/>
          </a:p>
        </p:txBody>
      </p:sp>
      <p:sp>
        <p:nvSpPr>
          <p:cNvPr id="13" name="Metin kutusu 12">
            <a:hlinkClick r:id="rId3" action="ppaction://hlinksldjump"/>
            <a:extLst>
              <a:ext uri="{FF2B5EF4-FFF2-40B4-BE49-F238E27FC236}">
                <a16:creationId xmlns:a16="http://schemas.microsoft.com/office/drawing/2014/main" id="{E863CBCD-B6E1-4ECB-B04C-02EFED69F0B8}"/>
              </a:ext>
            </a:extLst>
          </p:cNvPr>
          <p:cNvSpPr txBox="1"/>
          <p:nvPr/>
        </p:nvSpPr>
        <p:spPr>
          <a:xfrm>
            <a:off x="1325217" y="1548809"/>
            <a:ext cx="8926872" cy="1496115"/>
          </a:xfrm>
          <a:prstGeom prst="rect">
            <a:avLst/>
          </a:prstGeom>
          <a:noFill/>
        </p:spPr>
        <p:txBody>
          <a:bodyPr wrap="square">
            <a:spAutoFit/>
          </a:bodyPr>
          <a:lstStyle/>
          <a:p>
            <a:pPr marL="6350" marR="193675" indent="-6350" algn="ctr">
              <a:lnSpc>
                <a:spcPct val="107000"/>
              </a:lnSpc>
              <a:spcAft>
                <a:spcPts val="800"/>
              </a:spcAft>
            </a:pPr>
            <a:r>
              <a:rPr lang="en-US" sz="4000" dirty="0">
                <a:solidFill>
                  <a:srgbClr val="FF0000"/>
                </a:solidFill>
                <a:effectLst/>
                <a:latin typeface="Bell MT" panose="02020503060305020303" pitchFamily="18" charset="0"/>
                <a:ea typeface="Calibri" panose="020F0502020204030204" pitchFamily="34" charset="0"/>
              </a:rPr>
              <a:t>Ne </a:t>
            </a:r>
            <a:r>
              <a:rPr lang="en-US" sz="4000" dirty="0" err="1">
                <a:solidFill>
                  <a:srgbClr val="FF0000"/>
                </a:solidFill>
                <a:effectLst/>
                <a:latin typeface="Bell MT" panose="02020503060305020303" pitchFamily="18" charset="0"/>
                <a:ea typeface="Calibri" panose="020F0502020204030204" pitchFamily="34" charset="0"/>
              </a:rPr>
              <a:t>Değildir</a:t>
            </a:r>
            <a:r>
              <a:rPr lang="en-US" sz="4000" dirty="0">
                <a:solidFill>
                  <a:srgbClr val="FF0000"/>
                </a:solidFill>
                <a:effectLst/>
                <a:latin typeface="Bell MT" panose="02020503060305020303" pitchFamily="18" charset="0"/>
                <a:ea typeface="Calibri" panose="020F0502020204030204" pitchFamily="34" charset="0"/>
              </a:rPr>
              <a:t>?</a:t>
            </a:r>
            <a:endParaRPr lang="tr-TR" sz="4000" dirty="0">
              <a:solidFill>
                <a:srgbClr val="FF0000"/>
              </a:solidFill>
              <a:effectLst/>
              <a:latin typeface="Bell MT" panose="02020503060305020303" pitchFamily="18" charset="0"/>
              <a:ea typeface="Calibri" panose="020F0502020204030204" pitchFamily="34" charset="0"/>
            </a:endParaRPr>
          </a:p>
          <a:p>
            <a:pPr marL="6350" marR="193675" indent="-6350">
              <a:lnSpc>
                <a:spcPct val="107000"/>
              </a:lnSpc>
              <a:spcAft>
                <a:spcPts val="800"/>
              </a:spcAft>
            </a:pPr>
            <a:r>
              <a:rPr lang="tr-TR" sz="4000" dirty="0">
                <a:solidFill>
                  <a:srgbClr val="FF0000"/>
                </a:solidFill>
                <a:effectLst/>
                <a:latin typeface="Bell MT" panose="02020503060305020303" pitchFamily="18" charset="0"/>
                <a:ea typeface="Calibri" panose="020F0502020204030204" pitchFamily="34" charset="0"/>
              </a:rPr>
              <a:t> </a:t>
            </a:r>
          </a:p>
        </p:txBody>
      </p:sp>
      <p:sp>
        <p:nvSpPr>
          <p:cNvPr id="15" name="Metin kutusu 14">
            <a:hlinkClick r:id="rId4" action="ppaction://hlinksldjump"/>
            <a:extLst>
              <a:ext uri="{FF2B5EF4-FFF2-40B4-BE49-F238E27FC236}">
                <a16:creationId xmlns:a16="http://schemas.microsoft.com/office/drawing/2014/main" id="{A3350D6B-D14F-4333-9CFE-BD6A33F1AA40}"/>
              </a:ext>
            </a:extLst>
          </p:cNvPr>
          <p:cNvSpPr txBox="1"/>
          <p:nvPr/>
        </p:nvSpPr>
        <p:spPr>
          <a:xfrm>
            <a:off x="2063831" y="3542818"/>
            <a:ext cx="6094378" cy="400110"/>
          </a:xfrm>
          <a:prstGeom prst="rect">
            <a:avLst/>
          </a:prstGeom>
          <a:noFill/>
        </p:spPr>
        <p:txBody>
          <a:bodyPr wrap="square">
            <a:spAutoFit/>
          </a:bodyPr>
          <a:lstStyle/>
          <a:p>
            <a:endParaRPr lang="tr-TR" sz="2000" dirty="0"/>
          </a:p>
        </p:txBody>
      </p:sp>
      <p:sp>
        <p:nvSpPr>
          <p:cNvPr id="17" name="Metin kutusu 16">
            <a:hlinkClick r:id="rId5"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32</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0">
            <a:extLst>
              <a:ext uri="{FF2B5EF4-FFF2-40B4-BE49-F238E27FC236}">
                <a16:creationId xmlns:a16="http://schemas.microsoft.com/office/drawing/2014/main" id="{025C54D3-7D10-4CD5-A9EA-855624388D45}"/>
              </a:ext>
            </a:extLst>
          </p:cNvPr>
          <p:cNvSpPr>
            <a:spLocks noChangeArrowheads="1"/>
          </p:cNvSpPr>
          <p:nvPr/>
        </p:nvSpPr>
        <p:spPr bwMode="auto">
          <a:xfrm rot="10800000" flipV="1">
            <a:off x="1325217" y="185114"/>
            <a:ext cx="1002858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tr-TR"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endParaRPr kumimoji="0" lang="tr-TR" altLang="tr-TR"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100" dirty="0">
              <a:solidFill>
                <a:srgbClr val="000000"/>
              </a:solidFill>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100" b="0" i="0" u="none" strike="noStrike" cap="none" normalizeH="0" baseline="0" dirty="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100" dirty="0">
              <a:solidFill>
                <a:srgbClr val="000000"/>
              </a:solidFill>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100" b="0" i="0" u="none" strike="noStrike" cap="none" normalizeH="0" baseline="0" dirty="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100" dirty="0">
              <a:solidFill>
                <a:srgbClr val="000000"/>
              </a:solidFill>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100" b="0" i="0" u="none" strike="noStrike" cap="none" normalizeH="0" baseline="0" dirty="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100" dirty="0">
              <a:solidFill>
                <a:srgbClr val="000000"/>
              </a:solidFill>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100" b="0" i="0" u="none" strike="noStrike" cap="none" normalizeH="0" baseline="0" dirty="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100" dirty="0">
              <a:solidFill>
                <a:srgbClr val="000000"/>
              </a:solidFill>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100" b="0" i="0" u="none" strike="noStrike" cap="none" normalizeH="0" baseline="0" dirty="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2800" i="0" u="none" strike="noStrike" cap="none" normalizeH="0" baseline="0" dirty="0" err="1">
                <a:ln>
                  <a:noFill/>
                </a:ln>
                <a:solidFill>
                  <a:srgbClr val="000000"/>
                </a:solidFill>
                <a:effectLst/>
                <a:latin typeface="Bell MT" panose="02020503060305020303" pitchFamily="18" charset="0"/>
                <a:ea typeface="Courier New" panose="02070309020205020404" pitchFamily="49" charset="0"/>
              </a:rPr>
              <a:t>Akademik</a:t>
            </a:r>
            <a:r>
              <a:rPr kumimoji="0" lang="en-US" altLang="tr-TR" sz="2800" i="0" u="none" strike="noStrike" cap="none" normalizeH="0" baseline="0" dirty="0">
                <a:ln>
                  <a:noFill/>
                </a:ln>
                <a:solidFill>
                  <a:srgbClr val="000000"/>
                </a:solidFill>
                <a:effectLst/>
                <a:latin typeface="Bell MT" panose="02020503060305020303" pitchFamily="18" charset="0"/>
                <a:ea typeface="Courier New" panose="02070309020205020404" pitchFamily="49" charset="0"/>
              </a:rPr>
              <a:t> </a:t>
            </a:r>
            <a:r>
              <a:rPr kumimoji="0" lang="en-US" altLang="tr-TR" sz="2800" i="0" u="none" strike="noStrike" cap="none" normalizeH="0" baseline="0" dirty="0" err="1">
                <a:ln>
                  <a:noFill/>
                </a:ln>
                <a:solidFill>
                  <a:srgbClr val="000000"/>
                </a:solidFill>
                <a:effectLst/>
                <a:latin typeface="Bell MT" panose="02020503060305020303" pitchFamily="18" charset="0"/>
                <a:ea typeface="Courier New" panose="02070309020205020404" pitchFamily="49" charset="0"/>
              </a:rPr>
              <a:t>araştırma</a:t>
            </a:r>
            <a:r>
              <a:rPr kumimoji="0" lang="en-US" altLang="tr-TR" sz="2800" i="0" u="none" strike="noStrike" cap="none" normalizeH="0" baseline="0" dirty="0">
                <a:ln>
                  <a:noFill/>
                </a:ln>
                <a:solidFill>
                  <a:srgbClr val="000000"/>
                </a:solidFill>
                <a:effectLst/>
                <a:latin typeface="Bell MT" panose="02020503060305020303" pitchFamily="18" charset="0"/>
                <a:ea typeface="Courier New" panose="02070309020205020404" pitchFamily="49" charset="0"/>
              </a:rPr>
              <a:t> </a:t>
            </a:r>
            <a:r>
              <a:rPr kumimoji="0" lang="en-US" altLang="tr-TR" sz="2800" i="0" u="none" strike="noStrike" cap="none" normalizeH="0" baseline="0" dirty="0" err="1">
                <a:ln>
                  <a:noFill/>
                </a:ln>
                <a:solidFill>
                  <a:srgbClr val="000000"/>
                </a:solidFill>
                <a:effectLst/>
                <a:latin typeface="Bell MT" panose="02020503060305020303" pitchFamily="18" charset="0"/>
                <a:ea typeface="Courier New" panose="02070309020205020404" pitchFamily="49" charset="0"/>
              </a:rPr>
              <a:t>gezisi</a:t>
            </a:r>
            <a:endParaRPr kumimoji="0" lang="tr-TR" altLang="tr-TR" sz="2800" i="0" u="none" strike="noStrike" cap="none" normalizeH="0" baseline="0" dirty="0">
              <a:ln>
                <a:noFill/>
              </a:ln>
              <a:solidFill>
                <a:srgbClr val="000000"/>
              </a:solidFill>
              <a:effectLst/>
              <a:latin typeface="Bell MT" panose="02020503060305020303" pitchFamily="18"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i="0" u="none" strike="noStrike" cap="none" normalizeH="0" baseline="0" dirty="0">
              <a:ln>
                <a:noFill/>
              </a:ln>
              <a:solidFill>
                <a:srgbClr val="000000"/>
              </a:solidFill>
              <a:effectLst/>
              <a:latin typeface="Bell MT" panose="02020503060305020303" pitchFamily="18" charset="0"/>
              <a:ea typeface="Courier New" panose="02070309020205020404" pitchFamily="49" charset="0"/>
            </a:endParaRPr>
          </a:p>
          <a:p>
            <a:pPr eaLnBrk="0" fontAlgn="base" hangingPunct="0">
              <a:spcBef>
                <a:spcPct val="0"/>
              </a:spcBef>
              <a:spcAft>
                <a:spcPct val="0"/>
              </a:spcAft>
            </a:pPr>
            <a:r>
              <a:rPr lang="en-US" sz="2800" dirty="0" err="1">
                <a:solidFill>
                  <a:srgbClr val="000000"/>
                </a:solidFill>
                <a:effectLst/>
                <a:latin typeface="Bell MT" panose="02020503060305020303" pitchFamily="18" charset="0"/>
                <a:ea typeface="Courier New" panose="02070309020205020404" pitchFamily="49" charset="0"/>
              </a:rPr>
              <a:t>Finansal</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kâr</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amacı</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güden</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değişim</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faaliyeti</a:t>
            </a:r>
            <a:endParaRPr lang="tr-TR" sz="2800" dirty="0">
              <a:solidFill>
                <a:srgbClr val="000000"/>
              </a:solidFill>
              <a:effectLst/>
              <a:latin typeface="Bell MT" panose="02020503060305020303" pitchFamily="18" charset="0"/>
              <a:ea typeface="Courier New" panose="02070309020205020404" pitchFamily="49" charset="0"/>
            </a:endParaRPr>
          </a:p>
          <a:p>
            <a:pPr eaLnBrk="0" fontAlgn="base" hangingPunct="0">
              <a:spcBef>
                <a:spcPct val="0"/>
              </a:spcBef>
              <a:spcAft>
                <a:spcPct val="0"/>
              </a:spcAft>
            </a:pPr>
            <a:endParaRPr lang="tr-TR" sz="2800" dirty="0">
              <a:solidFill>
                <a:srgbClr val="000000"/>
              </a:solidFill>
              <a:latin typeface="Bell MT" panose="02020503060305020303" pitchFamily="18" charset="0"/>
              <a:ea typeface="Calibri" panose="020F0502020204030204" pitchFamily="34" charset="0"/>
            </a:endParaRPr>
          </a:p>
          <a:p>
            <a:pPr eaLnBrk="0" fontAlgn="base" hangingPunct="0">
              <a:spcBef>
                <a:spcPct val="0"/>
              </a:spcBef>
              <a:spcAft>
                <a:spcPct val="0"/>
              </a:spcAft>
            </a:pPr>
            <a:r>
              <a:rPr lang="en-US" sz="2800" dirty="0" err="1">
                <a:solidFill>
                  <a:srgbClr val="000000"/>
                </a:solidFill>
                <a:effectLst/>
                <a:latin typeface="Bell MT" panose="02020503060305020303" pitchFamily="18" charset="0"/>
                <a:ea typeface="Times New Roman" panose="02020603050405020304" pitchFamily="18" charset="0"/>
              </a:rPr>
              <a:t>Turizm</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kapsamına</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giren</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değişim</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Times New Roman" panose="02020603050405020304" pitchFamily="18" charset="0"/>
              </a:rPr>
              <a:t>faaliyeti</a:t>
            </a:r>
            <a:endParaRPr lang="tr-TR" sz="2800" dirty="0">
              <a:solidFill>
                <a:srgbClr val="000000"/>
              </a:solidFill>
              <a:effectLst/>
              <a:latin typeface="Bell MT" panose="02020503060305020303" pitchFamily="18" charset="0"/>
              <a:ea typeface="Calibri" panose="020F0502020204030204" pitchFamily="34" charset="0"/>
            </a:endParaRPr>
          </a:p>
          <a:p>
            <a:pPr eaLnBrk="0" fontAlgn="base" hangingPunct="0">
              <a:spcBef>
                <a:spcPct val="0"/>
              </a:spcBef>
              <a:spcAft>
                <a:spcPct val="0"/>
              </a:spcAft>
            </a:pPr>
            <a:endParaRPr lang="tr-TR" sz="2800" dirty="0">
              <a:solidFill>
                <a:srgbClr val="000000"/>
              </a:solidFill>
              <a:effectLst/>
              <a:latin typeface="Bell MT" panose="02020503060305020303" pitchFamily="18" charset="0"/>
              <a:ea typeface="Calibri" panose="020F0502020204030204" pitchFamily="34" charset="0"/>
            </a:endParaRPr>
          </a:p>
          <a:p>
            <a:pPr eaLnBrk="0" fontAlgn="base" hangingPunct="0">
              <a:spcBef>
                <a:spcPct val="0"/>
              </a:spcBef>
              <a:spcAft>
                <a:spcPct val="0"/>
              </a:spcAft>
            </a:pPr>
            <a:r>
              <a:rPr lang="en-US" sz="2800" dirty="0">
                <a:solidFill>
                  <a:srgbClr val="000000"/>
                </a:solidFill>
                <a:effectLst/>
                <a:latin typeface="Bell MT" panose="02020503060305020303" pitchFamily="18" charset="0"/>
                <a:ea typeface="Courier New" panose="02070309020205020404" pitchFamily="49" charset="0"/>
              </a:rPr>
              <a:t>Festival, </a:t>
            </a:r>
            <a:r>
              <a:rPr lang="en-US" sz="2800" dirty="0" err="1">
                <a:solidFill>
                  <a:srgbClr val="000000"/>
                </a:solidFill>
                <a:effectLst/>
                <a:latin typeface="Bell MT" panose="02020503060305020303" pitchFamily="18" charset="0"/>
                <a:ea typeface="Courier New" panose="02070309020205020404" pitchFamily="49" charset="0"/>
              </a:rPr>
              <a:t>tatil</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seyahati</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gezi</a:t>
            </a:r>
            <a:r>
              <a:rPr lang="en-US" sz="2800" dirty="0">
                <a:solidFill>
                  <a:srgbClr val="000000"/>
                </a:solidFill>
                <a:effectLst/>
                <a:latin typeface="Bell MT" panose="02020503060305020303" pitchFamily="18" charset="0"/>
                <a:ea typeface="Courier New" panose="02070309020205020404" pitchFamily="49" charset="0"/>
              </a:rPr>
              <a:t> </a:t>
            </a:r>
            <a:r>
              <a:rPr lang="en-US" sz="2800" dirty="0" err="1">
                <a:solidFill>
                  <a:srgbClr val="000000"/>
                </a:solidFill>
                <a:effectLst/>
                <a:latin typeface="Bell MT" panose="02020503060305020303" pitchFamily="18" charset="0"/>
                <a:ea typeface="Courier New" panose="02070309020205020404" pitchFamily="49" charset="0"/>
              </a:rPr>
              <a:t>turu</a:t>
            </a:r>
            <a:r>
              <a:rPr lang="en-US" sz="2800" dirty="0">
                <a:solidFill>
                  <a:srgbClr val="000000"/>
                </a:solidFill>
                <a:effectLst/>
                <a:latin typeface="Bell MT" panose="02020503060305020303" pitchFamily="18" charset="0"/>
                <a:ea typeface="Courier New" panose="02070309020205020404" pitchFamily="49" charset="0"/>
              </a:rPr>
              <a:t> vs.</a:t>
            </a:r>
            <a:endParaRPr lang="tr-TR" sz="2800" dirty="0">
              <a:solidFill>
                <a:srgbClr val="000000"/>
              </a:solidFill>
              <a:effectLst/>
              <a:latin typeface="Bell MT" panose="02020503060305020303" pitchFamily="18" charset="0"/>
              <a:ea typeface="Calibri" panose="020F0502020204030204" pitchFamily="34" charset="0"/>
            </a:endParaRPr>
          </a:p>
          <a:p>
            <a:pPr eaLnBrk="0" fontAlgn="base" hangingPunct="0">
              <a:spcBef>
                <a:spcPct val="0"/>
              </a:spcBef>
              <a:spcAft>
                <a:spcPct val="0"/>
              </a:spcAft>
            </a:pPr>
            <a:endParaRPr lang="tr-TR"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
        <p:nvSpPr>
          <p:cNvPr id="31" name="Arrow: Up 5">
            <a:extLst>
              <a:ext uri="{FF2B5EF4-FFF2-40B4-BE49-F238E27FC236}">
                <a16:creationId xmlns:a16="http://schemas.microsoft.com/office/drawing/2014/main" id="{055E9530-324C-4831-A46E-6FAF8E01B1F8}"/>
              </a:ext>
            </a:extLst>
          </p:cNvPr>
          <p:cNvSpPr/>
          <p:nvPr/>
        </p:nvSpPr>
        <p:spPr>
          <a:xfrm rot="3771806" flipH="1">
            <a:off x="540072" y="2198836"/>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2" name="Arrow: Up 5">
            <a:extLst>
              <a:ext uri="{FF2B5EF4-FFF2-40B4-BE49-F238E27FC236}">
                <a16:creationId xmlns:a16="http://schemas.microsoft.com/office/drawing/2014/main" id="{8B9CDC56-AC80-4C76-B27B-F11D93DD48A4}"/>
              </a:ext>
            </a:extLst>
          </p:cNvPr>
          <p:cNvSpPr/>
          <p:nvPr/>
        </p:nvSpPr>
        <p:spPr>
          <a:xfrm rot="3771806" flipH="1">
            <a:off x="534722" y="3018126"/>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3" name="Arrow: Up 5">
            <a:extLst>
              <a:ext uri="{FF2B5EF4-FFF2-40B4-BE49-F238E27FC236}">
                <a16:creationId xmlns:a16="http://schemas.microsoft.com/office/drawing/2014/main" id="{87574103-94F4-42CF-BFD3-199596781BD6}"/>
              </a:ext>
            </a:extLst>
          </p:cNvPr>
          <p:cNvSpPr/>
          <p:nvPr/>
        </p:nvSpPr>
        <p:spPr>
          <a:xfrm rot="3771806" flipH="1">
            <a:off x="474580" y="3831957"/>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4" name="Arrow: Up 5">
            <a:extLst>
              <a:ext uri="{FF2B5EF4-FFF2-40B4-BE49-F238E27FC236}">
                <a16:creationId xmlns:a16="http://schemas.microsoft.com/office/drawing/2014/main" id="{246D95D8-285C-4DC1-AC86-807EB960FBF7}"/>
              </a:ext>
            </a:extLst>
          </p:cNvPr>
          <p:cNvSpPr/>
          <p:nvPr/>
        </p:nvSpPr>
        <p:spPr>
          <a:xfrm rot="3771806" flipH="1">
            <a:off x="534721" y="4679197"/>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Tree>
    <p:extLst>
      <p:ext uri="{BB962C8B-B14F-4D97-AF65-F5344CB8AC3E}">
        <p14:creationId xmlns:p14="http://schemas.microsoft.com/office/powerpoint/2010/main" val="3832471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p:txBody>
          <a:bodyPr/>
          <a:lstStyle/>
          <a:p>
            <a:pPr algn="r"/>
            <a:fld id="{AD3D2B42-32A0-432E-A2EC-07C08FCF2D38}" type="slidenum">
              <a:rPr lang="tr-TR" smtClean="0"/>
              <a:pPr algn="r"/>
              <a:t>33</a:t>
            </a:fld>
            <a:endParaRPr lang="tr-TR"/>
          </a:p>
        </p:txBody>
      </p:sp>
      <p:sp>
        <p:nvSpPr>
          <p:cNvPr id="2" name="Rectangle 2">
            <a:extLst>
              <a:ext uri="{FF2B5EF4-FFF2-40B4-BE49-F238E27FC236}">
                <a16:creationId xmlns:a16="http://schemas.microsoft.com/office/drawing/2014/main" id="{BC7575C0-EE65-49BD-9AB4-AD4CD87321B2}"/>
              </a:ext>
            </a:extLst>
          </p:cNvPr>
          <p:cNvSpPr>
            <a:spLocks noChangeArrowheads="1"/>
          </p:cNvSpPr>
          <p:nvPr/>
        </p:nvSpPr>
        <p:spPr bwMode="auto">
          <a:xfrm flipV="1">
            <a:off x="0" y="-45719"/>
            <a:ext cx="120063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4097" name="Picture 277555">
            <a:extLst>
              <a:ext uri="{FF2B5EF4-FFF2-40B4-BE49-F238E27FC236}">
                <a16:creationId xmlns:a16="http://schemas.microsoft.com/office/drawing/2014/main" id="{7F155616-3BC0-4DB1-9A14-5CA5E882C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390900" y="7047231"/>
            <a:ext cx="503393" cy="45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344777F-505D-47F1-AF36-FAF97FD33C03}"/>
              </a:ext>
            </a:extLst>
          </p:cNvPr>
          <p:cNvSpPr>
            <a:spLocks noChangeArrowheads="1"/>
          </p:cNvSpPr>
          <p:nvPr/>
        </p:nvSpPr>
        <p:spPr bwMode="auto">
          <a:xfrm>
            <a:off x="607130" y="978316"/>
            <a:ext cx="12006399"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tr-TR"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br>
            <a:r>
              <a:rPr kumimoji="0" lang="en-US" altLang="tr-TR" sz="4000" b="0" i="0" u="none" strike="noStrike" cap="none" normalizeH="0" baseline="0" dirty="0" err="1">
                <a:ln>
                  <a:noFill/>
                </a:ln>
                <a:solidFill>
                  <a:srgbClr val="FF0000"/>
                </a:solidFill>
                <a:effectLst/>
                <a:latin typeface="Bell MT" panose="02020503060305020303" pitchFamily="18" charset="0"/>
                <a:ea typeface="Times New Roman" panose="02020603050405020304" pitchFamily="18" charset="0"/>
              </a:rPr>
              <a:t>Neden</a:t>
            </a:r>
            <a:r>
              <a:rPr kumimoji="0" lang="en-US" altLang="tr-TR" sz="4000" b="0" i="0" u="none" strike="noStrike" cap="none" normalizeH="0" baseline="0" dirty="0">
                <a:ln>
                  <a:noFill/>
                </a:ln>
                <a:solidFill>
                  <a:srgbClr val="FF0000"/>
                </a:solidFill>
                <a:effectLst/>
                <a:latin typeface="Bell MT" panose="02020503060305020303" pitchFamily="18" charset="0"/>
                <a:ea typeface="Times New Roman" panose="02020603050405020304" pitchFamily="18" charset="0"/>
              </a:rPr>
              <a:t> </a:t>
            </a:r>
            <a:r>
              <a:rPr kumimoji="0" lang="en-US" altLang="tr-TR" sz="4000" b="0" i="0" u="none" strike="noStrike" cap="none" normalizeH="0" baseline="0" dirty="0" err="1">
                <a:ln>
                  <a:noFill/>
                </a:ln>
                <a:solidFill>
                  <a:srgbClr val="FF0000"/>
                </a:solidFill>
                <a:effectLst/>
                <a:latin typeface="Bell MT" panose="02020503060305020303" pitchFamily="18" charset="0"/>
                <a:ea typeface="Times New Roman" panose="02020603050405020304" pitchFamily="18" charset="0"/>
              </a:rPr>
              <a:t>Gençlik</a:t>
            </a:r>
            <a:r>
              <a:rPr kumimoji="0" lang="en-US" altLang="tr-TR" sz="4000" b="0" i="0" u="none" strike="noStrike" cap="none" normalizeH="0" baseline="0" dirty="0">
                <a:ln>
                  <a:noFill/>
                </a:ln>
                <a:solidFill>
                  <a:srgbClr val="FF0000"/>
                </a:solidFill>
                <a:effectLst/>
                <a:latin typeface="Bell MT" panose="02020503060305020303" pitchFamily="18" charset="0"/>
                <a:ea typeface="Times New Roman" panose="02020603050405020304" pitchFamily="18" charset="0"/>
              </a:rPr>
              <a:t> </a:t>
            </a:r>
            <a:r>
              <a:rPr kumimoji="0" lang="en-US" altLang="tr-TR" sz="4000" b="0" i="0" u="none" strike="noStrike" cap="none" normalizeH="0" baseline="0" dirty="0" err="1">
                <a:ln>
                  <a:noFill/>
                </a:ln>
                <a:solidFill>
                  <a:srgbClr val="FF0000"/>
                </a:solidFill>
                <a:effectLst/>
                <a:latin typeface="Bell MT" panose="02020503060305020303" pitchFamily="18" charset="0"/>
                <a:ea typeface="Times New Roman" panose="02020603050405020304" pitchFamily="18" charset="0"/>
              </a:rPr>
              <a:t>Değişimine</a:t>
            </a:r>
            <a:r>
              <a:rPr kumimoji="0" lang="en-US" altLang="tr-TR" sz="4000" b="0" i="0" u="none" strike="noStrike" cap="none" normalizeH="0" baseline="0" dirty="0">
                <a:ln>
                  <a:noFill/>
                </a:ln>
                <a:solidFill>
                  <a:srgbClr val="FF0000"/>
                </a:solidFill>
                <a:effectLst/>
                <a:latin typeface="Bell MT" panose="02020503060305020303" pitchFamily="18" charset="0"/>
                <a:ea typeface="Times New Roman" panose="02020603050405020304" pitchFamily="18" charset="0"/>
              </a:rPr>
              <a:t> </a:t>
            </a:r>
            <a:r>
              <a:rPr kumimoji="0" lang="en-US" altLang="tr-TR" sz="4000" b="0" i="0" u="none" strike="noStrike" cap="none" normalizeH="0" baseline="0" dirty="0" err="1">
                <a:ln>
                  <a:noFill/>
                </a:ln>
                <a:solidFill>
                  <a:srgbClr val="FF0000"/>
                </a:solidFill>
                <a:effectLst/>
                <a:latin typeface="Bell MT" panose="02020503060305020303" pitchFamily="18" charset="0"/>
                <a:ea typeface="Times New Roman" panose="02020603050405020304" pitchFamily="18" charset="0"/>
              </a:rPr>
              <a:t>Katılmalısınız</a:t>
            </a:r>
            <a:r>
              <a:rPr kumimoji="0" lang="en-US" altLang="tr-TR" sz="4000" b="0" i="0" u="none" strike="noStrike" cap="none" normalizeH="0" baseline="0" dirty="0">
                <a:ln>
                  <a:noFill/>
                </a:ln>
                <a:solidFill>
                  <a:srgbClr val="FF0000"/>
                </a:solidFill>
                <a:effectLst/>
                <a:latin typeface="Bell MT" panose="02020503060305020303" pitchFamily="18" charset="0"/>
                <a:ea typeface="Times New Roman" panose="02020603050405020304" pitchFamily="18" charset="0"/>
              </a:rPr>
              <a:t>?</a:t>
            </a:r>
            <a:endParaRPr kumimoji="0" lang="tr-TR" altLang="tr-TR" sz="4000" b="0" i="0" u="none" strike="noStrike" cap="none" normalizeH="0" baseline="0" dirty="0">
              <a:ln>
                <a:noFill/>
              </a:ln>
              <a:solidFill>
                <a:srgbClr val="FF0000"/>
              </a:solidFill>
              <a:effectLst/>
              <a:latin typeface="Bell MT" panose="02020503060305020303" pitchFamily="18" charset="0"/>
              <a:ea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tr-TR" sz="4000" b="0" i="0" u="none" strike="noStrike" cap="none" normalizeH="0" baseline="0" dirty="0">
              <a:ln>
                <a:noFill/>
              </a:ln>
              <a:solidFill>
                <a:srgbClr val="FF0000"/>
              </a:solidFill>
              <a:effectLst/>
              <a:latin typeface="Bell MT" panose="02020503060305020303" pitchFamily="18" charset="0"/>
            </a:endParaRPr>
          </a:p>
        </p:txBody>
      </p:sp>
      <p:pic>
        <p:nvPicPr>
          <p:cNvPr id="4106" name="Picture 70334">
            <a:extLst>
              <a:ext uri="{FF2B5EF4-FFF2-40B4-BE49-F238E27FC236}">
                <a16:creationId xmlns:a16="http://schemas.microsoft.com/office/drawing/2014/main" id="{238A0E8D-C914-41B3-8922-6772C785D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67" y="2071974"/>
            <a:ext cx="682072" cy="79575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70331">
            <a:extLst>
              <a:ext uri="{FF2B5EF4-FFF2-40B4-BE49-F238E27FC236}">
                <a16:creationId xmlns:a16="http://schemas.microsoft.com/office/drawing/2014/main" id="{437B8C1A-A43E-4E59-B876-78F6D9D29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10" y="3073157"/>
            <a:ext cx="1194032" cy="12824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a:extLst>
              <a:ext uri="{FF2B5EF4-FFF2-40B4-BE49-F238E27FC236}">
                <a16:creationId xmlns:a16="http://schemas.microsoft.com/office/drawing/2014/main" id="{D2F943A5-4535-4BA1-B8A6-AED5EBA9EE9E}"/>
              </a:ext>
            </a:extLst>
          </p:cNvPr>
          <p:cNvSpPr>
            <a:spLocks noChangeArrowheads="1"/>
          </p:cNvSpPr>
          <p:nvPr/>
        </p:nvSpPr>
        <p:spPr bwMode="auto">
          <a:xfrm>
            <a:off x="1258957" y="24558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12">
            <a:extLst>
              <a:ext uri="{FF2B5EF4-FFF2-40B4-BE49-F238E27FC236}">
                <a16:creationId xmlns:a16="http://schemas.microsoft.com/office/drawing/2014/main" id="{A9A4D2EC-7E08-44C7-956E-C856D6FD3BD8}"/>
              </a:ext>
            </a:extLst>
          </p:cNvPr>
          <p:cNvSpPr>
            <a:spLocks noChangeArrowheads="1"/>
          </p:cNvSpPr>
          <p:nvPr/>
        </p:nvSpPr>
        <p:spPr bwMode="auto">
          <a:xfrm>
            <a:off x="1712686" y="1721049"/>
            <a:ext cx="9220357"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Anadilde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yabancı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dilde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iletişim</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yeteneğini</a:t>
            </a:r>
            <a:endParaRPr lang="tr-TR" sz="2800" dirty="0">
              <a:solidFill>
                <a:srgbClr val="000000"/>
              </a:solidFill>
              <a:effectLst/>
              <a:latin typeface="Bell MT" panose="02020503060305020303"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rgbClr val="000000"/>
              </a:solidFill>
              <a:latin typeface="Bell MT" panose="02020503060305020303"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tr-TR" altLang="tr-TR" sz="2800" dirty="0">
                <a:solidFill>
                  <a:srgbClr val="000000"/>
                </a:solidFill>
                <a:effectLst/>
                <a:latin typeface="Bell MT" panose="02020503060305020303" pitchFamily="18" charset="0"/>
              </a:rPr>
              <a:t> </a:t>
            </a:r>
            <a:r>
              <a:rPr lang="tr-TR" sz="2800" dirty="0">
                <a:solidFill>
                  <a:srgbClr val="000000"/>
                </a:solidFill>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İnsiyatif</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kullanma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girişimcilik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yeteneğini</a:t>
            </a:r>
            <a:endParaRPr lang="tr-TR" sz="2800" dirty="0">
              <a:solidFill>
                <a:srgbClr val="000000"/>
              </a:solidFill>
              <a:effectLst/>
              <a:latin typeface="Bell MT" panose="02020503060305020303"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rgbClr val="000000"/>
              </a:solidFill>
              <a:latin typeface="Bell MT" panose="02020503060305020303"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tr-TR" altLang="tr-TR" sz="2800" dirty="0">
                <a:solidFill>
                  <a:srgbClr val="000000"/>
                </a:solidFill>
                <a:effectLst/>
                <a:latin typeface="Bell MT" panose="02020503060305020303" pitchFamily="18" charset="0"/>
              </a:rPr>
              <a:t>  </a:t>
            </a:r>
            <a:r>
              <a:rPr lang="en-US" sz="2800" dirty="0" err="1">
                <a:solidFill>
                  <a:srgbClr val="000000"/>
                </a:solidFill>
                <a:effectLst/>
                <a:latin typeface="Bell MT" panose="02020503060305020303" pitchFamily="18" charset="0"/>
                <a:ea typeface="Calibri" panose="020F0502020204030204" pitchFamily="34" charset="0"/>
              </a:rPr>
              <a:t>Bütçe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yönetim</a:t>
            </a:r>
            <a:r>
              <a:rPr lang="tr-TR" sz="2800" dirty="0">
                <a:solidFill>
                  <a:srgbClr val="000000"/>
                </a:solidFill>
                <a:effectLst/>
                <a:latin typeface="Bell MT" panose="02020503060305020303" pitchFamily="18" charset="0"/>
                <a:ea typeface="Calibri" panose="020F0502020204030204" pitchFamily="34" charset="0"/>
              </a:rPr>
              <a:t> kabiliyetini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rgbClr val="000000"/>
                </a:solidFill>
                <a:latin typeface="Bell MT" panose="02020503060305020303" pitchFamily="18" charset="0"/>
              </a:rPr>
              <a:t>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tr-TR" altLang="tr-TR" sz="2800" dirty="0">
                <a:solidFill>
                  <a:srgbClr val="000000"/>
                </a:solidFill>
                <a:latin typeface="Bell MT" panose="02020503060305020303" pitchFamily="18" charset="0"/>
              </a:rPr>
              <a:t>  </a:t>
            </a:r>
            <a:r>
              <a:rPr lang="en-US" sz="2800" dirty="0" err="1">
                <a:solidFill>
                  <a:srgbClr val="000000"/>
                </a:solidFill>
                <a:effectLst/>
                <a:latin typeface="Bell MT" panose="02020503060305020303" pitchFamily="18" charset="0"/>
                <a:ea typeface="Calibri" panose="020F0502020204030204" pitchFamily="34" charset="0"/>
              </a:rPr>
              <a:t>Yazılı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sözel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anlatım</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becerilerini</a:t>
            </a:r>
            <a:endParaRPr lang="tr-TR" sz="2800" dirty="0">
              <a:solidFill>
                <a:srgbClr val="000000"/>
              </a:solidFill>
              <a:effectLst/>
              <a:latin typeface="Bell MT" panose="02020503060305020303"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rgbClr val="000000"/>
              </a:solidFill>
              <a:latin typeface="Bell MT" panose="02020503060305020303" pitchFamily="18" charset="0"/>
            </a:endParaRPr>
          </a:p>
          <a:p>
            <a:pPr marL="457200" indent="-457200" eaLnBrk="0" fontAlgn="base" hangingPunct="0">
              <a:spcBef>
                <a:spcPct val="0"/>
              </a:spcBef>
              <a:spcAft>
                <a:spcPct val="0"/>
              </a:spcAft>
              <a:buFont typeface="Wingdings" panose="05000000000000000000" pitchFamily="2" charset="2"/>
              <a:buChar char="Ø"/>
            </a:pPr>
            <a:r>
              <a:rPr lang="tr-TR" altLang="tr-TR" sz="2800" dirty="0">
                <a:solidFill>
                  <a:srgbClr val="000000"/>
                </a:solidFill>
                <a:latin typeface="Bell MT" panose="02020503060305020303" pitchFamily="18" charset="0"/>
              </a:rPr>
              <a:t>  </a:t>
            </a:r>
            <a:r>
              <a:rPr lang="en-US" sz="2800" dirty="0" err="1">
                <a:solidFill>
                  <a:srgbClr val="000000"/>
                </a:solidFill>
                <a:effectLst/>
                <a:latin typeface="Bell MT" panose="02020503060305020303" pitchFamily="18" charset="0"/>
                <a:ea typeface="Calibri" panose="020F0502020204030204" pitchFamily="34" charset="0"/>
              </a:rPr>
              <a:t>Kültürel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farkındalık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ifade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edebilme</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yeteneğini</a:t>
            </a:r>
            <a:endParaRPr lang="tr-TR" sz="2800" dirty="0">
              <a:solidFill>
                <a:srgbClr val="000000"/>
              </a:solidFill>
              <a:effectLst/>
              <a:latin typeface="Bell MT" panose="02020503060305020303"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a:ln>
                <a:noFill/>
              </a:ln>
              <a:solidFill>
                <a:srgbClr val="000000"/>
              </a:solidFill>
              <a:latin typeface="Bell MT" panose="02020503060305020303" pitchFamily="18" charset="0"/>
            </a:endParaRPr>
          </a:p>
          <a:p>
            <a:pPr marL="457200" indent="-457200" eaLnBrk="0" fontAlgn="base" hangingPunct="0">
              <a:spcBef>
                <a:spcPct val="0"/>
              </a:spcBef>
              <a:spcAft>
                <a:spcPct val="0"/>
              </a:spcAft>
              <a:buFont typeface="Wingdings" panose="05000000000000000000" pitchFamily="2" charset="2"/>
              <a:buChar char="Ø"/>
            </a:pPr>
            <a:r>
              <a:rPr lang="tr-TR" altLang="tr-TR" sz="2800" dirty="0">
                <a:solidFill>
                  <a:srgbClr val="000000"/>
                </a:solidFill>
                <a:latin typeface="Bell MT" panose="02020503060305020303" pitchFamily="18" charset="0"/>
              </a:rPr>
              <a:t>  </a:t>
            </a:r>
            <a:r>
              <a:rPr lang="en-US" sz="2800" dirty="0" err="1">
                <a:solidFill>
                  <a:srgbClr val="000000"/>
                </a:solidFill>
                <a:effectLst/>
                <a:latin typeface="Bell MT" panose="02020503060305020303" pitchFamily="18" charset="0"/>
                <a:ea typeface="Calibri" panose="020F0502020204030204" pitchFamily="34" charset="0"/>
              </a:rPr>
              <a:t>Organizasyon</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oluşturabilme</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becerilerini</a:t>
            </a:r>
            <a:r>
              <a:rPr lang="tr-TR" sz="2800" dirty="0">
                <a:solidFill>
                  <a:srgbClr val="000000"/>
                </a:solidFill>
                <a:effectLst/>
                <a:latin typeface="Bell MT" panose="02020503060305020303" pitchFamily="18" charset="0"/>
                <a:ea typeface="Calibri" panose="020F0502020204030204" pitchFamily="34" charset="0"/>
              </a:rPr>
              <a:t>  </a:t>
            </a:r>
            <a:r>
              <a:rPr lang="tr-TR" sz="2800" b="1" dirty="0">
                <a:solidFill>
                  <a:srgbClr val="FF0000"/>
                </a:solidFill>
                <a:latin typeface="Bell MT" panose="02020503060305020303" pitchFamily="18" charset="0"/>
                <a:ea typeface="Calibri" panose="020F0502020204030204" pitchFamily="34" charset="0"/>
              </a:rPr>
              <a:t>g</a:t>
            </a:r>
            <a:r>
              <a:rPr lang="en-US" sz="2800" b="1" dirty="0" err="1">
                <a:solidFill>
                  <a:srgbClr val="FF0000"/>
                </a:solidFill>
                <a:effectLst/>
                <a:latin typeface="Bell MT" panose="02020503060305020303" pitchFamily="18" charset="0"/>
                <a:ea typeface="Calibri" panose="020F0502020204030204" pitchFamily="34" charset="0"/>
              </a:rPr>
              <a:t>eliştirir</a:t>
            </a:r>
            <a:endParaRPr lang="tr-TR" sz="2800" b="1" dirty="0">
              <a:solidFill>
                <a:srgbClr val="FF0000"/>
              </a:solidFill>
              <a:effectLst/>
              <a:latin typeface="Bell MT" panose="02020503060305020303" pitchFamily="18" charset="0"/>
              <a:ea typeface="Calibri" panose="020F0502020204030204" pitchFamily="34" charset="0"/>
            </a:endParaRPr>
          </a:p>
          <a:p>
            <a:pPr eaLnBrk="0" fontAlgn="base" hangingPunct="0">
              <a:spcBef>
                <a:spcPct val="0"/>
              </a:spcBef>
              <a:spcAft>
                <a:spcPct val="0"/>
              </a:spcAft>
            </a:pPr>
            <a:endParaRPr lang="tr-TR" sz="2800" dirty="0">
              <a:solidFill>
                <a:srgbClr val="000000"/>
              </a:solidFill>
              <a:effectLst/>
              <a:latin typeface="Bell MT" panose="02020503060305020303"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a:ln>
                  <a:noFill/>
                </a:ln>
                <a:solidFill>
                  <a:srgbClr val="000000"/>
                </a:solidFill>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dirty="0">
                <a:solidFill>
                  <a:srgbClr val="000000"/>
                </a:solidFill>
                <a:latin typeface="Calibri" panose="020F0502020204030204" pitchFamily="34" charset="0"/>
              </a:rPr>
              <a:t>                </a:t>
            </a:r>
            <a:endParaRPr kumimoji="0" lang="tr-TR" altLang="tr-TR" b="0" i="0" u="none" strike="noStrike" cap="none" normalizeH="0" baseline="0" dirty="0">
              <a:ln>
                <a:noFill/>
              </a:ln>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1800" dirty="0">
                <a:solidFill>
                  <a:srgbClr val="000000"/>
                </a:solidFill>
                <a:effectLst/>
                <a:latin typeface="Calibri" panose="020F0502020204030204" pitchFamily="34" charset="0"/>
              </a:rPr>
              <a:t>                </a:t>
            </a: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B535C0BB-7071-430C-AD13-4FF77A5B37A6}"/>
              </a:ext>
            </a:extLst>
          </p:cNvPr>
          <p:cNvSpPr>
            <a:spLocks noChangeArrowheads="1"/>
          </p:cNvSpPr>
          <p:nvPr/>
        </p:nvSpPr>
        <p:spPr bwMode="auto">
          <a:xfrm>
            <a:off x="1258957" y="29320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23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r>
              <a:rPr kumimoji="0" lang="tr-TR" altLang="tr-TR" sz="1100" b="0" i="0" u="none" strike="noStrike" cap="none" normalizeH="0" baseline="0">
                <a:ln>
                  <a:noFill/>
                </a:ln>
                <a:solidFill>
                  <a:schemeClr val="tx1"/>
                </a:solidFill>
                <a:effectLst/>
                <a:latin typeface="Arial" panose="020B0604020202020204" pitchFamily="34" charset="0"/>
              </a:rPr>
              <a:t> </a:t>
            </a: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956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063831" y="1457689"/>
            <a:ext cx="6094378" cy="400110"/>
          </a:xfrm>
          <a:prstGeom prst="rect">
            <a:avLst/>
          </a:prstGeom>
          <a:noFill/>
        </p:spPr>
        <p:txBody>
          <a:bodyPr wrap="square">
            <a:spAutoFit/>
          </a:bodyPr>
          <a:lstStyle/>
          <a:p>
            <a:endParaRPr lang="tr-TR" sz="2000" dirty="0"/>
          </a:p>
        </p:txBody>
      </p:sp>
      <p:sp>
        <p:nvSpPr>
          <p:cNvPr id="13" name="Metin kutusu 12">
            <a:hlinkClick r:id="rId3" action="ppaction://hlinksldjump"/>
            <a:extLst>
              <a:ext uri="{FF2B5EF4-FFF2-40B4-BE49-F238E27FC236}">
                <a16:creationId xmlns:a16="http://schemas.microsoft.com/office/drawing/2014/main" id="{E863CBCD-B6E1-4ECB-B04C-02EFED69F0B8}"/>
              </a:ext>
            </a:extLst>
          </p:cNvPr>
          <p:cNvSpPr txBox="1"/>
          <p:nvPr/>
        </p:nvSpPr>
        <p:spPr>
          <a:xfrm>
            <a:off x="1325217" y="1548809"/>
            <a:ext cx="8926872" cy="734881"/>
          </a:xfrm>
          <a:prstGeom prst="rect">
            <a:avLst/>
          </a:prstGeom>
          <a:noFill/>
        </p:spPr>
        <p:txBody>
          <a:bodyPr wrap="square">
            <a:spAutoFit/>
          </a:bodyPr>
          <a:lstStyle/>
          <a:p>
            <a:pPr marL="6350" marR="193675" indent="-6350">
              <a:lnSpc>
                <a:spcPct val="107000"/>
              </a:lnSpc>
              <a:spcAft>
                <a:spcPts val="800"/>
              </a:spcAft>
            </a:pPr>
            <a:r>
              <a:rPr lang="tr-TR" sz="4000" dirty="0">
                <a:solidFill>
                  <a:srgbClr val="FF0000"/>
                </a:solidFill>
                <a:effectLst/>
                <a:latin typeface="Bell MT" panose="02020503060305020303" pitchFamily="18" charset="0"/>
                <a:ea typeface="Calibri" panose="020F0502020204030204" pitchFamily="34" charset="0"/>
              </a:rPr>
              <a:t> </a:t>
            </a:r>
          </a:p>
        </p:txBody>
      </p:sp>
      <p:sp>
        <p:nvSpPr>
          <p:cNvPr id="15" name="Metin kutusu 14">
            <a:hlinkClick r:id="rId4" action="ppaction://hlinksldjump"/>
            <a:extLst>
              <a:ext uri="{FF2B5EF4-FFF2-40B4-BE49-F238E27FC236}">
                <a16:creationId xmlns:a16="http://schemas.microsoft.com/office/drawing/2014/main" id="{A3350D6B-D14F-4333-9CFE-BD6A33F1AA40}"/>
              </a:ext>
            </a:extLst>
          </p:cNvPr>
          <p:cNvSpPr txBox="1"/>
          <p:nvPr/>
        </p:nvSpPr>
        <p:spPr>
          <a:xfrm>
            <a:off x="2063831" y="3542818"/>
            <a:ext cx="6094378" cy="400110"/>
          </a:xfrm>
          <a:prstGeom prst="rect">
            <a:avLst/>
          </a:prstGeom>
          <a:noFill/>
        </p:spPr>
        <p:txBody>
          <a:bodyPr wrap="square">
            <a:spAutoFit/>
          </a:bodyPr>
          <a:lstStyle/>
          <a:p>
            <a:endParaRPr lang="tr-TR" sz="2000" dirty="0"/>
          </a:p>
        </p:txBody>
      </p:sp>
      <p:sp>
        <p:nvSpPr>
          <p:cNvPr id="17" name="Metin kutusu 16">
            <a:hlinkClick r:id="rId5"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8523187" y="1760304"/>
            <a:ext cx="3668813" cy="2739211"/>
          </a:xfrm>
          <a:prstGeom prst="rect">
            <a:avLst/>
          </a:prstGeom>
          <a:noFill/>
        </p:spPr>
        <p:txBody>
          <a:bodyPr wrap="square">
            <a:spAutoFit/>
          </a:bodyPr>
          <a:lstStyle/>
          <a:p>
            <a:r>
              <a:rPr lang="en-US" sz="3200" b="1" u="sng" dirty="0" err="1">
                <a:solidFill>
                  <a:srgbClr val="FF0000"/>
                </a:solidFill>
                <a:effectLst/>
                <a:latin typeface="Bell MT" panose="02020503060305020303" pitchFamily="18" charset="0"/>
                <a:ea typeface="Calibri" panose="020F0502020204030204" pitchFamily="34" charset="0"/>
              </a:rPr>
              <a:t>Faaliyet</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süresi</a:t>
            </a:r>
            <a:r>
              <a:rPr lang="en-US" sz="3200" b="1" u="sng" dirty="0">
                <a:solidFill>
                  <a:srgbClr val="FF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seyahat</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süreleri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hariç</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asgari</a:t>
            </a:r>
            <a:r>
              <a:rPr lang="en-US" sz="2800" dirty="0">
                <a:solidFill>
                  <a:srgbClr val="000000"/>
                </a:solidFill>
                <a:effectLst/>
                <a:latin typeface="Bell MT" panose="02020503060305020303" pitchFamily="18" charset="0"/>
                <a:ea typeface="Calibri" panose="020F0502020204030204" pitchFamily="34" charset="0"/>
              </a:rPr>
              <a:t> 5 </a:t>
            </a:r>
            <a:r>
              <a:rPr lang="en-US" sz="2800" dirty="0" err="1">
                <a:solidFill>
                  <a:srgbClr val="000000"/>
                </a:solidFill>
                <a:effectLst/>
                <a:latin typeface="Bell MT" panose="02020503060305020303" pitchFamily="18" charset="0"/>
                <a:ea typeface="Calibri" panose="020F0502020204030204" pitchFamily="34" charset="0"/>
              </a:rPr>
              <a:t>gün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azami</a:t>
            </a:r>
            <a:r>
              <a:rPr lang="en-US" sz="2800" dirty="0">
                <a:solidFill>
                  <a:srgbClr val="000000"/>
                </a:solidFill>
                <a:effectLst/>
                <a:latin typeface="Bell MT" panose="02020503060305020303" pitchFamily="18" charset="0"/>
                <a:ea typeface="Calibri" panose="020F0502020204030204" pitchFamily="34" charset="0"/>
              </a:rPr>
              <a:t> 21 </a:t>
            </a:r>
            <a:r>
              <a:rPr lang="en-US" sz="2800" dirty="0" err="1">
                <a:solidFill>
                  <a:srgbClr val="000000"/>
                </a:solidFill>
                <a:effectLst/>
                <a:latin typeface="Bell MT" panose="02020503060305020303" pitchFamily="18" charset="0"/>
                <a:ea typeface="Calibri" panose="020F0502020204030204" pitchFamily="34" charset="0"/>
              </a:rPr>
              <a:t>gün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olabilir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proje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süresi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içinde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tamamlanmalıdır</a:t>
            </a:r>
            <a:endParaRPr lang="tr-TR" sz="2800" dirty="0">
              <a:latin typeface="Bell MT" panose="02020503060305020303" pitchFamily="18" charset="0"/>
            </a:endParaRPr>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34</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grpSp>
        <p:nvGrpSpPr>
          <p:cNvPr id="18" name="Group 7">
            <a:extLst>
              <a:ext uri="{FF2B5EF4-FFF2-40B4-BE49-F238E27FC236}">
                <a16:creationId xmlns:a16="http://schemas.microsoft.com/office/drawing/2014/main" id="{0DCB96B1-9BE7-434F-A63D-9B761B383608}"/>
              </a:ext>
            </a:extLst>
          </p:cNvPr>
          <p:cNvGrpSpPr/>
          <p:nvPr/>
        </p:nvGrpSpPr>
        <p:grpSpPr>
          <a:xfrm>
            <a:off x="1115280" y="2465325"/>
            <a:ext cx="3375110" cy="3246550"/>
            <a:chOff x="613119" y="4544085"/>
            <a:chExt cx="1897627" cy="1384995"/>
          </a:xfrm>
        </p:grpSpPr>
        <p:sp>
          <p:nvSpPr>
            <p:cNvPr id="20" name="TextBox 8">
              <a:extLst>
                <a:ext uri="{FF2B5EF4-FFF2-40B4-BE49-F238E27FC236}">
                  <a16:creationId xmlns:a16="http://schemas.microsoft.com/office/drawing/2014/main" id="{F233CF2F-CA7A-4FF1-AC9B-DBF25BF115DE}"/>
                </a:ext>
              </a:extLst>
            </p:cNvPr>
            <p:cNvSpPr txBox="1"/>
            <p:nvPr/>
          </p:nvSpPr>
          <p:spPr>
            <a:xfrm>
              <a:off x="731154" y="4556913"/>
              <a:ext cx="1779592" cy="276999"/>
            </a:xfrm>
            <a:prstGeom prst="rect">
              <a:avLst/>
            </a:prstGeom>
            <a:noFill/>
          </p:spPr>
          <p:txBody>
            <a:bodyPr wrap="square" rtlCol="0" anchor="ctr">
              <a:spAutoFit/>
            </a:bodyPr>
            <a:lstStyle/>
            <a:p>
              <a:pPr algn="ctr"/>
              <a:r>
                <a:rPr lang="en-US" altLang="ko-KR" sz="1200" b="1" dirty="0">
                  <a:solidFill>
                    <a:prstClr val="white"/>
                  </a:solidFill>
                  <a:latin typeface="Arial"/>
                  <a:ea typeface="Arial Unicode MS"/>
                  <a:cs typeface="Arial" pitchFamily="34" charset="0"/>
                </a:rPr>
                <a:t>Content  Here</a:t>
              </a:r>
              <a:endParaRPr lang="ko-KR" altLang="en-US" sz="1200" b="1" dirty="0">
                <a:solidFill>
                  <a:prstClr val="white"/>
                </a:solidFill>
                <a:latin typeface="Arial"/>
                <a:ea typeface="Arial Unicode MS"/>
                <a:cs typeface="Arial" pitchFamily="34" charset="0"/>
              </a:endParaRPr>
            </a:p>
          </p:txBody>
        </p:sp>
        <p:sp>
          <p:nvSpPr>
            <p:cNvPr id="24" name="TextBox 9">
              <a:extLst>
                <a:ext uri="{FF2B5EF4-FFF2-40B4-BE49-F238E27FC236}">
                  <a16:creationId xmlns:a16="http://schemas.microsoft.com/office/drawing/2014/main" id="{981E362A-3BDB-4997-BCC6-719AF2AD3988}"/>
                </a:ext>
              </a:extLst>
            </p:cNvPr>
            <p:cNvSpPr txBox="1"/>
            <p:nvPr/>
          </p:nvSpPr>
          <p:spPr>
            <a:xfrm>
              <a:off x="613119" y="4544085"/>
              <a:ext cx="1779591" cy="1384995"/>
            </a:xfrm>
            <a:prstGeom prst="rect">
              <a:avLst/>
            </a:prstGeom>
            <a:noFill/>
          </p:spPr>
          <p:txBody>
            <a:bodyPr wrap="square" rtlCol="0">
              <a:spAutoFit/>
            </a:bodyPr>
            <a:lstStyle/>
            <a:p>
              <a:pPr algn="ctr"/>
              <a:r>
                <a:rPr lang="en-US" altLang="ko-KR" sz="1200" dirty="0">
                  <a:solidFill>
                    <a:prstClr val="white"/>
                  </a:solidFill>
                  <a:latin typeface="Arial"/>
                  <a:ea typeface="Arial Unicode MS"/>
                  <a:cs typeface="Arial" pitchFamily="34" charset="0"/>
                </a:rPr>
                <a:t>Get a modern PowerPoint  Presentation that is beautifully designed. hope and I believe that this Template will your Time</a:t>
              </a:r>
              <a:endParaRPr lang="ko-KR" altLang="en-US" sz="1200" dirty="0">
                <a:solidFill>
                  <a:prstClr val="white"/>
                </a:solidFill>
                <a:latin typeface="Arial"/>
                <a:ea typeface="Arial Unicode MS"/>
                <a:cs typeface="Arial" pitchFamily="34" charset="0"/>
              </a:endParaRPr>
            </a:p>
          </p:txBody>
        </p:sp>
      </p:grpSp>
      <p:sp>
        <p:nvSpPr>
          <p:cNvPr id="25" name="Metin kutusu 24">
            <a:extLst>
              <a:ext uri="{FF2B5EF4-FFF2-40B4-BE49-F238E27FC236}">
                <a16:creationId xmlns:a16="http://schemas.microsoft.com/office/drawing/2014/main" id="{0D31A106-4A97-48CD-AA75-09AF44767133}"/>
              </a:ext>
            </a:extLst>
          </p:cNvPr>
          <p:cNvSpPr txBox="1"/>
          <p:nvPr/>
        </p:nvSpPr>
        <p:spPr>
          <a:xfrm>
            <a:off x="702365" y="1948919"/>
            <a:ext cx="5526157" cy="4256358"/>
          </a:xfrm>
          <a:prstGeom prst="rect">
            <a:avLst/>
          </a:prstGeom>
          <a:noFill/>
        </p:spPr>
        <p:txBody>
          <a:bodyPr wrap="square">
            <a:spAutoFit/>
          </a:bodyPr>
          <a:lstStyle/>
          <a:p>
            <a:pPr marL="811530" marR="1714500" indent="-6350" algn="just">
              <a:lnSpc>
                <a:spcPct val="108000"/>
              </a:lnSpc>
              <a:spcAft>
                <a:spcPts val="15"/>
              </a:spcAft>
            </a:pPr>
            <a:r>
              <a:rPr lang="en-US" sz="2400" dirty="0" err="1">
                <a:solidFill>
                  <a:srgbClr val="000000"/>
                </a:solidFill>
                <a:effectLst/>
                <a:latin typeface="Bell MT" panose="02020503060305020303" pitchFamily="18" charset="0"/>
                <a:ea typeface="Calibri" panose="020F0502020204030204" pitchFamily="34" charset="0"/>
              </a:rPr>
              <a:t>STK’lar</a:t>
            </a:r>
            <a:r>
              <a:rPr lang="tr-TR" sz="2400" dirty="0">
                <a:solidFill>
                  <a:srgbClr val="000000"/>
                </a:solidFill>
                <a:effectLst/>
                <a:latin typeface="Bell MT" panose="02020503060305020303" pitchFamily="18" charset="0"/>
                <a:ea typeface="Calibri" panose="020F0502020204030204" pitchFamily="34" charset="0"/>
              </a:rPr>
              <a:t>,</a:t>
            </a:r>
          </a:p>
          <a:p>
            <a:pPr marL="811530" algn="just">
              <a:lnSpc>
                <a:spcPct val="106000"/>
              </a:lnSpc>
              <a:spcAft>
                <a:spcPts val="20"/>
              </a:spcAft>
            </a:pPr>
            <a:r>
              <a:rPr lang="en-US" sz="2400" dirty="0" err="1">
                <a:solidFill>
                  <a:srgbClr val="000000"/>
                </a:solidFill>
                <a:effectLst/>
                <a:latin typeface="Bell MT" panose="02020503060305020303" pitchFamily="18" charset="0"/>
                <a:ea typeface="Calibri" panose="020F0502020204030204" pitchFamily="34" charset="0"/>
              </a:rPr>
              <a:t>Dernekler</a:t>
            </a:r>
            <a:r>
              <a:rPr lang="tr-TR" sz="2400" dirty="0">
                <a:solidFill>
                  <a:srgbClr val="000000"/>
                </a:solidFill>
                <a:effectLst/>
                <a:latin typeface="Bell MT" panose="02020503060305020303" pitchFamily="18" charset="0"/>
                <a:ea typeface="Calibri" panose="020F0502020204030204" pitchFamily="34" charset="0"/>
              </a:rPr>
              <a:t>,</a:t>
            </a:r>
          </a:p>
          <a:p>
            <a:pPr marL="811530" algn="just">
              <a:lnSpc>
                <a:spcPct val="106000"/>
              </a:lnSpc>
              <a:spcAft>
                <a:spcPts val="20"/>
              </a:spcAft>
            </a:pPr>
            <a:r>
              <a:rPr lang="en-US" sz="2400" dirty="0" err="1">
                <a:solidFill>
                  <a:srgbClr val="000000"/>
                </a:solidFill>
                <a:effectLst/>
                <a:latin typeface="Bell MT" panose="02020503060305020303" pitchFamily="18" charset="0"/>
                <a:ea typeface="Calibri" panose="020F0502020204030204" pitchFamily="34" charset="0"/>
              </a:rPr>
              <a:t>Kamu</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kuruluşları</a:t>
            </a:r>
            <a:r>
              <a:rPr lang="tr-TR" sz="2400" dirty="0">
                <a:solidFill>
                  <a:srgbClr val="000000"/>
                </a:solidFill>
                <a:effectLst/>
                <a:latin typeface="Bell MT" panose="02020503060305020303" pitchFamily="18" charset="0"/>
                <a:ea typeface="Calibri" panose="020F0502020204030204" pitchFamily="34" charset="0"/>
              </a:rPr>
              <a:t>,</a:t>
            </a:r>
          </a:p>
          <a:p>
            <a:pPr marL="805180" marR="2317115" algn="just">
              <a:lnSpc>
                <a:spcPct val="106000"/>
              </a:lnSpc>
              <a:spcAft>
                <a:spcPts val="480"/>
              </a:spcAft>
            </a:pPr>
            <a:r>
              <a:rPr lang="en-US" sz="2400" dirty="0" err="1">
                <a:solidFill>
                  <a:srgbClr val="000000"/>
                </a:solidFill>
                <a:effectLst/>
                <a:latin typeface="Bell MT" panose="02020503060305020303" pitchFamily="18" charset="0"/>
                <a:ea typeface="Calibri" panose="020F0502020204030204" pitchFamily="34" charset="0"/>
              </a:rPr>
              <a:t>Sosyal</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sorumluluk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alanında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aktif</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şirketler</a:t>
            </a:r>
            <a:r>
              <a:rPr lang="tr-TR" sz="2400" dirty="0">
                <a:solidFill>
                  <a:srgbClr val="000000"/>
                </a:solidFill>
                <a:effectLst/>
                <a:latin typeface="Bell MT" panose="02020503060305020303" pitchFamily="18" charset="0"/>
                <a:ea typeface="Calibri" panose="020F0502020204030204" pitchFamily="34" charset="0"/>
              </a:rPr>
              <a:t>,</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Resmi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olmayan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gençlik</a:t>
            </a:r>
            <a:r>
              <a:rPr lang="en-US" sz="2400" dirty="0">
                <a:solidFill>
                  <a:srgbClr val="00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grupları</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başvurabil</a:t>
            </a:r>
            <a:r>
              <a:rPr lang="tr-TR" sz="3200" b="1" u="sng" dirty="0">
                <a:solidFill>
                  <a:srgbClr val="FF0000"/>
                </a:solidFill>
                <a:effectLst/>
                <a:latin typeface="Bell MT" panose="02020503060305020303" pitchFamily="18" charset="0"/>
                <a:ea typeface="Calibri" panose="020F0502020204030204" pitchFamily="34" charset="0"/>
              </a:rPr>
              <a:t>i</a:t>
            </a:r>
            <a:r>
              <a:rPr lang="en-US" sz="3200" b="1" u="sng" dirty="0">
                <a:solidFill>
                  <a:srgbClr val="FF0000"/>
                </a:solidFill>
                <a:effectLst/>
                <a:latin typeface="Bell MT" panose="02020503060305020303" pitchFamily="18" charset="0"/>
                <a:ea typeface="Calibri" panose="020F0502020204030204" pitchFamily="34" charset="0"/>
              </a:rPr>
              <a:t>r.</a:t>
            </a:r>
            <a:endParaRPr lang="tr-TR" sz="3200" b="1" u="sng" dirty="0">
              <a:solidFill>
                <a:srgbClr val="FF0000"/>
              </a:solidFill>
              <a:effectLst/>
              <a:latin typeface="Bell MT" panose="02020503060305020303" pitchFamily="18" charset="0"/>
              <a:ea typeface="Calibri" panose="020F0502020204030204" pitchFamily="34" charset="0"/>
            </a:endParaRPr>
          </a:p>
        </p:txBody>
      </p:sp>
      <p:grpSp>
        <p:nvGrpSpPr>
          <p:cNvPr id="26" name="그룹 4">
            <a:extLst>
              <a:ext uri="{FF2B5EF4-FFF2-40B4-BE49-F238E27FC236}">
                <a16:creationId xmlns:a16="http://schemas.microsoft.com/office/drawing/2014/main" id="{BCC07B62-EDD6-4297-8BA9-B202A555F080}"/>
              </a:ext>
            </a:extLst>
          </p:cNvPr>
          <p:cNvGrpSpPr/>
          <p:nvPr/>
        </p:nvGrpSpPr>
        <p:grpSpPr>
          <a:xfrm flipH="1">
            <a:off x="248283" y="1656384"/>
            <a:ext cx="1417983" cy="1516741"/>
            <a:chOff x="6957846" y="390184"/>
            <a:chExt cx="3835060" cy="3644618"/>
          </a:xfrm>
        </p:grpSpPr>
        <p:grpSp>
          <p:nvGrpSpPr>
            <p:cNvPr id="27" name="그룹 5">
              <a:extLst>
                <a:ext uri="{FF2B5EF4-FFF2-40B4-BE49-F238E27FC236}">
                  <a16:creationId xmlns:a16="http://schemas.microsoft.com/office/drawing/2014/main" id="{C3229E1B-EF9C-4130-B06C-CC87C434888A}"/>
                </a:ext>
              </a:extLst>
            </p:cNvPr>
            <p:cNvGrpSpPr/>
            <p:nvPr/>
          </p:nvGrpSpPr>
          <p:grpSpPr>
            <a:xfrm>
              <a:off x="6957846" y="390184"/>
              <a:ext cx="3835060" cy="3644618"/>
              <a:chOff x="6957846" y="390184"/>
              <a:chExt cx="3835060" cy="3644618"/>
            </a:xfrm>
          </p:grpSpPr>
          <p:sp>
            <p:nvSpPr>
              <p:cNvPr id="39" name="자유형: 도형 12">
                <a:extLst>
                  <a:ext uri="{FF2B5EF4-FFF2-40B4-BE49-F238E27FC236}">
                    <a16:creationId xmlns:a16="http://schemas.microsoft.com/office/drawing/2014/main" id="{89401809-A46F-4834-AE9D-228D1F6E06BC}"/>
                  </a:ext>
                </a:extLst>
              </p:cNvPr>
              <p:cNvSpPr/>
              <p:nvPr/>
            </p:nvSpPr>
            <p:spPr>
              <a:xfrm>
                <a:off x="9741118" y="1802306"/>
                <a:ext cx="1051788" cy="1120687"/>
              </a:xfrm>
              <a:custGeom>
                <a:avLst/>
                <a:gdLst>
                  <a:gd name="connsiteX0" fmla="*/ 1038197 w 1051788"/>
                  <a:gd name="connsiteY0" fmla="*/ 861877 h 1120687"/>
                  <a:gd name="connsiteX1" fmla="*/ 977598 w 1051788"/>
                  <a:gd name="connsiteY1" fmla="*/ 774938 h 1120687"/>
                  <a:gd name="connsiteX2" fmla="*/ 575884 w 1051788"/>
                  <a:gd name="connsiteY2" fmla="*/ 363798 h 1120687"/>
                  <a:gd name="connsiteX3" fmla="*/ 218630 w 1051788"/>
                  <a:gd name="connsiteY3" fmla="*/ 72976 h 1120687"/>
                  <a:gd name="connsiteX4" fmla="*/ 189871 w 1051788"/>
                  <a:gd name="connsiteY4" fmla="*/ 48325 h 1120687"/>
                  <a:gd name="connsiteX5" fmla="*/ 164303 w 1051788"/>
                  <a:gd name="connsiteY5" fmla="*/ 31268 h 1120687"/>
                  <a:gd name="connsiteX6" fmla="*/ 28980 w 1051788"/>
                  <a:gd name="connsiteY6" fmla="*/ 4783 h 1120687"/>
                  <a:gd name="connsiteX7" fmla="*/ 38 w 1051788"/>
                  <a:gd name="connsiteY7" fmla="*/ 136108 h 1120687"/>
                  <a:gd name="connsiteX8" fmla="*/ 63609 w 1051788"/>
                  <a:gd name="connsiteY8" fmla="*/ 363871 h 1120687"/>
                  <a:gd name="connsiteX9" fmla="*/ 110563 w 1051788"/>
                  <a:gd name="connsiteY9" fmla="*/ 450626 h 1120687"/>
                  <a:gd name="connsiteX10" fmla="*/ 125713 w 1051788"/>
                  <a:gd name="connsiteY10" fmla="*/ 470398 h 1120687"/>
                  <a:gd name="connsiteX11" fmla="*/ 282568 w 1051788"/>
                  <a:gd name="connsiteY11" fmla="*/ 568304 h 1120687"/>
                  <a:gd name="connsiteX12" fmla="*/ 282605 w 1051788"/>
                  <a:gd name="connsiteY12" fmla="*/ 566984 h 1120687"/>
                  <a:gd name="connsiteX13" fmla="*/ 644884 w 1051788"/>
                  <a:gd name="connsiteY13" fmla="*/ 780881 h 1120687"/>
                  <a:gd name="connsiteX14" fmla="*/ 712234 w 1051788"/>
                  <a:gd name="connsiteY14" fmla="*/ 830916 h 1120687"/>
                  <a:gd name="connsiteX15" fmla="*/ 701596 w 1051788"/>
                  <a:gd name="connsiteY15" fmla="*/ 895735 h 1120687"/>
                  <a:gd name="connsiteX16" fmla="*/ 535496 w 1051788"/>
                  <a:gd name="connsiteY16" fmla="*/ 951309 h 1120687"/>
                  <a:gd name="connsiteX17" fmla="*/ 532855 w 1051788"/>
                  <a:gd name="connsiteY17" fmla="*/ 951529 h 1120687"/>
                  <a:gd name="connsiteX18" fmla="*/ 539788 w 1051788"/>
                  <a:gd name="connsiteY18" fmla="*/ 970311 h 1120687"/>
                  <a:gd name="connsiteX19" fmla="*/ 639125 w 1051788"/>
                  <a:gd name="connsiteY19" fmla="*/ 1109706 h 1120687"/>
                  <a:gd name="connsiteX20" fmla="*/ 663960 w 1051788"/>
                  <a:gd name="connsiteY20" fmla="*/ 1119610 h 1120687"/>
                  <a:gd name="connsiteX21" fmla="*/ 767221 w 1051788"/>
                  <a:gd name="connsiteY21" fmla="*/ 1082634 h 1120687"/>
                  <a:gd name="connsiteX22" fmla="*/ 1007861 w 1051788"/>
                  <a:gd name="connsiteY22" fmla="*/ 971705 h 1120687"/>
                  <a:gd name="connsiteX23" fmla="*/ 1038197 w 1051788"/>
                  <a:gd name="connsiteY23" fmla="*/ 861877 h 11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788" h="1120687">
                    <a:moveTo>
                      <a:pt x="1038197" y="861877"/>
                    </a:moveTo>
                    <a:cubicBezTo>
                      <a:pt x="1022240" y="829999"/>
                      <a:pt x="1000377" y="802047"/>
                      <a:pt x="977598" y="774938"/>
                    </a:cubicBezTo>
                    <a:cubicBezTo>
                      <a:pt x="853903" y="627914"/>
                      <a:pt x="718434" y="492444"/>
                      <a:pt x="575884" y="363798"/>
                    </a:cubicBezTo>
                    <a:cubicBezTo>
                      <a:pt x="461727" y="260756"/>
                      <a:pt x="351642" y="152871"/>
                      <a:pt x="218630" y="72976"/>
                    </a:cubicBezTo>
                    <a:cubicBezTo>
                      <a:pt x="207956" y="66557"/>
                      <a:pt x="196841" y="59587"/>
                      <a:pt x="189871" y="48325"/>
                    </a:cubicBezTo>
                    <a:cubicBezTo>
                      <a:pt x="179637" y="45171"/>
                      <a:pt x="172777" y="36991"/>
                      <a:pt x="164303" y="31268"/>
                    </a:cubicBezTo>
                    <a:cubicBezTo>
                      <a:pt x="122925" y="3206"/>
                      <a:pt x="78098" y="-6919"/>
                      <a:pt x="28980" y="4783"/>
                    </a:cubicBezTo>
                    <a:cubicBezTo>
                      <a:pt x="12693" y="47078"/>
                      <a:pt x="698" y="90437"/>
                      <a:pt x="38" y="136108"/>
                    </a:cubicBezTo>
                    <a:cubicBezTo>
                      <a:pt x="-1100" y="218204"/>
                      <a:pt x="23588" y="293220"/>
                      <a:pt x="63609" y="363871"/>
                    </a:cubicBezTo>
                    <a:cubicBezTo>
                      <a:pt x="79823" y="392484"/>
                      <a:pt x="97467" y="420399"/>
                      <a:pt x="110563" y="450626"/>
                    </a:cubicBezTo>
                    <a:cubicBezTo>
                      <a:pt x="114121" y="458843"/>
                      <a:pt x="119073" y="465042"/>
                      <a:pt x="125713" y="470398"/>
                    </a:cubicBezTo>
                    <a:cubicBezTo>
                      <a:pt x="128170" y="473369"/>
                      <a:pt x="194970" y="514454"/>
                      <a:pt x="282568" y="568304"/>
                    </a:cubicBezTo>
                    <a:cubicBezTo>
                      <a:pt x="282605" y="567864"/>
                      <a:pt x="282605" y="567424"/>
                      <a:pt x="282605" y="566984"/>
                    </a:cubicBezTo>
                    <a:cubicBezTo>
                      <a:pt x="402485" y="639799"/>
                      <a:pt x="522768" y="711881"/>
                      <a:pt x="644884" y="780881"/>
                    </a:cubicBezTo>
                    <a:cubicBezTo>
                      <a:pt x="669352" y="794711"/>
                      <a:pt x="692829" y="810227"/>
                      <a:pt x="712234" y="830916"/>
                    </a:cubicBezTo>
                    <a:cubicBezTo>
                      <a:pt x="738059" y="858502"/>
                      <a:pt x="735271" y="878824"/>
                      <a:pt x="701596" y="895735"/>
                    </a:cubicBezTo>
                    <a:cubicBezTo>
                      <a:pt x="657246" y="918038"/>
                      <a:pt x="544190" y="948558"/>
                      <a:pt x="535496" y="951309"/>
                    </a:cubicBezTo>
                    <a:cubicBezTo>
                      <a:pt x="534616" y="951346"/>
                      <a:pt x="533736" y="951456"/>
                      <a:pt x="532855" y="951529"/>
                    </a:cubicBezTo>
                    <a:cubicBezTo>
                      <a:pt x="531534" y="959013"/>
                      <a:pt x="535900" y="964845"/>
                      <a:pt x="539788" y="970311"/>
                    </a:cubicBezTo>
                    <a:cubicBezTo>
                      <a:pt x="572766" y="1016898"/>
                      <a:pt x="606074" y="1063192"/>
                      <a:pt x="639125" y="1109706"/>
                    </a:cubicBezTo>
                    <a:cubicBezTo>
                      <a:pt x="645178" y="1118216"/>
                      <a:pt x="653028" y="1122948"/>
                      <a:pt x="663960" y="1119610"/>
                    </a:cubicBezTo>
                    <a:cubicBezTo>
                      <a:pt x="699175" y="1109559"/>
                      <a:pt x="733253" y="1096133"/>
                      <a:pt x="767221" y="1082634"/>
                    </a:cubicBezTo>
                    <a:cubicBezTo>
                      <a:pt x="849391" y="1049949"/>
                      <a:pt x="932074" y="1018072"/>
                      <a:pt x="1007861" y="971705"/>
                    </a:cubicBezTo>
                    <a:cubicBezTo>
                      <a:pt x="1054741" y="943056"/>
                      <a:pt x="1062812" y="911105"/>
                      <a:pt x="1038197" y="861877"/>
                    </a:cubicBezTo>
                    <a:close/>
                  </a:path>
                </a:pathLst>
              </a:custGeom>
              <a:solidFill>
                <a:srgbClr val="54CBA0">
                  <a:lumMod val="75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0" name="자유형: 도형 13">
                <a:extLst>
                  <a:ext uri="{FF2B5EF4-FFF2-40B4-BE49-F238E27FC236}">
                    <a16:creationId xmlns:a16="http://schemas.microsoft.com/office/drawing/2014/main" id="{8A02D6E0-D450-4E1C-8248-06A8F4AF58BB}"/>
                  </a:ext>
                </a:extLst>
              </p:cNvPr>
              <p:cNvSpPr/>
              <p:nvPr/>
            </p:nvSpPr>
            <p:spPr>
              <a:xfrm>
                <a:off x="8762612" y="1805011"/>
                <a:ext cx="1202235" cy="1454239"/>
              </a:xfrm>
              <a:custGeom>
                <a:avLst/>
                <a:gdLst>
                  <a:gd name="connsiteX0" fmla="*/ 1106236 w 1202235"/>
                  <a:gd name="connsiteY0" fmla="*/ 466812 h 1454239"/>
                  <a:gd name="connsiteX1" fmla="*/ 1058365 w 1202235"/>
                  <a:gd name="connsiteY1" fmla="*/ 372501 h 1454239"/>
                  <a:gd name="connsiteX2" fmla="*/ 986833 w 1202235"/>
                  <a:gd name="connsiteY2" fmla="*/ 133659 h 1454239"/>
                  <a:gd name="connsiteX3" fmla="*/ 1006679 w 1202235"/>
                  <a:gd name="connsiteY3" fmla="*/ 29847 h 1454239"/>
                  <a:gd name="connsiteX4" fmla="*/ 1007449 w 1202235"/>
                  <a:gd name="connsiteY4" fmla="*/ 2005 h 1454239"/>
                  <a:gd name="connsiteX5" fmla="*/ 923849 w 1202235"/>
                  <a:gd name="connsiteY5" fmla="*/ 13046 h 1454239"/>
                  <a:gd name="connsiteX6" fmla="*/ 911780 w 1202235"/>
                  <a:gd name="connsiteY6" fmla="*/ 32158 h 1454239"/>
                  <a:gd name="connsiteX7" fmla="*/ 860388 w 1202235"/>
                  <a:gd name="connsiteY7" fmla="*/ 188390 h 1454239"/>
                  <a:gd name="connsiteX8" fmla="*/ 765416 w 1202235"/>
                  <a:gd name="connsiteY8" fmla="*/ 386073 h 1454239"/>
                  <a:gd name="connsiteX9" fmla="*/ 735776 w 1202235"/>
                  <a:gd name="connsiteY9" fmla="*/ 392676 h 1454239"/>
                  <a:gd name="connsiteX10" fmla="*/ 626755 w 1202235"/>
                  <a:gd name="connsiteY10" fmla="*/ 352802 h 1454239"/>
                  <a:gd name="connsiteX11" fmla="*/ 519385 w 1202235"/>
                  <a:gd name="connsiteY11" fmla="*/ 375912 h 1454239"/>
                  <a:gd name="connsiteX12" fmla="*/ 491396 w 1202235"/>
                  <a:gd name="connsiteY12" fmla="*/ 368136 h 1454239"/>
                  <a:gd name="connsiteX13" fmla="*/ 353725 w 1202235"/>
                  <a:gd name="connsiteY13" fmla="*/ 430019 h 1454239"/>
                  <a:gd name="connsiteX14" fmla="*/ 331826 w 1202235"/>
                  <a:gd name="connsiteY14" fmla="*/ 430460 h 1454239"/>
                  <a:gd name="connsiteX15" fmla="*/ 264182 w 1202235"/>
                  <a:gd name="connsiteY15" fmla="*/ 278996 h 1454239"/>
                  <a:gd name="connsiteX16" fmla="*/ 234323 w 1202235"/>
                  <a:gd name="connsiteY16" fmla="*/ 103066 h 1454239"/>
                  <a:gd name="connsiteX17" fmla="*/ 226399 w 1202235"/>
                  <a:gd name="connsiteY17" fmla="*/ 85935 h 1454239"/>
                  <a:gd name="connsiteX18" fmla="*/ 149292 w 1202235"/>
                  <a:gd name="connsiteY18" fmla="*/ 122361 h 1454239"/>
                  <a:gd name="connsiteX19" fmla="*/ 114003 w 1202235"/>
                  <a:gd name="connsiteY19" fmla="*/ 177532 h 1454239"/>
                  <a:gd name="connsiteX20" fmla="*/ 49258 w 1202235"/>
                  <a:gd name="connsiteY20" fmla="*/ 322649 h 1454239"/>
                  <a:gd name="connsiteX21" fmla="*/ 2451 w 1202235"/>
                  <a:gd name="connsiteY21" fmla="*/ 604483 h 1454239"/>
                  <a:gd name="connsiteX22" fmla="*/ 17380 w 1202235"/>
                  <a:gd name="connsiteY22" fmla="*/ 643183 h 1454239"/>
                  <a:gd name="connsiteX23" fmla="*/ 54577 w 1202235"/>
                  <a:gd name="connsiteY23" fmla="*/ 726453 h 1454239"/>
                  <a:gd name="connsiteX24" fmla="*/ 107107 w 1202235"/>
                  <a:gd name="connsiteY24" fmla="*/ 805945 h 1454239"/>
                  <a:gd name="connsiteX25" fmla="*/ 201418 w 1202235"/>
                  <a:gd name="connsiteY25" fmla="*/ 1276879 h 1454239"/>
                  <a:gd name="connsiteX26" fmla="*/ 168147 w 1202235"/>
                  <a:gd name="connsiteY26" fmla="*/ 1402260 h 1454239"/>
                  <a:gd name="connsiteX27" fmla="*/ 604305 w 1202235"/>
                  <a:gd name="connsiteY27" fmla="*/ 1454240 h 1454239"/>
                  <a:gd name="connsiteX28" fmla="*/ 1202235 w 1202235"/>
                  <a:gd name="connsiteY28" fmla="*/ 1347860 h 1454239"/>
                  <a:gd name="connsiteX29" fmla="*/ 1040831 w 1202235"/>
                  <a:gd name="connsiteY29" fmla="*/ 1069070 h 1454239"/>
                  <a:gd name="connsiteX30" fmla="*/ 1055504 w 1202235"/>
                  <a:gd name="connsiteY30" fmla="*/ 760935 h 1454239"/>
                  <a:gd name="connsiteX31" fmla="*/ 1106236 w 1202235"/>
                  <a:gd name="connsiteY31" fmla="*/ 466812 h 14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02235" h="1454239">
                    <a:moveTo>
                      <a:pt x="1106236" y="466812"/>
                    </a:moveTo>
                    <a:cubicBezTo>
                      <a:pt x="1094571" y="433211"/>
                      <a:pt x="1076450" y="402801"/>
                      <a:pt x="1058365" y="372501"/>
                    </a:cubicBezTo>
                    <a:cubicBezTo>
                      <a:pt x="1014419" y="298842"/>
                      <a:pt x="986173" y="220451"/>
                      <a:pt x="986833" y="133659"/>
                    </a:cubicBezTo>
                    <a:cubicBezTo>
                      <a:pt x="987127" y="98077"/>
                      <a:pt x="994867" y="63485"/>
                      <a:pt x="1006679" y="29847"/>
                    </a:cubicBezTo>
                    <a:cubicBezTo>
                      <a:pt x="1009797" y="20896"/>
                      <a:pt x="1014822" y="11469"/>
                      <a:pt x="1007449" y="2005"/>
                    </a:cubicBezTo>
                    <a:cubicBezTo>
                      <a:pt x="978397" y="-3461"/>
                      <a:pt x="950884" y="2922"/>
                      <a:pt x="923849" y="13046"/>
                    </a:cubicBezTo>
                    <a:cubicBezTo>
                      <a:pt x="915082" y="16421"/>
                      <a:pt x="913872" y="24564"/>
                      <a:pt x="911780" y="32158"/>
                    </a:cubicBezTo>
                    <a:cubicBezTo>
                      <a:pt x="897144" y="85054"/>
                      <a:pt x="880453" y="137254"/>
                      <a:pt x="860388" y="188390"/>
                    </a:cubicBezTo>
                    <a:cubicBezTo>
                      <a:pt x="833573" y="256657"/>
                      <a:pt x="801292" y="322245"/>
                      <a:pt x="765416" y="386073"/>
                    </a:cubicBezTo>
                    <a:cubicBezTo>
                      <a:pt x="756135" y="402617"/>
                      <a:pt x="752871" y="407570"/>
                      <a:pt x="735776" y="392676"/>
                    </a:cubicBezTo>
                    <a:cubicBezTo>
                      <a:pt x="704853" y="365714"/>
                      <a:pt x="668427" y="352509"/>
                      <a:pt x="626755" y="352802"/>
                    </a:cubicBezTo>
                    <a:cubicBezTo>
                      <a:pt x="599683" y="352986"/>
                      <a:pt x="530793" y="381085"/>
                      <a:pt x="519385" y="375912"/>
                    </a:cubicBezTo>
                    <a:cubicBezTo>
                      <a:pt x="509444" y="375545"/>
                      <a:pt x="501300" y="368979"/>
                      <a:pt x="491396" y="368136"/>
                    </a:cubicBezTo>
                    <a:cubicBezTo>
                      <a:pt x="433950" y="363183"/>
                      <a:pt x="387327" y="382038"/>
                      <a:pt x="353725" y="430019"/>
                    </a:cubicBezTo>
                    <a:cubicBezTo>
                      <a:pt x="342683" y="445756"/>
                      <a:pt x="341436" y="445976"/>
                      <a:pt x="331826" y="430460"/>
                    </a:cubicBezTo>
                    <a:cubicBezTo>
                      <a:pt x="302406" y="383065"/>
                      <a:pt x="280690" y="332150"/>
                      <a:pt x="264182" y="278996"/>
                    </a:cubicBezTo>
                    <a:cubicBezTo>
                      <a:pt x="246391" y="221698"/>
                      <a:pt x="237367" y="162859"/>
                      <a:pt x="234323" y="103066"/>
                    </a:cubicBezTo>
                    <a:cubicBezTo>
                      <a:pt x="233993" y="96353"/>
                      <a:pt x="233846" y="89420"/>
                      <a:pt x="226399" y="85935"/>
                    </a:cubicBezTo>
                    <a:cubicBezTo>
                      <a:pt x="193165" y="82156"/>
                      <a:pt x="171412" y="102589"/>
                      <a:pt x="149292" y="122361"/>
                    </a:cubicBezTo>
                    <a:cubicBezTo>
                      <a:pt x="136343" y="140005"/>
                      <a:pt x="123834" y="157650"/>
                      <a:pt x="114003" y="177532"/>
                    </a:cubicBezTo>
                    <a:cubicBezTo>
                      <a:pt x="90526" y="225109"/>
                      <a:pt x="67562" y="272797"/>
                      <a:pt x="49258" y="322649"/>
                    </a:cubicBezTo>
                    <a:cubicBezTo>
                      <a:pt x="15803" y="413659"/>
                      <a:pt x="-7894" y="506320"/>
                      <a:pt x="2451" y="604483"/>
                    </a:cubicBezTo>
                    <a:cubicBezTo>
                      <a:pt x="3918" y="618275"/>
                      <a:pt x="1350" y="634599"/>
                      <a:pt x="17380" y="643183"/>
                    </a:cubicBezTo>
                    <a:cubicBezTo>
                      <a:pt x="25964" y="672639"/>
                      <a:pt x="37629" y="700775"/>
                      <a:pt x="54577" y="726453"/>
                    </a:cubicBezTo>
                    <a:cubicBezTo>
                      <a:pt x="72075" y="752975"/>
                      <a:pt x="90783" y="778726"/>
                      <a:pt x="107107" y="805945"/>
                    </a:cubicBezTo>
                    <a:cubicBezTo>
                      <a:pt x="194559" y="951612"/>
                      <a:pt x="228930" y="1107918"/>
                      <a:pt x="201418" y="1276879"/>
                    </a:cubicBezTo>
                    <a:cubicBezTo>
                      <a:pt x="194412" y="1319907"/>
                      <a:pt x="178895" y="1360369"/>
                      <a:pt x="168147" y="1402260"/>
                    </a:cubicBezTo>
                    <a:cubicBezTo>
                      <a:pt x="274600" y="1424160"/>
                      <a:pt x="495467" y="1454313"/>
                      <a:pt x="604305" y="1454240"/>
                    </a:cubicBezTo>
                    <a:cubicBezTo>
                      <a:pt x="671362" y="1454203"/>
                      <a:pt x="1135729" y="1357544"/>
                      <a:pt x="1202235" y="1347860"/>
                    </a:cubicBezTo>
                    <a:cubicBezTo>
                      <a:pt x="1139874" y="1215802"/>
                      <a:pt x="1092187" y="1171782"/>
                      <a:pt x="1040831" y="1069070"/>
                    </a:cubicBezTo>
                    <a:cubicBezTo>
                      <a:pt x="1015153" y="1021383"/>
                      <a:pt x="963797" y="900330"/>
                      <a:pt x="1055504" y="760935"/>
                    </a:cubicBezTo>
                    <a:cubicBezTo>
                      <a:pt x="1189836" y="556795"/>
                      <a:pt x="1104439" y="477230"/>
                      <a:pt x="1106236" y="466812"/>
                    </a:cubicBezTo>
                    <a:close/>
                  </a:path>
                </a:pathLst>
              </a:custGeom>
              <a:solidFill>
                <a:srgbClr val="54CBA0"/>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1" name="자유형: 도형 14">
                <a:extLst>
                  <a:ext uri="{FF2B5EF4-FFF2-40B4-BE49-F238E27FC236}">
                    <a16:creationId xmlns:a16="http://schemas.microsoft.com/office/drawing/2014/main" id="{4108C9B1-D771-41CD-AC33-2F586475F3B4}"/>
                  </a:ext>
                </a:extLst>
              </p:cNvPr>
              <p:cNvSpPr/>
              <p:nvPr/>
            </p:nvSpPr>
            <p:spPr>
              <a:xfrm>
                <a:off x="8805827" y="3138198"/>
                <a:ext cx="1734940" cy="896604"/>
              </a:xfrm>
              <a:custGeom>
                <a:avLst/>
                <a:gdLst>
                  <a:gd name="connsiteX0" fmla="*/ 283 w 1734940"/>
                  <a:gd name="connsiteY0" fmla="*/ 1167320 h 1170479"/>
                  <a:gd name="connsiteX1" fmla="*/ 27 w 1734940"/>
                  <a:gd name="connsiteY1" fmla="*/ 1079502 h 1170479"/>
                  <a:gd name="connsiteX2" fmla="*/ 35719 w 1734940"/>
                  <a:gd name="connsiteY2" fmla="*/ 535679 h 1170479"/>
                  <a:gd name="connsiteX3" fmla="*/ 124968 w 1734940"/>
                  <a:gd name="connsiteY3" fmla="*/ 69074 h 1170479"/>
                  <a:gd name="connsiteX4" fmla="*/ 646598 w 1734940"/>
                  <a:gd name="connsiteY4" fmla="*/ 87195 h 1170479"/>
                  <a:gd name="connsiteX5" fmla="*/ 1151720 w 1734940"/>
                  <a:gd name="connsiteY5" fmla="*/ 0 h 1170479"/>
                  <a:gd name="connsiteX6" fmla="*/ 1469283 w 1734940"/>
                  <a:gd name="connsiteY6" fmla="*/ 451639 h 1170479"/>
                  <a:gd name="connsiteX7" fmla="*/ 1649506 w 1734940"/>
                  <a:gd name="connsiteY7" fmla="*/ 877966 h 1170479"/>
                  <a:gd name="connsiteX8" fmla="*/ 1734720 w 1734940"/>
                  <a:gd name="connsiteY8" fmla="*/ 1167504 h 1170479"/>
                  <a:gd name="connsiteX9" fmla="*/ 283 w 1734940"/>
                  <a:gd name="connsiteY9" fmla="*/ 1167320 h 117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4940" h="1170479">
                    <a:moveTo>
                      <a:pt x="283" y="1167320"/>
                    </a:moveTo>
                    <a:cubicBezTo>
                      <a:pt x="174" y="1138047"/>
                      <a:pt x="-83" y="1108774"/>
                      <a:pt x="27" y="1079502"/>
                    </a:cubicBezTo>
                    <a:cubicBezTo>
                      <a:pt x="724" y="897481"/>
                      <a:pt x="11912" y="716232"/>
                      <a:pt x="35719" y="535679"/>
                    </a:cubicBezTo>
                    <a:cubicBezTo>
                      <a:pt x="55821" y="383225"/>
                      <a:pt x="123611" y="73769"/>
                      <a:pt x="124968" y="69074"/>
                    </a:cubicBezTo>
                    <a:cubicBezTo>
                      <a:pt x="131975" y="62067"/>
                      <a:pt x="586218" y="88112"/>
                      <a:pt x="646598" y="87195"/>
                    </a:cubicBezTo>
                    <a:cubicBezTo>
                      <a:pt x="655108" y="90020"/>
                      <a:pt x="1101685" y="13719"/>
                      <a:pt x="1151720" y="0"/>
                    </a:cubicBezTo>
                    <a:cubicBezTo>
                      <a:pt x="1313124" y="179746"/>
                      <a:pt x="1430179" y="370863"/>
                      <a:pt x="1469283" y="451639"/>
                    </a:cubicBezTo>
                    <a:cubicBezTo>
                      <a:pt x="1536559" y="590667"/>
                      <a:pt x="1597343" y="732519"/>
                      <a:pt x="1649506" y="877966"/>
                    </a:cubicBezTo>
                    <a:cubicBezTo>
                      <a:pt x="1680649" y="964721"/>
                      <a:pt x="1738975" y="1158626"/>
                      <a:pt x="1734720" y="1167504"/>
                    </a:cubicBezTo>
                    <a:cubicBezTo>
                      <a:pt x="1728557" y="1171465"/>
                      <a:pt x="6410" y="1171539"/>
                      <a:pt x="283" y="1167320"/>
                    </a:cubicBezTo>
                    <a:close/>
                  </a:path>
                </a:pathLst>
              </a:custGeom>
              <a:solidFill>
                <a:srgbClr val="F0D23F"/>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2" name="자유형: 도형 15">
                <a:extLst>
                  <a:ext uri="{FF2B5EF4-FFF2-40B4-BE49-F238E27FC236}">
                    <a16:creationId xmlns:a16="http://schemas.microsoft.com/office/drawing/2014/main" id="{B44C7510-865B-4C39-A0E1-8DF3B3D2B5D0}"/>
                  </a:ext>
                </a:extLst>
              </p:cNvPr>
              <p:cNvSpPr/>
              <p:nvPr/>
            </p:nvSpPr>
            <p:spPr>
              <a:xfrm>
                <a:off x="8339708" y="390184"/>
                <a:ext cx="1625541" cy="1373519"/>
              </a:xfrm>
              <a:custGeom>
                <a:avLst/>
                <a:gdLst>
                  <a:gd name="connsiteX0" fmla="*/ 159808 w 1625541"/>
                  <a:gd name="connsiteY0" fmla="*/ 1084449 h 1373519"/>
                  <a:gd name="connsiteX1" fmla="*/ 242822 w 1625541"/>
                  <a:gd name="connsiteY1" fmla="*/ 1197469 h 1373519"/>
                  <a:gd name="connsiteX2" fmla="*/ 159808 w 1625541"/>
                  <a:gd name="connsiteY2" fmla="*/ 1084449 h 1373519"/>
                  <a:gd name="connsiteX3" fmla="*/ 1457389 w 1625541"/>
                  <a:gd name="connsiteY3" fmla="*/ 985808 h 1373519"/>
                  <a:gd name="connsiteX4" fmla="*/ 1398843 w 1625541"/>
                  <a:gd name="connsiteY4" fmla="*/ 1056790 h 1373519"/>
                  <a:gd name="connsiteX5" fmla="*/ 1375659 w 1625541"/>
                  <a:gd name="connsiteY5" fmla="*/ 1140573 h 1373519"/>
                  <a:gd name="connsiteX6" fmla="*/ 1457902 w 1625541"/>
                  <a:gd name="connsiteY6" fmla="*/ 1070619 h 1373519"/>
                  <a:gd name="connsiteX7" fmla="*/ 1457205 w 1625541"/>
                  <a:gd name="connsiteY7" fmla="*/ 1067024 h 1373519"/>
                  <a:gd name="connsiteX8" fmla="*/ 1453684 w 1625541"/>
                  <a:gd name="connsiteY8" fmla="*/ 1034340 h 1373519"/>
                  <a:gd name="connsiteX9" fmla="*/ 1480499 w 1625541"/>
                  <a:gd name="connsiteY9" fmla="*/ 997767 h 1373519"/>
                  <a:gd name="connsiteX10" fmla="*/ 1502435 w 1625541"/>
                  <a:gd name="connsiteY10" fmla="*/ 992008 h 1373519"/>
                  <a:gd name="connsiteX11" fmla="*/ 1457389 w 1625541"/>
                  <a:gd name="connsiteY11" fmla="*/ 985808 h 1373519"/>
                  <a:gd name="connsiteX12" fmla="*/ 79457 w 1625541"/>
                  <a:gd name="connsiteY12" fmla="*/ 882109 h 1373519"/>
                  <a:gd name="connsiteX13" fmla="*/ 66180 w 1625541"/>
                  <a:gd name="connsiteY13" fmla="*/ 891190 h 1373519"/>
                  <a:gd name="connsiteX14" fmla="*/ 52145 w 1625541"/>
                  <a:gd name="connsiteY14" fmla="*/ 902759 h 1373519"/>
                  <a:gd name="connsiteX15" fmla="*/ 43231 w 1625541"/>
                  <a:gd name="connsiteY15" fmla="*/ 985955 h 1373519"/>
                  <a:gd name="connsiteX16" fmla="*/ 28521 w 1625541"/>
                  <a:gd name="connsiteY16" fmla="*/ 928363 h 1373519"/>
                  <a:gd name="connsiteX17" fmla="*/ 47738 w 1625541"/>
                  <a:gd name="connsiteY17" fmla="*/ 896954 h 1373519"/>
                  <a:gd name="connsiteX18" fmla="*/ 216484 w 1625541"/>
                  <a:gd name="connsiteY18" fmla="*/ 273429 h 1373519"/>
                  <a:gd name="connsiteX19" fmla="*/ 185519 w 1625541"/>
                  <a:gd name="connsiteY19" fmla="*/ 306943 h 1373519"/>
                  <a:gd name="connsiteX20" fmla="*/ 169050 w 1625541"/>
                  <a:gd name="connsiteY20" fmla="*/ 348907 h 1373519"/>
                  <a:gd name="connsiteX21" fmla="*/ 161386 w 1625541"/>
                  <a:gd name="connsiteY21" fmla="*/ 353769 h 1373519"/>
                  <a:gd name="connsiteX22" fmla="*/ 158745 w 1625541"/>
                  <a:gd name="connsiteY22" fmla="*/ 345107 h 1373519"/>
                  <a:gd name="connsiteX23" fmla="*/ 188054 w 1625541"/>
                  <a:gd name="connsiteY23" fmla="*/ 285461 h 1373519"/>
                  <a:gd name="connsiteX24" fmla="*/ 216484 w 1625541"/>
                  <a:gd name="connsiteY24" fmla="*/ 273429 h 1373519"/>
                  <a:gd name="connsiteX25" fmla="*/ 1080854 w 1625541"/>
                  <a:gd name="connsiteY25" fmla="*/ 12696 h 1373519"/>
                  <a:gd name="connsiteX26" fmla="*/ 1045294 w 1625541"/>
                  <a:gd name="connsiteY26" fmla="*/ 24425 h 1373519"/>
                  <a:gd name="connsiteX27" fmla="*/ 1080106 w 1625541"/>
                  <a:gd name="connsiteY27" fmla="*/ 62466 h 1373519"/>
                  <a:gd name="connsiteX28" fmla="*/ 1124529 w 1625541"/>
                  <a:gd name="connsiteY28" fmla="*/ 67234 h 1373519"/>
                  <a:gd name="connsiteX29" fmla="*/ 1121044 w 1625541"/>
                  <a:gd name="connsiteY29" fmla="*/ 29158 h 1373519"/>
                  <a:gd name="connsiteX30" fmla="*/ 1115175 w 1625541"/>
                  <a:gd name="connsiteY30" fmla="*/ 22811 h 1373519"/>
                  <a:gd name="connsiteX31" fmla="*/ 1115285 w 1625541"/>
                  <a:gd name="connsiteY31" fmla="*/ 22848 h 1373519"/>
                  <a:gd name="connsiteX32" fmla="*/ 1114955 w 1625541"/>
                  <a:gd name="connsiteY32" fmla="*/ 22555 h 1373519"/>
                  <a:gd name="connsiteX33" fmla="*/ 1115175 w 1625541"/>
                  <a:gd name="connsiteY33" fmla="*/ 22811 h 1373519"/>
                  <a:gd name="connsiteX34" fmla="*/ 1080854 w 1625541"/>
                  <a:gd name="connsiteY34" fmla="*/ 12696 h 1373519"/>
                  <a:gd name="connsiteX35" fmla="*/ 1076438 w 1625541"/>
                  <a:gd name="connsiteY35" fmla="*/ 518 h 1373519"/>
                  <a:gd name="connsiteX36" fmla="*/ 1114991 w 1625541"/>
                  <a:gd name="connsiteY36" fmla="*/ 22518 h 1373519"/>
                  <a:gd name="connsiteX37" fmla="*/ 1226434 w 1625541"/>
                  <a:gd name="connsiteY37" fmla="*/ 47205 h 1373519"/>
                  <a:gd name="connsiteX38" fmla="*/ 1293197 w 1625541"/>
                  <a:gd name="connsiteY38" fmla="*/ 100102 h 1373519"/>
                  <a:gd name="connsiteX39" fmla="*/ 1325661 w 1625541"/>
                  <a:gd name="connsiteY39" fmla="*/ 185316 h 1373519"/>
                  <a:gd name="connsiteX40" fmla="*/ 1405849 w 1625541"/>
                  <a:gd name="connsiteY40" fmla="*/ 235572 h 1373519"/>
                  <a:gd name="connsiteX41" fmla="*/ 1490403 w 1625541"/>
                  <a:gd name="connsiteY41" fmla="*/ 257361 h 1373519"/>
                  <a:gd name="connsiteX42" fmla="*/ 1511496 w 1625541"/>
                  <a:gd name="connsiteY42" fmla="*/ 313009 h 1373519"/>
                  <a:gd name="connsiteX43" fmla="*/ 1511679 w 1625541"/>
                  <a:gd name="connsiteY43" fmla="*/ 369427 h 1373519"/>
                  <a:gd name="connsiteX44" fmla="*/ 1498400 w 1625541"/>
                  <a:gd name="connsiteY44" fmla="*/ 370821 h 1373519"/>
                  <a:gd name="connsiteX45" fmla="*/ 1477711 w 1625541"/>
                  <a:gd name="connsiteY45" fmla="*/ 394078 h 1373519"/>
                  <a:gd name="connsiteX46" fmla="*/ 1487982 w 1625541"/>
                  <a:gd name="connsiteY46" fmla="*/ 412566 h 1373519"/>
                  <a:gd name="connsiteX47" fmla="*/ 1564832 w 1625541"/>
                  <a:gd name="connsiteY47" fmla="*/ 495433 h 1373519"/>
                  <a:gd name="connsiteX48" fmla="*/ 1516815 w 1625541"/>
                  <a:gd name="connsiteY48" fmla="*/ 376837 h 1373519"/>
                  <a:gd name="connsiteX49" fmla="*/ 1569455 w 1625541"/>
                  <a:gd name="connsiteY49" fmla="*/ 509812 h 1373519"/>
                  <a:gd name="connsiteX50" fmla="*/ 1558853 w 1625541"/>
                  <a:gd name="connsiteY50" fmla="*/ 571733 h 1373519"/>
                  <a:gd name="connsiteX51" fmla="*/ 1552104 w 1625541"/>
                  <a:gd name="connsiteY51" fmla="*/ 584755 h 1373519"/>
                  <a:gd name="connsiteX52" fmla="*/ 1544951 w 1625541"/>
                  <a:gd name="connsiteY52" fmla="*/ 612231 h 1373519"/>
                  <a:gd name="connsiteX53" fmla="*/ 1567950 w 1625541"/>
                  <a:gd name="connsiteY53" fmla="*/ 635928 h 1373519"/>
                  <a:gd name="connsiteX54" fmla="*/ 1590621 w 1625541"/>
                  <a:gd name="connsiteY54" fmla="*/ 661973 h 1373519"/>
                  <a:gd name="connsiteX55" fmla="*/ 1572463 w 1625541"/>
                  <a:gd name="connsiteY55" fmla="*/ 595650 h 1373519"/>
                  <a:gd name="connsiteX56" fmla="*/ 1596233 w 1625541"/>
                  <a:gd name="connsiteY56" fmla="*/ 652655 h 1373519"/>
                  <a:gd name="connsiteX57" fmla="*/ 1602653 w 1625541"/>
                  <a:gd name="connsiteY57" fmla="*/ 681304 h 1373519"/>
                  <a:gd name="connsiteX58" fmla="*/ 1591244 w 1625541"/>
                  <a:gd name="connsiteY58" fmla="*/ 824404 h 1373519"/>
                  <a:gd name="connsiteX59" fmla="*/ 1586989 w 1625541"/>
                  <a:gd name="connsiteY59" fmla="*/ 840728 h 1373519"/>
                  <a:gd name="connsiteX60" fmla="*/ 1592015 w 1625541"/>
                  <a:gd name="connsiteY60" fmla="*/ 920953 h 1373519"/>
                  <a:gd name="connsiteX61" fmla="*/ 1536550 w 1625541"/>
                  <a:gd name="connsiteY61" fmla="*/ 987312 h 1373519"/>
                  <a:gd name="connsiteX62" fmla="*/ 1486882 w 1625541"/>
                  <a:gd name="connsiteY62" fmla="*/ 1005507 h 1373519"/>
                  <a:gd name="connsiteX63" fmla="*/ 1473052 w 1625541"/>
                  <a:gd name="connsiteY63" fmla="*/ 1031222 h 1373519"/>
                  <a:gd name="connsiteX64" fmla="*/ 1471768 w 1625541"/>
                  <a:gd name="connsiteY64" fmla="*/ 1118893 h 1373519"/>
                  <a:gd name="connsiteX65" fmla="*/ 1424227 w 1625541"/>
                  <a:gd name="connsiteY65" fmla="*/ 1159465 h 1373519"/>
                  <a:gd name="connsiteX66" fmla="*/ 1367773 w 1625541"/>
                  <a:gd name="connsiteY66" fmla="*/ 1143398 h 1373519"/>
                  <a:gd name="connsiteX67" fmla="*/ 1362014 w 1625541"/>
                  <a:gd name="connsiteY67" fmla="*/ 1141417 h 1373519"/>
                  <a:gd name="connsiteX68" fmla="*/ 1313482 w 1625541"/>
                  <a:gd name="connsiteY68" fmla="*/ 1154843 h 1373519"/>
                  <a:gd name="connsiteX69" fmla="*/ 1240007 w 1625541"/>
                  <a:gd name="connsiteY69" fmla="*/ 1211077 h 1373519"/>
                  <a:gd name="connsiteX70" fmla="*/ 1159231 w 1625541"/>
                  <a:gd name="connsiteY70" fmla="*/ 1302014 h 1373519"/>
                  <a:gd name="connsiteX71" fmla="*/ 1151381 w 1625541"/>
                  <a:gd name="connsiteY71" fmla="*/ 1313496 h 1373519"/>
                  <a:gd name="connsiteX72" fmla="*/ 1075484 w 1625541"/>
                  <a:gd name="connsiteY72" fmla="*/ 1334992 h 1373519"/>
                  <a:gd name="connsiteX73" fmla="*/ 1057986 w 1625541"/>
                  <a:gd name="connsiteY73" fmla="*/ 1318485 h 1373519"/>
                  <a:gd name="connsiteX74" fmla="*/ 863971 w 1625541"/>
                  <a:gd name="connsiteY74" fmla="*/ 1357662 h 1373519"/>
                  <a:gd name="connsiteX75" fmla="*/ 832240 w 1625541"/>
                  <a:gd name="connsiteY75" fmla="*/ 1356635 h 1373519"/>
                  <a:gd name="connsiteX76" fmla="*/ 825051 w 1625541"/>
                  <a:gd name="connsiteY76" fmla="*/ 1363054 h 1373519"/>
                  <a:gd name="connsiteX77" fmla="*/ 748347 w 1625541"/>
                  <a:gd name="connsiteY77" fmla="*/ 1368740 h 1373519"/>
                  <a:gd name="connsiteX78" fmla="*/ 554662 w 1625541"/>
                  <a:gd name="connsiteY78" fmla="*/ 1310855 h 1373519"/>
                  <a:gd name="connsiteX79" fmla="*/ 504113 w 1625541"/>
                  <a:gd name="connsiteY79" fmla="*/ 1251428 h 1373519"/>
                  <a:gd name="connsiteX80" fmla="*/ 477444 w 1625541"/>
                  <a:gd name="connsiteY80" fmla="*/ 1241047 h 1373519"/>
                  <a:gd name="connsiteX81" fmla="*/ 399016 w 1625541"/>
                  <a:gd name="connsiteY81" fmla="*/ 1257738 h 1373519"/>
                  <a:gd name="connsiteX82" fmla="*/ 300377 w 1625541"/>
                  <a:gd name="connsiteY82" fmla="*/ 1210784 h 1373519"/>
                  <a:gd name="connsiteX83" fmla="*/ 268096 w 1625541"/>
                  <a:gd name="connsiteY83" fmla="*/ 1180117 h 1373519"/>
                  <a:gd name="connsiteX84" fmla="*/ 214759 w 1625541"/>
                  <a:gd name="connsiteY84" fmla="*/ 1133750 h 1373519"/>
                  <a:gd name="connsiteX85" fmla="*/ 197371 w 1625541"/>
                  <a:gd name="connsiteY85" fmla="*/ 1085659 h 1373519"/>
                  <a:gd name="connsiteX86" fmla="*/ 125473 w 1625541"/>
                  <a:gd name="connsiteY86" fmla="*/ 1036651 h 1373519"/>
                  <a:gd name="connsiteX87" fmla="*/ 55922 w 1625541"/>
                  <a:gd name="connsiteY87" fmla="*/ 1000115 h 1373519"/>
                  <a:gd name="connsiteX88" fmla="*/ 106104 w 1625541"/>
                  <a:gd name="connsiteY88" fmla="*/ 1018456 h 1373519"/>
                  <a:gd name="connsiteX89" fmla="*/ 159551 w 1625541"/>
                  <a:gd name="connsiteY89" fmla="*/ 1004406 h 1373519"/>
                  <a:gd name="connsiteX90" fmla="*/ 167071 w 1625541"/>
                  <a:gd name="connsiteY90" fmla="*/ 992595 h 1373519"/>
                  <a:gd name="connsiteX91" fmla="*/ 155333 w 1625541"/>
                  <a:gd name="connsiteY91" fmla="*/ 985662 h 1373519"/>
                  <a:gd name="connsiteX92" fmla="*/ 124556 w 1625541"/>
                  <a:gd name="connsiteY92" fmla="*/ 981296 h 1373519"/>
                  <a:gd name="connsiteX93" fmla="*/ 78372 w 1625541"/>
                  <a:gd name="connsiteY93" fmla="*/ 911709 h 1373519"/>
                  <a:gd name="connsiteX94" fmla="*/ 83604 w 1625541"/>
                  <a:gd name="connsiteY94" fmla="*/ 896738 h 1373519"/>
                  <a:gd name="connsiteX95" fmla="*/ 81210 w 1625541"/>
                  <a:gd name="connsiteY95" fmla="*/ 881289 h 1373519"/>
                  <a:gd name="connsiteX96" fmla="*/ 79457 w 1625541"/>
                  <a:gd name="connsiteY96" fmla="*/ 882109 h 1373519"/>
                  <a:gd name="connsiteX97" fmla="*/ 81124 w 1625541"/>
                  <a:gd name="connsiteY97" fmla="*/ 880969 h 1373519"/>
                  <a:gd name="connsiteX98" fmla="*/ 81168 w 1625541"/>
                  <a:gd name="connsiteY98" fmla="*/ 881020 h 1373519"/>
                  <a:gd name="connsiteX99" fmla="*/ 81160 w 1625541"/>
                  <a:gd name="connsiteY99" fmla="*/ 880969 h 1373519"/>
                  <a:gd name="connsiteX100" fmla="*/ 81417 w 1625541"/>
                  <a:gd name="connsiteY100" fmla="*/ 881262 h 1373519"/>
                  <a:gd name="connsiteX101" fmla="*/ 98254 w 1625541"/>
                  <a:gd name="connsiteY101" fmla="*/ 849825 h 1373519"/>
                  <a:gd name="connsiteX102" fmla="*/ 88240 w 1625541"/>
                  <a:gd name="connsiteY102" fmla="*/ 837060 h 1373519"/>
                  <a:gd name="connsiteX103" fmla="*/ 38792 w 1625541"/>
                  <a:gd name="connsiteY103" fmla="*/ 779761 h 1373519"/>
                  <a:gd name="connsiteX104" fmla="*/ 46128 w 1625541"/>
                  <a:gd name="connsiteY104" fmla="*/ 698325 h 1373519"/>
                  <a:gd name="connsiteX105" fmla="*/ 41579 w 1625541"/>
                  <a:gd name="connsiteY105" fmla="*/ 662303 h 1373519"/>
                  <a:gd name="connsiteX106" fmla="*/ 2585 w 1625541"/>
                  <a:gd name="connsiteY106" fmla="*/ 594843 h 1373519"/>
                  <a:gd name="connsiteX107" fmla="*/ 6767 w 1625541"/>
                  <a:gd name="connsiteY107" fmla="*/ 551264 h 1373519"/>
                  <a:gd name="connsiteX108" fmla="*/ 58160 w 1625541"/>
                  <a:gd name="connsiteY108" fmla="*/ 669382 h 1373519"/>
                  <a:gd name="connsiteX109" fmla="*/ 64543 w 1625541"/>
                  <a:gd name="connsiteY109" fmla="*/ 644585 h 1373519"/>
                  <a:gd name="connsiteX110" fmla="*/ 68651 w 1625541"/>
                  <a:gd name="connsiteY110" fmla="*/ 544808 h 1373519"/>
                  <a:gd name="connsiteX111" fmla="*/ 57463 w 1625541"/>
                  <a:gd name="connsiteY111" fmla="*/ 523055 h 1373519"/>
                  <a:gd name="connsiteX112" fmla="*/ 105114 w 1625541"/>
                  <a:gd name="connsiteY112" fmla="*/ 509299 h 1373519"/>
                  <a:gd name="connsiteX113" fmla="*/ 164943 w 1625541"/>
                  <a:gd name="connsiteY113" fmla="*/ 421407 h 1373519"/>
                  <a:gd name="connsiteX114" fmla="*/ 169236 w 1625541"/>
                  <a:gd name="connsiteY114" fmla="*/ 348775 h 1373519"/>
                  <a:gd name="connsiteX115" fmla="*/ 169185 w 1625541"/>
                  <a:gd name="connsiteY115" fmla="*/ 348833 h 1373519"/>
                  <a:gd name="connsiteX116" fmla="*/ 168943 w 1625541"/>
                  <a:gd name="connsiteY116" fmla="*/ 349179 h 1373519"/>
                  <a:gd name="connsiteX117" fmla="*/ 168996 w 1625541"/>
                  <a:gd name="connsiteY117" fmla="*/ 349045 h 1373519"/>
                  <a:gd name="connsiteX118" fmla="*/ 168942 w 1625541"/>
                  <a:gd name="connsiteY118" fmla="*/ 349105 h 1373519"/>
                  <a:gd name="connsiteX119" fmla="*/ 169011 w 1625541"/>
                  <a:gd name="connsiteY119" fmla="*/ 349005 h 1373519"/>
                  <a:gd name="connsiteX120" fmla="*/ 169050 w 1625541"/>
                  <a:gd name="connsiteY120" fmla="*/ 348907 h 1373519"/>
                  <a:gd name="connsiteX121" fmla="*/ 169103 w 1625541"/>
                  <a:gd name="connsiteY121" fmla="*/ 348873 h 1373519"/>
                  <a:gd name="connsiteX122" fmla="*/ 194890 w 1625541"/>
                  <a:gd name="connsiteY122" fmla="*/ 311725 h 1373519"/>
                  <a:gd name="connsiteX123" fmla="*/ 229946 w 1625541"/>
                  <a:gd name="connsiteY123" fmla="*/ 282599 h 1373519"/>
                  <a:gd name="connsiteX124" fmla="*/ 233137 w 1625541"/>
                  <a:gd name="connsiteY124" fmla="*/ 270053 h 1373519"/>
                  <a:gd name="connsiteX125" fmla="*/ 240914 w 1625541"/>
                  <a:gd name="connsiteY125" fmla="*/ 265505 h 1373519"/>
                  <a:gd name="connsiteX126" fmla="*/ 297075 w 1625541"/>
                  <a:gd name="connsiteY126" fmla="*/ 257398 h 1373519"/>
                  <a:gd name="connsiteX127" fmla="*/ 353310 w 1625541"/>
                  <a:gd name="connsiteY127" fmla="*/ 151091 h 1373519"/>
                  <a:gd name="connsiteX128" fmla="*/ 349531 w 1625541"/>
                  <a:gd name="connsiteY128" fmla="*/ 145552 h 1373519"/>
                  <a:gd name="connsiteX129" fmla="*/ 341425 w 1625541"/>
                  <a:gd name="connsiteY129" fmla="*/ 151385 h 1373519"/>
                  <a:gd name="connsiteX130" fmla="*/ 316223 w 1625541"/>
                  <a:gd name="connsiteY130" fmla="*/ 206225 h 1373519"/>
                  <a:gd name="connsiteX131" fmla="*/ 302247 w 1625541"/>
                  <a:gd name="connsiteY131" fmla="*/ 232527 h 1373519"/>
                  <a:gd name="connsiteX132" fmla="*/ 365415 w 1625541"/>
                  <a:gd name="connsiteY132" fmla="*/ 114849 h 1373519"/>
                  <a:gd name="connsiteX133" fmla="*/ 441458 w 1625541"/>
                  <a:gd name="connsiteY133" fmla="*/ 108869 h 1373519"/>
                  <a:gd name="connsiteX134" fmla="*/ 518566 w 1625541"/>
                  <a:gd name="connsiteY134" fmla="*/ 129008 h 1373519"/>
                  <a:gd name="connsiteX135" fmla="*/ 640610 w 1625541"/>
                  <a:gd name="connsiteY135" fmla="*/ 50177 h 1373519"/>
                  <a:gd name="connsiteX136" fmla="*/ 519996 w 1625541"/>
                  <a:gd name="connsiteY136" fmla="*/ 109493 h 1373519"/>
                  <a:gd name="connsiteX137" fmla="*/ 525242 w 1625541"/>
                  <a:gd name="connsiteY137" fmla="*/ 99002 h 1373519"/>
                  <a:gd name="connsiteX138" fmla="*/ 600479 w 1625541"/>
                  <a:gd name="connsiteY138" fmla="*/ 51351 h 1373519"/>
                  <a:gd name="connsiteX139" fmla="*/ 705721 w 1625541"/>
                  <a:gd name="connsiteY139" fmla="*/ 72847 h 1373519"/>
                  <a:gd name="connsiteX140" fmla="*/ 796585 w 1625541"/>
                  <a:gd name="connsiteY140" fmla="*/ 59934 h 1373519"/>
                  <a:gd name="connsiteX141" fmla="*/ 909935 w 1625541"/>
                  <a:gd name="connsiteY141" fmla="*/ 16759 h 1373519"/>
                  <a:gd name="connsiteX142" fmla="*/ 979412 w 1625541"/>
                  <a:gd name="connsiteY142" fmla="*/ 49296 h 1373519"/>
                  <a:gd name="connsiteX143" fmla="*/ 999734 w 1625541"/>
                  <a:gd name="connsiteY143" fmla="*/ 47976 h 1373519"/>
                  <a:gd name="connsiteX144" fmla="*/ 1043056 w 1625541"/>
                  <a:gd name="connsiteY144" fmla="*/ 12027 h 1373519"/>
                  <a:gd name="connsiteX145" fmla="*/ 1076438 w 1625541"/>
                  <a:gd name="connsiteY145" fmla="*/ 518 h 137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625541" h="1373519">
                    <a:moveTo>
                      <a:pt x="159808" y="1084449"/>
                    </a:moveTo>
                    <a:cubicBezTo>
                      <a:pt x="171547" y="1136135"/>
                      <a:pt x="195684" y="1174615"/>
                      <a:pt x="242822" y="1197469"/>
                    </a:cubicBezTo>
                    <a:cubicBezTo>
                      <a:pt x="185156" y="1193030"/>
                      <a:pt x="146456" y="1141417"/>
                      <a:pt x="159808" y="1084449"/>
                    </a:cubicBezTo>
                    <a:close/>
                    <a:moveTo>
                      <a:pt x="1457389" y="985808"/>
                    </a:moveTo>
                    <a:cubicBezTo>
                      <a:pt x="1409077" y="985221"/>
                      <a:pt x="1388278" y="1009542"/>
                      <a:pt x="1398843" y="1056790"/>
                    </a:cubicBezTo>
                    <a:cubicBezTo>
                      <a:pt x="1406033" y="1088850"/>
                      <a:pt x="1399686" y="1115629"/>
                      <a:pt x="1375659" y="1140573"/>
                    </a:cubicBezTo>
                    <a:cubicBezTo>
                      <a:pt x="1445687" y="1153632"/>
                      <a:pt x="1464579" y="1146589"/>
                      <a:pt x="1457902" y="1070619"/>
                    </a:cubicBezTo>
                    <a:cubicBezTo>
                      <a:pt x="1457792" y="1069408"/>
                      <a:pt x="1457352" y="1068235"/>
                      <a:pt x="1457205" y="1067024"/>
                    </a:cubicBezTo>
                    <a:cubicBezTo>
                      <a:pt x="1455958" y="1056129"/>
                      <a:pt x="1454051" y="1045271"/>
                      <a:pt x="1453684" y="1034340"/>
                    </a:cubicBezTo>
                    <a:cubicBezTo>
                      <a:pt x="1453023" y="1015448"/>
                      <a:pt x="1462451" y="1003233"/>
                      <a:pt x="1480499" y="997767"/>
                    </a:cubicBezTo>
                    <a:cubicBezTo>
                      <a:pt x="1486771" y="995896"/>
                      <a:pt x="1493191" y="994429"/>
                      <a:pt x="1502435" y="992008"/>
                    </a:cubicBezTo>
                    <a:cubicBezTo>
                      <a:pt x="1486148" y="985368"/>
                      <a:pt x="1471512" y="985992"/>
                      <a:pt x="1457389" y="985808"/>
                    </a:cubicBezTo>
                    <a:close/>
                    <a:moveTo>
                      <a:pt x="79457" y="882109"/>
                    </a:moveTo>
                    <a:lnTo>
                      <a:pt x="66180" y="891190"/>
                    </a:lnTo>
                    <a:cubicBezTo>
                      <a:pt x="61105" y="894468"/>
                      <a:pt x="56180" y="897972"/>
                      <a:pt x="52145" y="902759"/>
                    </a:cubicBezTo>
                    <a:cubicBezTo>
                      <a:pt x="30539" y="928437"/>
                      <a:pt x="27934" y="956022"/>
                      <a:pt x="43231" y="985955"/>
                    </a:cubicBezTo>
                    <a:cubicBezTo>
                      <a:pt x="26650" y="969448"/>
                      <a:pt x="21258" y="949969"/>
                      <a:pt x="28521" y="928363"/>
                    </a:cubicBezTo>
                    <a:cubicBezTo>
                      <a:pt x="32795" y="915726"/>
                      <a:pt x="39068" y="905033"/>
                      <a:pt x="47738" y="896954"/>
                    </a:cubicBezTo>
                    <a:close/>
                    <a:moveTo>
                      <a:pt x="216484" y="273429"/>
                    </a:moveTo>
                    <a:cubicBezTo>
                      <a:pt x="204214" y="283461"/>
                      <a:pt x="193667" y="294475"/>
                      <a:pt x="185519" y="306943"/>
                    </a:cubicBezTo>
                    <a:lnTo>
                      <a:pt x="169050" y="348907"/>
                    </a:lnTo>
                    <a:lnTo>
                      <a:pt x="161386" y="353769"/>
                    </a:lnTo>
                    <a:cubicBezTo>
                      <a:pt x="159653" y="352975"/>
                      <a:pt x="158782" y="349912"/>
                      <a:pt x="158745" y="345107"/>
                    </a:cubicBezTo>
                    <a:cubicBezTo>
                      <a:pt x="158598" y="320456"/>
                      <a:pt x="167769" y="300134"/>
                      <a:pt x="188054" y="285461"/>
                    </a:cubicBezTo>
                    <a:cubicBezTo>
                      <a:pt x="196418" y="279408"/>
                      <a:pt x="205846" y="275483"/>
                      <a:pt x="216484" y="273429"/>
                    </a:cubicBezTo>
                    <a:close/>
                    <a:moveTo>
                      <a:pt x="1080854" y="12696"/>
                    </a:moveTo>
                    <a:cubicBezTo>
                      <a:pt x="1069285" y="12256"/>
                      <a:pt x="1057510" y="15457"/>
                      <a:pt x="1045294" y="24425"/>
                    </a:cubicBezTo>
                    <a:cubicBezTo>
                      <a:pt x="1065726" y="30221"/>
                      <a:pt x="1070165" y="48599"/>
                      <a:pt x="1080106" y="62466"/>
                    </a:cubicBezTo>
                    <a:cubicBezTo>
                      <a:pt x="1091074" y="77799"/>
                      <a:pt x="1109893" y="79560"/>
                      <a:pt x="1124529" y="67234"/>
                    </a:cubicBezTo>
                    <a:cubicBezTo>
                      <a:pt x="1137955" y="55936"/>
                      <a:pt x="1136928" y="44711"/>
                      <a:pt x="1121044" y="29158"/>
                    </a:cubicBezTo>
                    <a:cubicBezTo>
                      <a:pt x="1118990" y="27140"/>
                      <a:pt x="1117119" y="24939"/>
                      <a:pt x="1115175" y="22811"/>
                    </a:cubicBezTo>
                    <a:cubicBezTo>
                      <a:pt x="1115212" y="22848"/>
                      <a:pt x="1115248" y="22848"/>
                      <a:pt x="1115285" y="22848"/>
                    </a:cubicBezTo>
                    <a:cubicBezTo>
                      <a:pt x="1115285" y="22848"/>
                      <a:pt x="1114955" y="22555"/>
                      <a:pt x="1114955" y="22555"/>
                    </a:cubicBezTo>
                    <a:cubicBezTo>
                      <a:pt x="1115028" y="22665"/>
                      <a:pt x="1115101" y="22738"/>
                      <a:pt x="1115175" y="22811"/>
                    </a:cubicBezTo>
                    <a:cubicBezTo>
                      <a:pt x="1103785" y="17217"/>
                      <a:pt x="1092422" y="13136"/>
                      <a:pt x="1080854" y="12696"/>
                    </a:cubicBezTo>
                    <a:close/>
                    <a:moveTo>
                      <a:pt x="1076438" y="518"/>
                    </a:moveTo>
                    <a:cubicBezTo>
                      <a:pt x="1088800" y="2489"/>
                      <a:pt x="1102024" y="10046"/>
                      <a:pt x="1114991" y="22518"/>
                    </a:cubicBezTo>
                    <a:cubicBezTo>
                      <a:pt x="1149033" y="44821"/>
                      <a:pt x="1185569" y="51901"/>
                      <a:pt x="1226434" y="47205"/>
                    </a:cubicBezTo>
                    <a:cubicBezTo>
                      <a:pt x="1255266" y="43867"/>
                      <a:pt x="1286080" y="71306"/>
                      <a:pt x="1293197" y="100102"/>
                    </a:cubicBezTo>
                    <a:cubicBezTo>
                      <a:pt x="1300570" y="129852"/>
                      <a:pt x="1309557" y="158941"/>
                      <a:pt x="1325661" y="185316"/>
                    </a:cubicBezTo>
                    <a:cubicBezTo>
                      <a:pt x="1344002" y="215359"/>
                      <a:pt x="1369423" y="233334"/>
                      <a:pt x="1405849" y="235572"/>
                    </a:cubicBezTo>
                    <a:cubicBezTo>
                      <a:pt x="1435159" y="237406"/>
                      <a:pt x="1464065" y="243348"/>
                      <a:pt x="1490403" y="257361"/>
                    </a:cubicBezTo>
                    <a:cubicBezTo>
                      <a:pt x="1516008" y="270971"/>
                      <a:pt x="1521730" y="285754"/>
                      <a:pt x="1511496" y="313009"/>
                    </a:cubicBezTo>
                    <a:cubicBezTo>
                      <a:pt x="1504489" y="331681"/>
                      <a:pt x="1505773" y="349985"/>
                      <a:pt x="1511679" y="369427"/>
                    </a:cubicBezTo>
                    <a:cubicBezTo>
                      <a:pt x="1506654" y="369941"/>
                      <a:pt x="1502472" y="370087"/>
                      <a:pt x="1498400" y="370821"/>
                    </a:cubicBezTo>
                    <a:cubicBezTo>
                      <a:pt x="1485451" y="373132"/>
                      <a:pt x="1481966" y="383770"/>
                      <a:pt x="1477711" y="394078"/>
                    </a:cubicBezTo>
                    <a:cubicBezTo>
                      <a:pt x="1473236" y="405009"/>
                      <a:pt x="1482186" y="407907"/>
                      <a:pt x="1487982" y="412566"/>
                    </a:cubicBezTo>
                    <a:cubicBezTo>
                      <a:pt x="1516962" y="435823"/>
                      <a:pt x="1544657" y="460290"/>
                      <a:pt x="1564832" y="495433"/>
                    </a:cubicBezTo>
                    <a:cubicBezTo>
                      <a:pt x="1573526" y="443893"/>
                      <a:pt x="1547592" y="409411"/>
                      <a:pt x="1516815" y="376837"/>
                    </a:cubicBezTo>
                    <a:cubicBezTo>
                      <a:pt x="1568574" y="394445"/>
                      <a:pt x="1590180" y="459740"/>
                      <a:pt x="1569455" y="509812"/>
                    </a:cubicBezTo>
                    <a:cubicBezTo>
                      <a:pt x="1562228" y="527200"/>
                      <a:pt x="1552654" y="549540"/>
                      <a:pt x="1558853" y="571733"/>
                    </a:cubicBezTo>
                    <a:cubicBezTo>
                      <a:pt x="1560614" y="578079"/>
                      <a:pt x="1563805" y="582811"/>
                      <a:pt x="1552104" y="584755"/>
                    </a:cubicBezTo>
                    <a:cubicBezTo>
                      <a:pt x="1535707" y="587470"/>
                      <a:pt x="1533285" y="600199"/>
                      <a:pt x="1544951" y="612231"/>
                    </a:cubicBezTo>
                    <a:cubicBezTo>
                      <a:pt x="1552617" y="620154"/>
                      <a:pt x="1560504" y="627858"/>
                      <a:pt x="1567950" y="635928"/>
                    </a:cubicBezTo>
                    <a:cubicBezTo>
                      <a:pt x="1574884" y="643411"/>
                      <a:pt x="1581376" y="651298"/>
                      <a:pt x="1590621" y="661973"/>
                    </a:cubicBezTo>
                    <a:cubicBezTo>
                      <a:pt x="1592161" y="635854"/>
                      <a:pt x="1584605" y="616119"/>
                      <a:pt x="1572463" y="595650"/>
                    </a:cubicBezTo>
                    <a:cubicBezTo>
                      <a:pt x="1592345" y="607609"/>
                      <a:pt x="1600488" y="626390"/>
                      <a:pt x="1596233" y="652655"/>
                    </a:cubicBezTo>
                    <a:cubicBezTo>
                      <a:pt x="1594436" y="663843"/>
                      <a:pt x="1596820" y="672024"/>
                      <a:pt x="1602653" y="681304"/>
                    </a:cubicBezTo>
                    <a:cubicBezTo>
                      <a:pt x="1634090" y="731486"/>
                      <a:pt x="1635741" y="780165"/>
                      <a:pt x="1591244" y="824404"/>
                    </a:cubicBezTo>
                    <a:cubicBezTo>
                      <a:pt x="1586219" y="829393"/>
                      <a:pt x="1585742" y="834125"/>
                      <a:pt x="1586989" y="840728"/>
                    </a:cubicBezTo>
                    <a:cubicBezTo>
                      <a:pt x="1592381" y="867213"/>
                      <a:pt x="1594472" y="893991"/>
                      <a:pt x="1592015" y="920953"/>
                    </a:cubicBezTo>
                    <a:cubicBezTo>
                      <a:pt x="1588640" y="957783"/>
                      <a:pt x="1571986" y="976968"/>
                      <a:pt x="1536550" y="987312"/>
                    </a:cubicBezTo>
                    <a:cubicBezTo>
                      <a:pt x="1519639" y="992228"/>
                      <a:pt x="1503206" y="998831"/>
                      <a:pt x="1486882" y="1005507"/>
                    </a:cubicBezTo>
                    <a:cubicBezTo>
                      <a:pt x="1475767" y="1010056"/>
                      <a:pt x="1471218" y="1017062"/>
                      <a:pt x="1473052" y="1031222"/>
                    </a:cubicBezTo>
                    <a:cubicBezTo>
                      <a:pt x="1476867" y="1060238"/>
                      <a:pt x="1472062" y="1089621"/>
                      <a:pt x="1471768" y="1118893"/>
                    </a:cubicBezTo>
                    <a:cubicBezTo>
                      <a:pt x="1471548" y="1140903"/>
                      <a:pt x="1447888" y="1158804"/>
                      <a:pt x="1424227" y="1159465"/>
                    </a:cubicBezTo>
                    <a:cubicBezTo>
                      <a:pt x="1404015" y="1160015"/>
                      <a:pt x="1384243" y="1156934"/>
                      <a:pt x="1367773" y="1143398"/>
                    </a:cubicBezTo>
                    <a:cubicBezTo>
                      <a:pt x="1366012" y="1141930"/>
                      <a:pt x="1363921" y="1139106"/>
                      <a:pt x="1362014" y="1141417"/>
                    </a:cubicBezTo>
                    <a:cubicBezTo>
                      <a:pt x="1348991" y="1157374"/>
                      <a:pt x="1329769" y="1151981"/>
                      <a:pt x="1313482" y="1154843"/>
                    </a:cubicBezTo>
                    <a:cubicBezTo>
                      <a:pt x="1278560" y="1161005"/>
                      <a:pt x="1254203" y="1178906"/>
                      <a:pt x="1240007" y="1211077"/>
                    </a:cubicBezTo>
                    <a:cubicBezTo>
                      <a:pt x="1222729" y="1249961"/>
                      <a:pt x="1196611" y="1280995"/>
                      <a:pt x="1159231" y="1302014"/>
                    </a:cubicBezTo>
                    <a:cubicBezTo>
                      <a:pt x="1158717" y="1307260"/>
                      <a:pt x="1156003" y="1311258"/>
                      <a:pt x="1151381" y="1313496"/>
                    </a:cubicBezTo>
                    <a:cubicBezTo>
                      <a:pt x="1127354" y="1325124"/>
                      <a:pt x="1103106" y="1336019"/>
                      <a:pt x="1075484" y="1334992"/>
                    </a:cubicBezTo>
                    <a:cubicBezTo>
                      <a:pt x="1065616" y="1332718"/>
                      <a:pt x="1060517" y="1326665"/>
                      <a:pt x="1057986" y="1318485"/>
                    </a:cubicBezTo>
                    <a:cubicBezTo>
                      <a:pt x="997900" y="1343759"/>
                      <a:pt x="932458" y="1357662"/>
                      <a:pt x="863971" y="1357662"/>
                    </a:cubicBezTo>
                    <a:cubicBezTo>
                      <a:pt x="853333" y="1357662"/>
                      <a:pt x="842732" y="1357295"/>
                      <a:pt x="832240" y="1356635"/>
                    </a:cubicBezTo>
                    <a:cubicBezTo>
                      <a:pt x="830479" y="1359092"/>
                      <a:pt x="828205" y="1361293"/>
                      <a:pt x="825051" y="1363054"/>
                    </a:cubicBezTo>
                    <a:cubicBezTo>
                      <a:pt x="799923" y="1371088"/>
                      <a:pt x="774795" y="1378791"/>
                      <a:pt x="748347" y="1368740"/>
                    </a:cubicBezTo>
                    <a:cubicBezTo>
                      <a:pt x="678173" y="1368263"/>
                      <a:pt x="611190" y="1357478"/>
                      <a:pt x="554662" y="1310855"/>
                    </a:cubicBezTo>
                    <a:cubicBezTo>
                      <a:pt x="534156" y="1293944"/>
                      <a:pt x="516952" y="1274465"/>
                      <a:pt x="504113" y="1251428"/>
                    </a:cubicBezTo>
                    <a:cubicBezTo>
                      <a:pt x="497620" y="1239763"/>
                      <a:pt x="489953" y="1236352"/>
                      <a:pt x="477444" y="1241047"/>
                    </a:cubicBezTo>
                    <a:cubicBezTo>
                      <a:pt x="452206" y="1250475"/>
                      <a:pt x="425611" y="1254913"/>
                      <a:pt x="399016" y="1257738"/>
                    </a:cubicBezTo>
                    <a:cubicBezTo>
                      <a:pt x="356134" y="1262250"/>
                      <a:pt x="314059" y="1251355"/>
                      <a:pt x="300377" y="1210784"/>
                    </a:cubicBezTo>
                    <a:cubicBezTo>
                      <a:pt x="300120" y="1189398"/>
                      <a:pt x="289702" y="1182171"/>
                      <a:pt x="268096" y="1180117"/>
                    </a:cubicBezTo>
                    <a:cubicBezTo>
                      <a:pt x="241500" y="1177623"/>
                      <a:pt x="222829" y="1160785"/>
                      <a:pt x="214759" y="1133750"/>
                    </a:cubicBezTo>
                    <a:cubicBezTo>
                      <a:pt x="209880" y="1117389"/>
                      <a:pt x="205258" y="1100589"/>
                      <a:pt x="197371" y="1085659"/>
                    </a:cubicBezTo>
                    <a:cubicBezTo>
                      <a:pt x="182368" y="1057230"/>
                      <a:pt x="161385" y="1036761"/>
                      <a:pt x="125473" y="1036651"/>
                    </a:cubicBezTo>
                    <a:cubicBezTo>
                      <a:pt x="96970" y="1036541"/>
                      <a:pt x="75658" y="1019190"/>
                      <a:pt x="55922" y="1000115"/>
                    </a:cubicBezTo>
                    <a:cubicBezTo>
                      <a:pt x="72319" y="1007304"/>
                      <a:pt x="88056" y="1015888"/>
                      <a:pt x="106104" y="1018456"/>
                    </a:cubicBezTo>
                    <a:cubicBezTo>
                      <a:pt x="126023" y="1021281"/>
                      <a:pt x="143521" y="1015741"/>
                      <a:pt x="159551" y="1004406"/>
                    </a:cubicBezTo>
                    <a:cubicBezTo>
                      <a:pt x="163513" y="1001582"/>
                      <a:pt x="167952" y="997803"/>
                      <a:pt x="167071" y="992595"/>
                    </a:cubicBezTo>
                    <a:cubicBezTo>
                      <a:pt x="166117" y="986835"/>
                      <a:pt x="159991" y="986469"/>
                      <a:pt x="155333" y="985662"/>
                    </a:cubicBezTo>
                    <a:cubicBezTo>
                      <a:pt x="145135" y="983937"/>
                      <a:pt x="134717" y="983240"/>
                      <a:pt x="124556" y="981296"/>
                    </a:cubicBezTo>
                    <a:cubicBezTo>
                      <a:pt x="83801" y="973520"/>
                      <a:pt x="70779" y="952941"/>
                      <a:pt x="78372" y="911709"/>
                    </a:cubicBezTo>
                    <a:cubicBezTo>
                      <a:pt x="79289" y="906739"/>
                      <a:pt x="82086" y="901805"/>
                      <a:pt x="83604" y="896738"/>
                    </a:cubicBezTo>
                    <a:lnTo>
                      <a:pt x="81210" y="881289"/>
                    </a:lnTo>
                    <a:lnTo>
                      <a:pt x="79457" y="882109"/>
                    </a:lnTo>
                    <a:lnTo>
                      <a:pt x="81124" y="880969"/>
                    </a:lnTo>
                    <a:lnTo>
                      <a:pt x="81168" y="881020"/>
                    </a:lnTo>
                    <a:lnTo>
                      <a:pt x="81160" y="880969"/>
                    </a:lnTo>
                    <a:lnTo>
                      <a:pt x="81417" y="881262"/>
                    </a:lnTo>
                    <a:cubicBezTo>
                      <a:pt x="93155" y="874146"/>
                      <a:pt x="93339" y="860573"/>
                      <a:pt x="98254" y="849825"/>
                    </a:cubicBezTo>
                    <a:cubicBezTo>
                      <a:pt x="101886" y="841938"/>
                      <a:pt x="92679" y="840214"/>
                      <a:pt x="88240" y="837060"/>
                    </a:cubicBezTo>
                    <a:cubicBezTo>
                      <a:pt x="67111" y="821909"/>
                      <a:pt x="48366" y="804852"/>
                      <a:pt x="38792" y="779761"/>
                    </a:cubicBezTo>
                    <a:cubicBezTo>
                      <a:pt x="27970" y="751405"/>
                      <a:pt x="33619" y="724113"/>
                      <a:pt x="46128" y="698325"/>
                    </a:cubicBezTo>
                    <a:cubicBezTo>
                      <a:pt x="53024" y="684056"/>
                      <a:pt x="53868" y="674848"/>
                      <a:pt x="41579" y="662303"/>
                    </a:cubicBezTo>
                    <a:cubicBezTo>
                      <a:pt x="23201" y="643558"/>
                      <a:pt x="9482" y="620851"/>
                      <a:pt x="2585" y="594843"/>
                    </a:cubicBezTo>
                    <a:cubicBezTo>
                      <a:pt x="-1083" y="580977"/>
                      <a:pt x="-1780" y="567294"/>
                      <a:pt x="6767" y="551264"/>
                    </a:cubicBezTo>
                    <a:cubicBezTo>
                      <a:pt x="12600" y="597264"/>
                      <a:pt x="35600" y="632626"/>
                      <a:pt x="58160" y="669382"/>
                    </a:cubicBezTo>
                    <a:cubicBezTo>
                      <a:pt x="67001" y="661202"/>
                      <a:pt x="70449" y="655003"/>
                      <a:pt x="64543" y="644585"/>
                    </a:cubicBezTo>
                    <a:cubicBezTo>
                      <a:pt x="45358" y="610800"/>
                      <a:pt x="40075" y="577235"/>
                      <a:pt x="68651" y="544808"/>
                    </a:cubicBezTo>
                    <a:cubicBezTo>
                      <a:pt x="79766" y="532189"/>
                      <a:pt x="65276" y="529254"/>
                      <a:pt x="57463" y="523055"/>
                    </a:cubicBezTo>
                    <a:cubicBezTo>
                      <a:pt x="74154" y="518286"/>
                      <a:pt x="89927" y="514654"/>
                      <a:pt x="105114" y="509299"/>
                    </a:cubicBezTo>
                    <a:cubicBezTo>
                      <a:pt x="146749" y="494626"/>
                      <a:pt x="166778" y="465573"/>
                      <a:pt x="164943" y="421407"/>
                    </a:cubicBezTo>
                    <a:cubicBezTo>
                      <a:pt x="163953" y="396939"/>
                      <a:pt x="162486" y="372692"/>
                      <a:pt x="169236" y="348775"/>
                    </a:cubicBezTo>
                    <a:lnTo>
                      <a:pt x="169185" y="348833"/>
                    </a:lnTo>
                    <a:lnTo>
                      <a:pt x="168943" y="349179"/>
                    </a:lnTo>
                    <a:lnTo>
                      <a:pt x="168996" y="349045"/>
                    </a:lnTo>
                    <a:lnTo>
                      <a:pt x="168942" y="349105"/>
                    </a:lnTo>
                    <a:lnTo>
                      <a:pt x="169011" y="349005"/>
                    </a:lnTo>
                    <a:lnTo>
                      <a:pt x="169050" y="348907"/>
                    </a:lnTo>
                    <a:lnTo>
                      <a:pt x="169103" y="348873"/>
                    </a:lnTo>
                    <a:lnTo>
                      <a:pt x="194890" y="311725"/>
                    </a:lnTo>
                    <a:cubicBezTo>
                      <a:pt x="205020" y="300619"/>
                      <a:pt x="216667" y="290889"/>
                      <a:pt x="229946" y="282599"/>
                    </a:cubicBezTo>
                    <a:cubicBezTo>
                      <a:pt x="233504" y="280361"/>
                      <a:pt x="243738" y="277867"/>
                      <a:pt x="233137" y="270053"/>
                    </a:cubicBezTo>
                    <a:cubicBezTo>
                      <a:pt x="231303" y="268733"/>
                      <a:pt x="237869" y="265982"/>
                      <a:pt x="240914" y="265505"/>
                    </a:cubicBezTo>
                    <a:cubicBezTo>
                      <a:pt x="259622" y="262644"/>
                      <a:pt x="278550" y="261030"/>
                      <a:pt x="297075" y="257398"/>
                    </a:cubicBezTo>
                    <a:cubicBezTo>
                      <a:pt x="337866" y="249401"/>
                      <a:pt x="369377" y="189278"/>
                      <a:pt x="353310" y="151091"/>
                    </a:cubicBezTo>
                    <a:cubicBezTo>
                      <a:pt x="352429" y="149000"/>
                      <a:pt x="351182" y="146029"/>
                      <a:pt x="349531" y="145552"/>
                    </a:cubicBezTo>
                    <a:cubicBezTo>
                      <a:pt x="345093" y="144305"/>
                      <a:pt x="343295" y="148413"/>
                      <a:pt x="341425" y="151385"/>
                    </a:cubicBezTo>
                    <a:cubicBezTo>
                      <a:pt x="330603" y="168515"/>
                      <a:pt x="324000" y="187664"/>
                      <a:pt x="316223" y="206225"/>
                    </a:cubicBezTo>
                    <a:cubicBezTo>
                      <a:pt x="313069" y="213782"/>
                      <a:pt x="312188" y="222476"/>
                      <a:pt x="302247" y="232527"/>
                    </a:cubicBezTo>
                    <a:cubicBezTo>
                      <a:pt x="315306" y="185169"/>
                      <a:pt x="328916" y="143718"/>
                      <a:pt x="365415" y="114849"/>
                    </a:cubicBezTo>
                    <a:cubicBezTo>
                      <a:pt x="388965" y="96214"/>
                      <a:pt x="414863" y="96984"/>
                      <a:pt x="441458" y="108869"/>
                    </a:cubicBezTo>
                    <a:cubicBezTo>
                      <a:pt x="465999" y="119837"/>
                      <a:pt x="490613" y="131392"/>
                      <a:pt x="518566" y="129008"/>
                    </a:cubicBezTo>
                    <a:cubicBezTo>
                      <a:pt x="572966" y="124349"/>
                      <a:pt x="612400" y="96104"/>
                      <a:pt x="640610" y="50177"/>
                    </a:cubicBezTo>
                    <a:cubicBezTo>
                      <a:pt x="596847" y="62245"/>
                      <a:pt x="560788" y="89868"/>
                      <a:pt x="519996" y="109493"/>
                    </a:cubicBezTo>
                    <a:cubicBezTo>
                      <a:pt x="518015" y="103550"/>
                      <a:pt x="522638" y="101496"/>
                      <a:pt x="525242" y="99002"/>
                    </a:cubicBezTo>
                    <a:cubicBezTo>
                      <a:pt x="547068" y="77982"/>
                      <a:pt x="571646" y="61402"/>
                      <a:pt x="600479" y="51351"/>
                    </a:cubicBezTo>
                    <a:cubicBezTo>
                      <a:pt x="639949" y="37558"/>
                      <a:pt x="674651" y="44711"/>
                      <a:pt x="705721" y="72847"/>
                    </a:cubicBezTo>
                    <a:cubicBezTo>
                      <a:pt x="749484" y="112464"/>
                      <a:pt x="765881" y="109860"/>
                      <a:pt x="796585" y="59934"/>
                    </a:cubicBezTo>
                    <a:cubicBezTo>
                      <a:pt x="825381" y="13127"/>
                      <a:pt x="857405" y="875"/>
                      <a:pt x="909935" y="16759"/>
                    </a:cubicBezTo>
                    <a:cubicBezTo>
                      <a:pt x="934659" y="24242"/>
                      <a:pt x="957696" y="35504"/>
                      <a:pt x="979412" y="49296"/>
                    </a:cubicBezTo>
                    <a:cubicBezTo>
                      <a:pt x="987189" y="54249"/>
                      <a:pt x="992581" y="55386"/>
                      <a:pt x="999734" y="47976"/>
                    </a:cubicBezTo>
                    <a:cubicBezTo>
                      <a:pt x="1012793" y="34513"/>
                      <a:pt x="1029704" y="25856"/>
                      <a:pt x="1043056" y="12027"/>
                    </a:cubicBezTo>
                    <a:cubicBezTo>
                      <a:pt x="1052575" y="2159"/>
                      <a:pt x="1064076" y="-1454"/>
                      <a:pt x="1076438" y="518"/>
                    </a:cubicBezTo>
                    <a:close/>
                  </a:path>
                </a:pathLst>
              </a:custGeom>
              <a:solidFill>
                <a:srgbClr val="69372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3" name="자유형: 도형 16">
                <a:extLst>
                  <a:ext uri="{FF2B5EF4-FFF2-40B4-BE49-F238E27FC236}">
                    <a16:creationId xmlns:a16="http://schemas.microsoft.com/office/drawing/2014/main" id="{2CAA74E3-F418-46B1-9F0E-6F685BEF09B4}"/>
                  </a:ext>
                </a:extLst>
              </p:cNvPr>
              <p:cNvSpPr/>
              <p:nvPr/>
            </p:nvSpPr>
            <p:spPr>
              <a:xfrm>
                <a:off x="7940651" y="1937869"/>
                <a:ext cx="969670" cy="1131758"/>
              </a:xfrm>
              <a:custGeom>
                <a:avLst/>
                <a:gdLst>
                  <a:gd name="connsiteX0" fmla="*/ 967768 w 969670"/>
                  <a:gd name="connsiteY0" fmla="*/ 764 h 1131758"/>
                  <a:gd name="connsiteX1" fmla="*/ 967842 w 969670"/>
                  <a:gd name="connsiteY1" fmla="*/ 874 h 1131758"/>
                  <a:gd name="connsiteX2" fmla="*/ 845285 w 969670"/>
                  <a:gd name="connsiteY2" fmla="*/ 303984 h 1131758"/>
                  <a:gd name="connsiteX3" fmla="*/ 839379 w 969670"/>
                  <a:gd name="connsiteY3" fmla="*/ 510288 h 1131758"/>
                  <a:gd name="connsiteX4" fmla="*/ 693748 w 969670"/>
                  <a:gd name="connsiteY4" fmla="*/ 693482 h 1131758"/>
                  <a:gd name="connsiteX5" fmla="*/ 445736 w 969670"/>
                  <a:gd name="connsiteY5" fmla="*/ 1017648 h 1131758"/>
                  <a:gd name="connsiteX6" fmla="*/ 380917 w 969670"/>
                  <a:gd name="connsiteY6" fmla="*/ 1087199 h 1131758"/>
                  <a:gd name="connsiteX7" fmla="*/ 205537 w 969670"/>
                  <a:gd name="connsiteY7" fmla="*/ 1118342 h 1131758"/>
                  <a:gd name="connsiteX8" fmla="*/ 2901 w 969670"/>
                  <a:gd name="connsiteY8" fmla="*/ 969410 h 1131758"/>
                  <a:gd name="connsiteX9" fmla="*/ 11888 w 969670"/>
                  <a:gd name="connsiteY9" fmla="*/ 940724 h 1131758"/>
                  <a:gd name="connsiteX10" fmla="*/ 68636 w 969670"/>
                  <a:gd name="connsiteY10" fmla="*/ 869083 h 1131758"/>
                  <a:gd name="connsiteX11" fmla="*/ 105906 w 969670"/>
                  <a:gd name="connsiteY11" fmla="*/ 814792 h 1131758"/>
                  <a:gd name="connsiteX12" fmla="*/ 124394 w 969670"/>
                  <a:gd name="connsiteY12" fmla="*/ 803934 h 1131758"/>
                  <a:gd name="connsiteX13" fmla="*/ 204803 w 969670"/>
                  <a:gd name="connsiteY13" fmla="*/ 858151 h 1131758"/>
                  <a:gd name="connsiteX14" fmla="*/ 279783 w 969670"/>
                  <a:gd name="connsiteY14" fmla="*/ 848320 h 1131758"/>
                  <a:gd name="connsiteX15" fmla="*/ 398635 w 969670"/>
                  <a:gd name="connsiteY15" fmla="*/ 688457 h 1131758"/>
                  <a:gd name="connsiteX16" fmla="*/ 853979 w 969670"/>
                  <a:gd name="connsiteY16" fmla="*/ 91591 h 1131758"/>
                  <a:gd name="connsiteX17" fmla="*/ 967768 w 969670"/>
                  <a:gd name="connsiteY17" fmla="*/ 764 h 11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9670" h="1131758">
                    <a:moveTo>
                      <a:pt x="967768" y="764"/>
                    </a:moveTo>
                    <a:cubicBezTo>
                      <a:pt x="970850" y="5790"/>
                      <a:pt x="969676" y="-2611"/>
                      <a:pt x="967842" y="874"/>
                    </a:cubicBezTo>
                    <a:cubicBezTo>
                      <a:pt x="917366" y="98010"/>
                      <a:pt x="869862" y="196357"/>
                      <a:pt x="845285" y="303984"/>
                    </a:cubicBezTo>
                    <a:cubicBezTo>
                      <a:pt x="829658" y="372361"/>
                      <a:pt x="823532" y="441031"/>
                      <a:pt x="839379" y="510288"/>
                    </a:cubicBezTo>
                    <a:cubicBezTo>
                      <a:pt x="788536" y="569531"/>
                      <a:pt x="741436" y="631745"/>
                      <a:pt x="693748" y="693482"/>
                    </a:cubicBezTo>
                    <a:cubicBezTo>
                      <a:pt x="610588" y="801146"/>
                      <a:pt x="528565" y="909727"/>
                      <a:pt x="445736" y="1017648"/>
                    </a:cubicBezTo>
                    <a:cubicBezTo>
                      <a:pt x="426404" y="1042849"/>
                      <a:pt x="404798" y="1066069"/>
                      <a:pt x="380917" y="1087199"/>
                    </a:cubicBezTo>
                    <a:cubicBezTo>
                      <a:pt x="328718" y="1133419"/>
                      <a:pt x="269768" y="1143470"/>
                      <a:pt x="205537" y="1118342"/>
                    </a:cubicBezTo>
                    <a:cubicBezTo>
                      <a:pt x="124944" y="1086832"/>
                      <a:pt x="57815" y="1036246"/>
                      <a:pt x="2901" y="969410"/>
                    </a:cubicBezTo>
                    <a:cubicBezTo>
                      <a:pt x="-5059" y="956498"/>
                      <a:pt x="5175" y="948171"/>
                      <a:pt x="11888" y="940724"/>
                    </a:cubicBezTo>
                    <a:cubicBezTo>
                      <a:pt x="32357" y="918018"/>
                      <a:pt x="50075" y="893257"/>
                      <a:pt x="68636" y="869083"/>
                    </a:cubicBezTo>
                    <a:cubicBezTo>
                      <a:pt x="82026" y="851622"/>
                      <a:pt x="93251" y="832730"/>
                      <a:pt x="105906" y="814792"/>
                    </a:cubicBezTo>
                    <a:cubicBezTo>
                      <a:pt x="110418" y="808409"/>
                      <a:pt x="114160" y="800596"/>
                      <a:pt x="124394" y="803934"/>
                    </a:cubicBezTo>
                    <a:cubicBezTo>
                      <a:pt x="151173" y="822055"/>
                      <a:pt x="177731" y="840507"/>
                      <a:pt x="204803" y="858151"/>
                    </a:cubicBezTo>
                    <a:cubicBezTo>
                      <a:pt x="236680" y="878950"/>
                      <a:pt x="256196" y="877410"/>
                      <a:pt x="279783" y="848320"/>
                    </a:cubicBezTo>
                    <a:cubicBezTo>
                      <a:pt x="321601" y="796744"/>
                      <a:pt x="363529" y="745535"/>
                      <a:pt x="398635" y="688457"/>
                    </a:cubicBezTo>
                    <a:cubicBezTo>
                      <a:pt x="530326" y="474339"/>
                      <a:pt x="675150" y="269833"/>
                      <a:pt x="853979" y="91591"/>
                    </a:cubicBezTo>
                    <a:cubicBezTo>
                      <a:pt x="890735" y="54981"/>
                      <a:pt x="926464" y="32238"/>
                      <a:pt x="967768" y="764"/>
                    </a:cubicBezTo>
                    <a:close/>
                  </a:path>
                </a:pathLst>
              </a:custGeom>
              <a:solidFill>
                <a:srgbClr val="54CBA0">
                  <a:lumMod val="75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4" name="자유형: 도형 17">
                <a:extLst>
                  <a:ext uri="{FF2B5EF4-FFF2-40B4-BE49-F238E27FC236}">
                    <a16:creationId xmlns:a16="http://schemas.microsoft.com/office/drawing/2014/main" id="{A9B67357-C262-46E5-8B31-7614689C4408}"/>
                  </a:ext>
                </a:extLst>
              </p:cNvPr>
              <p:cNvSpPr/>
              <p:nvPr/>
            </p:nvSpPr>
            <p:spPr>
              <a:xfrm>
                <a:off x="6957846" y="2094246"/>
                <a:ext cx="962414" cy="681932"/>
              </a:xfrm>
              <a:custGeom>
                <a:avLst/>
                <a:gdLst>
                  <a:gd name="connsiteX0" fmla="*/ 846568 w 962414"/>
                  <a:gd name="connsiteY0" fmla="*/ 681086 h 681932"/>
                  <a:gd name="connsiteX1" fmla="*/ 552225 w 962414"/>
                  <a:gd name="connsiteY1" fmla="*/ 450938 h 681932"/>
                  <a:gd name="connsiteX2" fmla="*/ 517780 w 962414"/>
                  <a:gd name="connsiteY2" fmla="*/ 435054 h 681932"/>
                  <a:gd name="connsiteX3" fmla="*/ 176814 w 962414"/>
                  <a:gd name="connsiteY3" fmla="*/ 398408 h 681932"/>
                  <a:gd name="connsiteX4" fmla="*/ 100110 w 962414"/>
                  <a:gd name="connsiteY4" fmla="*/ 395767 h 681932"/>
                  <a:gd name="connsiteX5" fmla="*/ 77770 w 962414"/>
                  <a:gd name="connsiteY5" fmla="*/ 337001 h 681932"/>
                  <a:gd name="connsiteX6" fmla="*/ 87711 w 962414"/>
                  <a:gd name="connsiteY6" fmla="*/ 323832 h 681932"/>
                  <a:gd name="connsiteX7" fmla="*/ 67426 w 962414"/>
                  <a:gd name="connsiteY7" fmla="*/ 322145 h 681932"/>
                  <a:gd name="connsiteX8" fmla="*/ 33384 w 962414"/>
                  <a:gd name="connsiteY8" fmla="*/ 316239 h 681932"/>
                  <a:gd name="connsiteX9" fmla="*/ 14822 w 962414"/>
                  <a:gd name="connsiteY9" fmla="*/ 260004 h 681932"/>
                  <a:gd name="connsiteX10" fmla="*/ 14346 w 962414"/>
                  <a:gd name="connsiteY10" fmla="*/ 239645 h 681932"/>
                  <a:gd name="connsiteX11" fmla="*/ 39547 w 962414"/>
                  <a:gd name="connsiteY11" fmla="*/ 164152 h 681932"/>
                  <a:gd name="connsiteX12" fmla="*/ 47507 w 962414"/>
                  <a:gd name="connsiteY12" fmla="*/ 148268 h 681932"/>
                  <a:gd name="connsiteX13" fmla="*/ 65848 w 962414"/>
                  <a:gd name="connsiteY13" fmla="*/ 98820 h 681932"/>
                  <a:gd name="connsiteX14" fmla="*/ 115517 w 962414"/>
                  <a:gd name="connsiteY14" fmla="*/ 87081 h 681932"/>
                  <a:gd name="connsiteX15" fmla="*/ 287412 w 962414"/>
                  <a:gd name="connsiteY15" fmla="*/ 92327 h 681932"/>
                  <a:gd name="connsiteX16" fmla="*/ 377872 w 962414"/>
                  <a:gd name="connsiteY16" fmla="*/ 102781 h 681932"/>
                  <a:gd name="connsiteX17" fmla="*/ 355202 w 962414"/>
                  <a:gd name="connsiteY17" fmla="*/ 84733 h 681932"/>
                  <a:gd name="connsiteX18" fmla="*/ 349883 w 962414"/>
                  <a:gd name="connsiteY18" fmla="*/ 19842 h 681932"/>
                  <a:gd name="connsiteX19" fmla="*/ 422882 w 962414"/>
                  <a:gd name="connsiteY19" fmla="*/ 13312 h 681932"/>
                  <a:gd name="connsiteX20" fmla="*/ 458868 w 962414"/>
                  <a:gd name="connsiteY20" fmla="*/ 49848 h 681932"/>
                  <a:gd name="connsiteX21" fmla="*/ 592723 w 962414"/>
                  <a:gd name="connsiteY21" fmla="*/ 165839 h 681932"/>
                  <a:gd name="connsiteX22" fmla="*/ 673792 w 962414"/>
                  <a:gd name="connsiteY22" fmla="*/ 314551 h 681932"/>
                  <a:gd name="connsiteX23" fmla="*/ 685604 w 962414"/>
                  <a:gd name="connsiteY23" fmla="*/ 337735 h 681932"/>
                  <a:gd name="connsiteX24" fmla="*/ 942971 w 962414"/>
                  <a:gd name="connsiteY24" fmla="*/ 549578 h 681932"/>
                  <a:gd name="connsiteX25" fmla="*/ 961899 w 962414"/>
                  <a:gd name="connsiteY25" fmla="*/ 566819 h 681932"/>
                  <a:gd name="connsiteX26" fmla="*/ 954269 w 962414"/>
                  <a:gd name="connsiteY26" fmla="*/ 584060 h 681932"/>
                  <a:gd name="connsiteX27" fmla="*/ 864653 w 962414"/>
                  <a:gd name="connsiteY27" fmla="*/ 672135 h 681932"/>
                  <a:gd name="connsiteX28" fmla="*/ 846568 w 962414"/>
                  <a:gd name="connsiteY28" fmla="*/ 681086 h 6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2414" h="681932">
                    <a:moveTo>
                      <a:pt x="846568" y="681086"/>
                    </a:moveTo>
                    <a:cubicBezTo>
                      <a:pt x="748442" y="604419"/>
                      <a:pt x="650205" y="527825"/>
                      <a:pt x="552225" y="450938"/>
                    </a:cubicBezTo>
                    <a:cubicBezTo>
                      <a:pt x="541771" y="442721"/>
                      <a:pt x="530289" y="438356"/>
                      <a:pt x="517780" y="435054"/>
                    </a:cubicBezTo>
                    <a:cubicBezTo>
                      <a:pt x="405934" y="405855"/>
                      <a:pt x="292328" y="393786"/>
                      <a:pt x="176814" y="398408"/>
                    </a:cubicBezTo>
                    <a:cubicBezTo>
                      <a:pt x="151246" y="399435"/>
                      <a:pt x="125421" y="401343"/>
                      <a:pt x="100110" y="395767"/>
                    </a:cubicBezTo>
                    <a:cubicBezTo>
                      <a:pt x="62583" y="387513"/>
                      <a:pt x="55540" y="368548"/>
                      <a:pt x="77770" y="337001"/>
                    </a:cubicBezTo>
                    <a:cubicBezTo>
                      <a:pt x="80851" y="332636"/>
                      <a:pt x="84190" y="328491"/>
                      <a:pt x="87711" y="323832"/>
                    </a:cubicBezTo>
                    <a:cubicBezTo>
                      <a:pt x="80448" y="319430"/>
                      <a:pt x="73772" y="322255"/>
                      <a:pt x="67426" y="322145"/>
                    </a:cubicBezTo>
                    <a:cubicBezTo>
                      <a:pt x="55724" y="321961"/>
                      <a:pt x="44242" y="321044"/>
                      <a:pt x="33384" y="316239"/>
                    </a:cubicBezTo>
                    <a:cubicBezTo>
                      <a:pt x="7302" y="304720"/>
                      <a:pt x="296" y="284508"/>
                      <a:pt x="14822" y="260004"/>
                    </a:cubicBezTo>
                    <a:cubicBezTo>
                      <a:pt x="19298" y="252447"/>
                      <a:pt x="21682" y="247678"/>
                      <a:pt x="14346" y="239645"/>
                    </a:cubicBezTo>
                    <a:cubicBezTo>
                      <a:pt x="-12506" y="210115"/>
                      <a:pt x="-291" y="173066"/>
                      <a:pt x="39547" y="164152"/>
                    </a:cubicBezTo>
                    <a:cubicBezTo>
                      <a:pt x="51762" y="161400"/>
                      <a:pt x="52862" y="159273"/>
                      <a:pt x="47507" y="148268"/>
                    </a:cubicBezTo>
                    <a:cubicBezTo>
                      <a:pt x="36759" y="126295"/>
                      <a:pt x="43655" y="109201"/>
                      <a:pt x="65848" y="98820"/>
                    </a:cubicBezTo>
                    <a:cubicBezTo>
                      <a:pt x="81548" y="91483"/>
                      <a:pt x="98569" y="87998"/>
                      <a:pt x="115517" y="87081"/>
                    </a:cubicBezTo>
                    <a:cubicBezTo>
                      <a:pt x="172925" y="84073"/>
                      <a:pt x="230260" y="85320"/>
                      <a:pt x="287412" y="92327"/>
                    </a:cubicBezTo>
                    <a:cubicBezTo>
                      <a:pt x="316869" y="95958"/>
                      <a:pt x="346325" y="99150"/>
                      <a:pt x="377872" y="102781"/>
                    </a:cubicBezTo>
                    <a:cubicBezTo>
                      <a:pt x="369142" y="95922"/>
                      <a:pt x="361548" y="90933"/>
                      <a:pt x="355202" y="84733"/>
                    </a:cubicBezTo>
                    <a:cubicBezTo>
                      <a:pt x="333706" y="63788"/>
                      <a:pt x="331909" y="39650"/>
                      <a:pt x="349883" y="19842"/>
                    </a:cubicBezTo>
                    <a:cubicBezTo>
                      <a:pt x="371269" y="-3782"/>
                      <a:pt x="400469" y="-6753"/>
                      <a:pt x="422882" y="13312"/>
                    </a:cubicBezTo>
                    <a:cubicBezTo>
                      <a:pt x="435574" y="24720"/>
                      <a:pt x="447753" y="36899"/>
                      <a:pt x="458868" y="49848"/>
                    </a:cubicBezTo>
                    <a:cubicBezTo>
                      <a:pt x="497825" y="95115"/>
                      <a:pt x="542321" y="134292"/>
                      <a:pt x="592723" y="165839"/>
                    </a:cubicBezTo>
                    <a:cubicBezTo>
                      <a:pt x="648444" y="200724"/>
                      <a:pt x="672472" y="251163"/>
                      <a:pt x="673792" y="314551"/>
                    </a:cubicBezTo>
                    <a:cubicBezTo>
                      <a:pt x="674012" y="324932"/>
                      <a:pt x="678121" y="331609"/>
                      <a:pt x="685604" y="337735"/>
                    </a:cubicBezTo>
                    <a:cubicBezTo>
                      <a:pt x="771478" y="408276"/>
                      <a:pt x="857243" y="478890"/>
                      <a:pt x="942971" y="549578"/>
                    </a:cubicBezTo>
                    <a:cubicBezTo>
                      <a:pt x="949537" y="555007"/>
                      <a:pt x="955589" y="561059"/>
                      <a:pt x="961899" y="566819"/>
                    </a:cubicBezTo>
                    <a:cubicBezTo>
                      <a:pt x="963953" y="574595"/>
                      <a:pt x="959551" y="579694"/>
                      <a:pt x="954269" y="584060"/>
                    </a:cubicBezTo>
                    <a:cubicBezTo>
                      <a:pt x="921951" y="610948"/>
                      <a:pt x="891028" y="639194"/>
                      <a:pt x="864653" y="672135"/>
                    </a:cubicBezTo>
                    <a:cubicBezTo>
                      <a:pt x="860251" y="677821"/>
                      <a:pt x="855555" y="684277"/>
                      <a:pt x="846568" y="681086"/>
                    </a:cubicBezTo>
                    <a:close/>
                  </a:path>
                </a:pathLst>
              </a:custGeom>
              <a:solidFill>
                <a:srgbClr val="F4AB92"/>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5" name="자유형: 도형 18">
                <a:extLst>
                  <a:ext uri="{FF2B5EF4-FFF2-40B4-BE49-F238E27FC236}">
                    <a16:creationId xmlns:a16="http://schemas.microsoft.com/office/drawing/2014/main" id="{66D9B1BA-D368-45A8-9DD5-D302C1472B30}"/>
                  </a:ext>
                </a:extLst>
              </p:cNvPr>
              <p:cNvSpPr/>
              <p:nvPr/>
            </p:nvSpPr>
            <p:spPr>
              <a:xfrm>
                <a:off x="7787994" y="2641952"/>
                <a:ext cx="279522" cy="296708"/>
              </a:xfrm>
              <a:custGeom>
                <a:avLst/>
                <a:gdLst>
                  <a:gd name="connsiteX0" fmla="*/ 16420 w 279522"/>
                  <a:gd name="connsiteY0" fmla="*/ 133380 h 296708"/>
                  <a:gd name="connsiteX1" fmla="*/ 131787 w 279522"/>
                  <a:gd name="connsiteY1" fmla="*/ 19260 h 296708"/>
                  <a:gd name="connsiteX2" fmla="*/ 135126 w 279522"/>
                  <a:gd name="connsiteY2" fmla="*/ 17792 h 296708"/>
                  <a:gd name="connsiteX3" fmla="*/ 205666 w 279522"/>
                  <a:gd name="connsiteY3" fmla="*/ 18526 h 296708"/>
                  <a:gd name="connsiteX4" fmla="*/ 271035 w 279522"/>
                  <a:gd name="connsiteY4" fmla="*/ 73330 h 296708"/>
                  <a:gd name="connsiteX5" fmla="*/ 277088 w 279522"/>
                  <a:gd name="connsiteY5" fmla="*/ 99852 h 296708"/>
                  <a:gd name="connsiteX6" fmla="*/ 224742 w 279522"/>
                  <a:gd name="connsiteY6" fmla="*/ 174171 h 296708"/>
                  <a:gd name="connsiteX7" fmla="*/ 162381 w 279522"/>
                  <a:gd name="connsiteY7" fmla="*/ 252672 h 296708"/>
                  <a:gd name="connsiteX8" fmla="*/ 155595 w 279522"/>
                  <a:gd name="connsiteY8" fmla="*/ 265328 h 296708"/>
                  <a:gd name="connsiteX9" fmla="*/ 126138 w 279522"/>
                  <a:gd name="connsiteY9" fmla="*/ 290419 h 296708"/>
                  <a:gd name="connsiteX10" fmla="*/ 105559 w 279522"/>
                  <a:gd name="connsiteY10" fmla="*/ 291409 h 296708"/>
                  <a:gd name="connsiteX11" fmla="*/ 3838 w 279522"/>
                  <a:gd name="connsiteY11" fmla="*/ 170283 h 296708"/>
                  <a:gd name="connsiteX12" fmla="*/ 4975 w 279522"/>
                  <a:gd name="connsiteY12" fmla="*/ 149704 h 296708"/>
                  <a:gd name="connsiteX13" fmla="*/ 16420 w 279522"/>
                  <a:gd name="connsiteY13" fmla="*/ 133380 h 29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522" h="296708">
                    <a:moveTo>
                      <a:pt x="16420" y="133380"/>
                    </a:moveTo>
                    <a:cubicBezTo>
                      <a:pt x="50755" y="91158"/>
                      <a:pt x="89566" y="53521"/>
                      <a:pt x="131787" y="19260"/>
                    </a:cubicBezTo>
                    <a:cubicBezTo>
                      <a:pt x="132924" y="18783"/>
                      <a:pt x="134135" y="18452"/>
                      <a:pt x="135126" y="17792"/>
                    </a:cubicBezTo>
                    <a:cubicBezTo>
                      <a:pt x="170268" y="-6052"/>
                      <a:pt x="170268" y="-6052"/>
                      <a:pt x="205666" y="18526"/>
                    </a:cubicBezTo>
                    <a:cubicBezTo>
                      <a:pt x="229107" y="34813"/>
                      <a:pt x="250309" y="53705"/>
                      <a:pt x="271035" y="73330"/>
                    </a:cubicBezTo>
                    <a:cubicBezTo>
                      <a:pt x="279986" y="81804"/>
                      <a:pt x="281600" y="89507"/>
                      <a:pt x="277088" y="99852"/>
                    </a:cubicBezTo>
                    <a:cubicBezTo>
                      <a:pt x="259700" y="124686"/>
                      <a:pt x="242936" y="149960"/>
                      <a:pt x="224742" y="174171"/>
                    </a:cubicBezTo>
                    <a:cubicBezTo>
                      <a:pt x="204676" y="200876"/>
                      <a:pt x="183290" y="226591"/>
                      <a:pt x="162381" y="252672"/>
                    </a:cubicBezTo>
                    <a:cubicBezTo>
                      <a:pt x="159299" y="256524"/>
                      <a:pt x="156218" y="260229"/>
                      <a:pt x="155595" y="265328"/>
                    </a:cubicBezTo>
                    <a:cubicBezTo>
                      <a:pt x="140921" y="267859"/>
                      <a:pt x="135639" y="281798"/>
                      <a:pt x="126138" y="290419"/>
                    </a:cubicBezTo>
                    <a:cubicBezTo>
                      <a:pt x="118545" y="297315"/>
                      <a:pt x="114180" y="299773"/>
                      <a:pt x="105559" y="291409"/>
                    </a:cubicBezTo>
                    <a:cubicBezTo>
                      <a:pt x="67446" y="254506"/>
                      <a:pt x="33294" y="214449"/>
                      <a:pt x="3838" y="170283"/>
                    </a:cubicBezTo>
                    <a:cubicBezTo>
                      <a:pt x="-1628" y="162102"/>
                      <a:pt x="-1261" y="156600"/>
                      <a:pt x="4975" y="149704"/>
                    </a:cubicBezTo>
                    <a:cubicBezTo>
                      <a:pt x="9377" y="144825"/>
                      <a:pt x="12642" y="138882"/>
                      <a:pt x="16420" y="133380"/>
                    </a:cubicBezTo>
                    <a:close/>
                  </a:path>
                </a:pathLst>
              </a:custGeom>
              <a:solidFill>
                <a:srgbClr val="54CBA0">
                  <a:lumMod val="50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6" name="자유형: 도형 19">
                <a:extLst>
                  <a:ext uri="{FF2B5EF4-FFF2-40B4-BE49-F238E27FC236}">
                    <a16:creationId xmlns:a16="http://schemas.microsoft.com/office/drawing/2014/main" id="{C63502AE-0946-4ECE-800D-C6AEC8C90509}"/>
                  </a:ext>
                </a:extLst>
              </p:cNvPr>
              <p:cNvSpPr/>
              <p:nvPr/>
            </p:nvSpPr>
            <p:spPr>
              <a:xfrm>
                <a:off x="8989048" y="1692235"/>
                <a:ext cx="697450" cy="575626"/>
              </a:xfrm>
              <a:custGeom>
                <a:avLst/>
                <a:gdLst>
                  <a:gd name="connsiteX0" fmla="*/ 509964 w 697450"/>
                  <a:gd name="connsiteY0" fmla="*/ 0 h 575626"/>
                  <a:gd name="connsiteX1" fmla="*/ 424530 w 697450"/>
                  <a:gd name="connsiteY1" fmla="*/ 27512 h 575626"/>
                  <a:gd name="connsiteX2" fmla="*/ 170391 w 697450"/>
                  <a:gd name="connsiteY2" fmla="*/ 55795 h 575626"/>
                  <a:gd name="connsiteX3" fmla="*/ 99044 w 697450"/>
                  <a:gd name="connsiteY3" fmla="*/ 66726 h 575626"/>
                  <a:gd name="connsiteX4" fmla="*/ 55574 w 697450"/>
                  <a:gd name="connsiteY4" fmla="*/ 112690 h 575626"/>
                  <a:gd name="connsiteX5" fmla="*/ 0 w 697450"/>
                  <a:gd name="connsiteY5" fmla="*/ 198711 h 575626"/>
                  <a:gd name="connsiteX6" fmla="*/ 115844 w 697450"/>
                  <a:gd name="connsiteY6" fmla="*/ 575627 h 575626"/>
                  <a:gd name="connsiteX7" fmla="*/ 293462 w 697450"/>
                  <a:gd name="connsiteY7" fmla="*/ 495585 h 575626"/>
                  <a:gd name="connsiteX8" fmla="*/ 330255 w 697450"/>
                  <a:gd name="connsiteY8" fmla="*/ 488541 h 575626"/>
                  <a:gd name="connsiteX9" fmla="*/ 385169 w 697450"/>
                  <a:gd name="connsiteY9" fmla="*/ 474602 h 575626"/>
                  <a:gd name="connsiteX10" fmla="*/ 514990 w 697450"/>
                  <a:gd name="connsiteY10" fmla="*/ 522473 h 575626"/>
                  <a:gd name="connsiteX11" fmla="*/ 537476 w 697450"/>
                  <a:gd name="connsiteY11" fmla="*/ 518548 h 575626"/>
                  <a:gd name="connsiteX12" fmla="*/ 652440 w 697450"/>
                  <a:gd name="connsiteY12" fmla="*/ 276148 h 575626"/>
                  <a:gd name="connsiteX13" fmla="*/ 697450 w 697450"/>
                  <a:gd name="connsiteY13" fmla="*/ 125895 h 575626"/>
                  <a:gd name="connsiteX14" fmla="*/ 509964 w 697450"/>
                  <a:gd name="connsiteY14" fmla="*/ 0 h 57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450" h="575626">
                    <a:moveTo>
                      <a:pt x="509964" y="0"/>
                    </a:moveTo>
                    <a:cubicBezTo>
                      <a:pt x="482525" y="12436"/>
                      <a:pt x="454426" y="22780"/>
                      <a:pt x="424530" y="27512"/>
                    </a:cubicBezTo>
                    <a:cubicBezTo>
                      <a:pt x="409160" y="31547"/>
                      <a:pt x="200251" y="45487"/>
                      <a:pt x="170391" y="55795"/>
                    </a:cubicBezTo>
                    <a:cubicBezTo>
                      <a:pt x="146621" y="59426"/>
                      <a:pt x="122814" y="63058"/>
                      <a:pt x="99044" y="66726"/>
                    </a:cubicBezTo>
                    <a:cubicBezTo>
                      <a:pt x="84554" y="82059"/>
                      <a:pt x="70064" y="97356"/>
                      <a:pt x="55574" y="112690"/>
                    </a:cubicBezTo>
                    <a:cubicBezTo>
                      <a:pt x="41965" y="127106"/>
                      <a:pt x="6199" y="185468"/>
                      <a:pt x="0" y="198711"/>
                    </a:cubicBezTo>
                    <a:cubicBezTo>
                      <a:pt x="1321" y="335538"/>
                      <a:pt x="40131" y="460663"/>
                      <a:pt x="115844" y="575627"/>
                    </a:cubicBezTo>
                    <a:cubicBezTo>
                      <a:pt x="169731" y="495218"/>
                      <a:pt x="215108" y="475079"/>
                      <a:pt x="293462" y="495585"/>
                    </a:cubicBezTo>
                    <a:cubicBezTo>
                      <a:pt x="315582" y="514219"/>
                      <a:pt x="322919" y="499546"/>
                      <a:pt x="330255" y="488541"/>
                    </a:cubicBezTo>
                    <a:cubicBezTo>
                      <a:pt x="346432" y="486524"/>
                      <a:pt x="370239" y="480912"/>
                      <a:pt x="385169" y="474602"/>
                    </a:cubicBezTo>
                    <a:cubicBezTo>
                      <a:pt x="432123" y="468549"/>
                      <a:pt x="475666" y="484030"/>
                      <a:pt x="514990" y="522473"/>
                    </a:cubicBezTo>
                    <a:cubicBezTo>
                      <a:pt x="527499" y="534689"/>
                      <a:pt x="530910" y="529736"/>
                      <a:pt x="537476" y="518548"/>
                    </a:cubicBezTo>
                    <a:cubicBezTo>
                      <a:pt x="582963" y="441111"/>
                      <a:pt x="621810" y="360555"/>
                      <a:pt x="652440" y="276148"/>
                    </a:cubicBezTo>
                    <a:cubicBezTo>
                      <a:pt x="670305" y="226956"/>
                      <a:pt x="687619" y="177545"/>
                      <a:pt x="697450" y="125895"/>
                    </a:cubicBezTo>
                    <a:cubicBezTo>
                      <a:pt x="644076" y="70321"/>
                      <a:pt x="581716" y="28136"/>
                      <a:pt x="509964" y="0"/>
                    </a:cubicBezTo>
                    <a:close/>
                  </a:path>
                </a:pathLst>
              </a:custGeom>
              <a:solidFill>
                <a:srgbClr val="FEFCFC"/>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7" name="자유형: 도형 20">
                <a:extLst>
                  <a:ext uri="{FF2B5EF4-FFF2-40B4-BE49-F238E27FC236}">
                    <a16:creationId xmlns:a16="http://schemas.microsoft.com/office/drawing/2014/main" id="{7619A43D-D485-4FA0-A687-7F5A0520FBE2}"/>
                  </a:ext>
                </a:extLst>
              </p:cNvPr>
              <p:cNvSpPr/>
              <p:nvPr/>
            </p:nvSpPr>
            <p:spPr>
              <a:xfrm>
                <a:off x="8704170" y="639896"/>
                <a:ext cx="948498" cy="1555521"/>
              </a:xfrm>
              <a:custGeom>
                <a:avLst/>
                <a:gdLst>
                  <a:gd name="connsiteX0" fmla="*/ 578304 w 948498"/>
                  <a:gd name="connsiteY0" fmla="*/ 1547887 h 1555521"/>
                  <a:gd name="connsiteX1" fmla="*/ 477573 w 948498"/>
                  <a:gd name="connsiteY1" fmla="*/ 1363373 h 1555521"/>
                  <a:gd name="connsiteX2" fmla="*/ 421375 w 948498"/>
                  <a:gd name="connsiteY2" fmla="*/ 1279883 h 1555521"/>
                  <a:gd name="connsiteX3" fmla="*/ 406592 w 948498"/>
                  <a:gd name="connsiteY3" fmla="*/ 1252554 h 1555521"/>
                  <a:gd name="connsiteX4" fmla="*/ 422218 w 948498"/>
                  <a:gd name="connsiteY4" fmla="*/ 1190340 h 1555521"/>
                  <a:gd name="connsiteX5" fmla="*/ 463413 w 948498"/>
                  <a:gd name="connsiteY5" fmla="*/ 1121120 h 1555521"/>
                  <a:gd name="connsiteX6" fmla="*/ 459195 w 948498"/>
                  <a:gd name="connsiteY6" fmla="*/ 1007476 h 1555521"/>
                  <a:gd name="connsiteX7" fmla="*/ 438359 w 948498"/>
                  <a:gd name="connsiteY7" fmla="*/ 978020 h 1555521"/>
                  <a:gd name="connsiteX8" fmla="*/ 312610 w 948498"/>
                  <a:gd name="connsiteY8" fmla="*/ 906709 h 1555521"/>
                  <a:gd name="connsiteX9" fmla="*/ 126738 w 948498"/>
                  <a:gd name="connsiteY9" fmla="*/ 703192 h 1555521"/>
                  <a:gd name="connsiteX10" fmla="*/ 104692 w 948498"/>
                  <a:gd name="connsiteY10" fmla="*/ 688042 h 1555521"/>
                  <a:gd name="connsiteX11" fmla="*/ 3154 w 948498"/>
                  <a:gd name="connsiteY11" fmla="*/ 537570 h 1555521"/>
                  <a:gd name="connsiteX12" fmla="*/ 71788 w 948498"/>
                  <a:gd name="connsiteY12" fmla="*/ 523777 h 1555521"/>
                  <a:gd name="connsiteX13" fmla="*/ 93320 w 948498"/>
                  <a:gd name="connsiteY13" fmla="*/ 557892 h 1555521"/>
                  <a:gd name="connsiteX14" fmla="*/ 92037 w 948498"/>
                  <a:gd name="connsiteY14" fmla="*/ 537863 h 1555521"/>
                  <a:gd name="connsiteX15" fmla="*/ 76813 w 948498"/>
                  <a:gd name="connsiteY15" fmla="*/ 460719 h 1555521"/>
                  <a:gd name="connsiteX16" fmla="*/ 137670 w 948498"/>
                  <a:gd name="connsiteY16" fmla="*/ 332659 h 1555521"/>
                  <a:gd name="connsiteX17" fmla="*/ 234439 w 948498"/>
                  <a:gd name="connsiteY17" fmla="*/ 191284 h 1555521"/>
                  <a:gd name="connsiteX18" fmla="*/ 288620 w 948498"/>
                  <a:gd name="connsiteY18" fmla="*/ 95835 h 1555521"/>
                  <a:gd name="connsiteX19" fmla="*/ 309639 w 948498"/>
                  <a:gd name="connsiteY19" fmla="*/ 87362 h 1555521"/>
                  <a:gd name="connsiteX20" fmla="*/ 318003 w 948498"/>
                  <a:gd name="connsiteY20" fmla="*/ 107721 h 1555521"/>
                  <a:gd name="connsiteX21" fmla="*/ 386709 w 948498"/>
                  <a:gd name="connsiteY21" fmla="*/ 200455 h 1555521"/>
                  <a:gd name="connsiteX22" fmla="*/ 393863 w 948498"/>
                  <a:gd name="connsiteY22" fmla="*/ 218319 h 1555521"/>
                  <a:gd name="connsiteX23" fmla="*/ 374898 w 948498"/>
                  <a:gd name="connsiteY23" fmla="*/ 263622 h 1555521"/>
                  <a:gd name="connsiteX24" fmla="*/ 402006 w 948498"/>
                  <a:gd name="connsiteY24" fmla="*/ 325360 h 1555521"/>
                  <a:gd name="connsiteX25" fmla="*/ 437955 w 948498"/>
                  <a:gd name="connsiteY25" fmla="*/ 236184 h 1555521"/>
                  <a:gd name="connsiteX26" fmla="*/ 435167 w 948498"/>
                  <a:gd name="connsiteY26" fmla="*/ 169421 h 1555521"/>
                  <a:gd name="connsiteX27" fmla="*/ 404134 w 948498"/>
                  <a:gd name="connsiteY27" fmla="*/ 153904 h 1555521"/>
                  <a:gd name="connsiteX28" fmla="*/ 384985 w 948498"/>
                  <a:gd name="connsiteY28" fmla="*/ 42682 h 1555521"/>
                  <a:gd name="connsiteX29" fmla="*/ 447713 w 948498"/>
                  <a:gd name="connsiteY29" fmla="*/ 9337 h 1555521"/>
                  <a:gd name="connsiteX30" fmla="*/ 504865 w 948498"/>
                  <a:gd name="connsiteY30" fmla="*/ 37106 h 1555521"/>
                  <a:gd name="connsiteX31" fmla="*/ 519391 w 948498"/>
                  <a:gd name="connsiteY31" fmla="*/ 128997 h 1555521"/>
                  <a:gd name="connsiteX32" fmla="*/ 520932 w 948498"/>
                  <a:gd name="connsiteY32" fmla="*/ 143523 h 1555521"/>
                  <a:gd name="connsiteX33" fmla="*/ 529185 w 948498"/>
                  <a:gd name="connsiteY33" fmla="*/ 161681 h 1555521"/>
                  <a:gd name="connsiteX34" fmla="*/ 544776 w 948498"/>
                  <a:gd name="connsiteY34" fmla="*/ 147778 h 1555521"/>
                  <a:gd name="connsiteX35" fmla="*/ 563227 w 948498"/>
                  <a:gd name="connsiteY35" fmla="*/ 24561 h 1555521"/>
                  <a:gd name="connsiteX36" fmla="*/ 563814 w 948498"/>
                  <a:gd name="connsiteY36" fmla="*/ 2588 h 1555521"/>
                  <a:gd name="connsiteX37" fmla="*/ 586411 w 948498"/>
                  <a:gd name="connsiteY37" fmla="*/ 4935 h 1555521"/>
                  <a:gd name="connsiteX38" fmla="*/ 699100 w 948498"/>
                  <a:gd name="connsiteY38" fmla="*/ 161974 h 1555521"/>
                  <a:gd name="connsiteX39" fmla="*/ 694515 w 948498"/>
                  <a:gd name="connsiteY39" fmla="*/ 198620 h 1555521"/>
                  <a:gd name="connsiteX40" fmla="*/ 706950 w 948498"/>
                  <a:gd name="connsiteY40" fmla="*/ 220814 h 1555521"/>
                  <a:gd name="connsiteX41" fmla="*/ 852104 w 948498"/>
                  <a:gd name="connsiteY41" fmla="*/ 311273 h 1555521"/>
                  <a:gd name="connsiteX42" fmla="*/ 860541 w 948498"/>
                  <a:gd name="connsiteY42" fmla="*/ 362593 h 1555521"/>
                  <a:gd name="connsiteX43" fmla="*/ 849573 w 948498"/>
                  <a:gd name="connsiteY43" fmla="*/ 429135 h 1555521"/>
                  <a:gd name="connsiteX44" fmla="*/ 860064 w 948498"/>
                  <a:gd name="connsiteY44" fmla="*/ 407015 h 1555521"/>
                  <a:gd name="connsiteX45" fmla="*/ 905477 w 948498"/>
                  <a:gd name="connsiteY45" fmla="*/ 382071 h 1555521"/>
                  <a:gd name="connsiteX46" fmla="*/ 939776 w 948498"/>
                  <a:gd name="connsiteY46" fmla="*/ 413508 h 1555521"/>
                  <a:gd name="connsiteX47" fmla="*/ 909293 w 948498"/>
                  <a:gd name="connsiteY47" fmla="*/ 571501 h 1555521"/>
                  <a:gd name="connsiteX48" fmla="*/ 894216 w 948498"/>
                  <a:gd name="connsiteY48" fmla="*/ 601764 h 1555521"/>
                  <a:gd name="connsiteX49" fmla="*/ 696459 w 948498"/>
                  <a:gd name="connsiteY49" fmla="*/ 924059 h 1555521"/>
                  <a:gd name="connsiteX50" fmla="*/ 685417 w 948498"/>
                  <a:gd name="connsiteY50" fmla="*/ 951828 h 1555521"/>
                  <a:gd name="connsiteX51" fmla="*/ 706877 w 948498"/>
                  <a:gd name="connsiteY51" fmla="*/ 1092434 h 1555521"/>
                  <a:gd name="connsiteX52" fmla="*/ 775327 w 948498"/>
                  <a:gd name="connsiteY52" fmla="*/ 1158683 h 1555521"/>
                  <a:gd name="connsiteX53" fmla="*/ 793338 w 948498"/>
                  <a:gd name="connsiteY53" fmla="*/ 1203913 h 1555521"/>
                  <a:gd name="connsiteX54" fmla="*/ 741212 w 948498"/>
                  <a:gd name="connsiteY54" fmla="*/ 1274527 h 1555521"/>
                  <a:gd name="connsiteX55" fmla="*/ 622873 w 948498"/>
                  <a:gd name="connsiteY55" fmla="*/ 1511865 h 1555521"/>
                  <a:gd name="connsiteX56" fmla="*/ 611502 w 948498"/>
                  <a:gd name="connsiteY56" fmla="*/ 1544586 h 1555521"/>
                  <a:gd name="connsiteX57" fmla="*/ 578304 w 948498"/>
                  <a:gd name="connsiteY57" fmla="*/ 1547887 h 155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48498" h="1555521">
                    <a:moveTo>
                      <a:pt x="578304" y="1547887"/>
                    </a:moveTo>
                    <a:cubicBezTo>
                      <a:pt x="545509" y="1485967"/>
                      <a:pt x="518034" y="1421148"/>
                      <a:pt x="477573" y="1363373"/>
                    </a:cubicBezTo>
                    <a:cubicBezTo>
                      <a:pt x="458351" y="1335897"/>
                      <a:pt x="439826" y="1307908"/>
                      <a:pt x="421375" y="1279883"/>
                    </a:cubicBezTo>
                    <a:cubicBezTo>
                      <a:pt x="415689" y="1271262"/>
                      <a:pt x="410700" y="1262018"/>
                      <a:pt x="406592" y="1252554"/>
                    </a:cubicBezTo>
                    <a:cubicBezTo>
                      <a:pt x="394266" y="1224088"/>
                      <a:pt x="397751" y="1209342"/>
                      <a:pt x="422218" y="1190340"/>
                    </a:cubicBezTo>
                    <a:cubicBezTo>
                      <a:pt x="445145" y="1172512"/>
                      <a:pt x="457177" y="1148668"/>
                      <a:pt x="463413" y="1121120"/>
                    </a:cubicBezTo>
                    <a:cubicBezTo>
                      <a:pt x="464514" y="1116204"/>
                      <a:pt x="459671" y="1034328"/>
                      <a:pt x="459195" y="1007476"/>
                    </a:cubicBezTo>
                    <a:cubicBezTo>
                      <a:pt x="458901" y="991629"/>
                      <a:pt x="452225" y="984403"/>
                      <a:pt x="438359" y="978020"/>
                    </a:cubicBezTo>
                    <a:cubicBezTo>
                      <a:pt x="394523" y="957808"/>
                      <a:pt x="353035" y="933157"/>
                      <a:pt x="312610" y="906709"/>
                    </a:cubicBezTo>
                    <a:cubicBezTo>
                      <a:pt x="233118" y="854766"/>
                      <a:pt x="171602" y="786536"/>
                      <a:pt x="126738" y="703192"/>
                    </a:cubicBezTo>
                    <a:cubicBezTo>
                      <a:pt x="121603" y="693692"/>
                      <a:pt x="115844" y="689510"/>
                      <a:pt x="104692" y="688042"/>
                    </a:cubicBezTo>
                    <a:cubicBezTo>
                      <a:pt x="36572" y="679202"/>
                      <a:pt x="-13280" y="604626"/>
                      <a:pt x="3154" y="537570"/>
                    </a:cubicBezTo>
                    <a:cubicBezTo>
                      <a:pt x="10564" y="507416"/>
                      <a:pt x="45999" y="500226"/>
                      <a:pt x="71788" y="523777"/>
                    </a:cubicBezTo>
                    <a:cubicBezTo>
                      <a:pt x="81252" y="532434"/>
                      <a:pt x="87011" y="543769"/>
                      <a:pt x="93320" y="557892"/>
                    </a:cubicBezTo>
                    <a:cubicBezTo>
                      <a:pt x="96512" y="548684"/>
                      <a:pt x="93761" y="543292"/>
                      <a:pt x="92037" y="537863"/>
                    </a:cubicBezTo>
                    <a:cubicBezTo>
                      <a:pt x="83966" y="512735"/>
                      <a:pt x="79674" y="486837"/>
                      <a:pt x="76813" y="460719"/>
                    </a:cubicBezTo>
                    <a:cubicBezTo>
                      <a:pt x="70724" y="405658"/>
                      <a:pt x="90753" y="361676"/>
                      <a:pt x="137670" y="332659"/>
                    </a:cubicBezTo>
                    <a:cubicBezTo>
                      <a:pt x="191337" y="299498"/>
                      <a:pt x="224755" y="254635"/>
                      <a:pt x="234439" y="191284"/>
                    </a:cubicBezTo>
                    <a:cubicBezTo>
                      <a:pt x="240198" y="153391"/>
                      <a:pt x="260337" y="121770"/>
                      <a:pt x="288620" y="95835"/>
                    </a:cubicBezTo>
                    <a:cubicBezTo>
                      <a:pt x="294379" y="90553"/>
                      <a:pt x="301018" y="84464"/>
                      <a:pt x="309639" y="87362"/>
                    </a:cubicBezTo>
                    <a:cubicBezTo>
                      <a:pt x="319250" y="90590"/>
                      <a:pt x="317929" y="99980"/>
                      <a:pt x="318003" y="107721"/>
                    </a:cubicBezTo>
                    <a:cubicBezTo>
                      <a:pt x="318516" y="155298"/>
                      <a:pt x="342213" y="185965"/>
                      <a:pt x="386709" y="200455"/>
                    </a:cubicBezTo>
                    <a:cubicBezTo>
                      <a:pt x="398338" y="204233"/>
                      <a:pt x="401786" y="207021"/>
                      <a:pt x="393863" y="218319"/>
                    </a:cubicBezTo>
                    <a:cubicBezTo>
                      <a:pt x="384362" y="231818"/>
                      <a:pt x="378052" y="247152"/>
                      <a:pt x="374898" y="263622"/>
                    </a:cubicBezTo>
                    <a:cubicBezTo>
                      <a:pt x="369945" y="289667"/>
                      <a:pt x="378089" y="309072"/>
                      <a:pt x="402006" y="325360"/>
                    </a:cubicBezTo>
                    <a:cubicBezTo>
                      <a:pt x="390011" y="285375"/>
                      <a:pt x="410590" y="259220"/>
                      <a:pt x="437955" y="236184"/>
                    </a:cubicBezTo>
                    <a:cubicBezTo>
                      <a:pt x="464367" y="213954"/>
                      <a:pt x="463560" y="189376"/>
                      <a:pt x="435167" y="169421"/>
                    </a:cubicBezTo>
                    <a:cubicBezTo>
                      <a:pt x="425630" y="162708"/>
                      <a:pt x="415029" y="158049"/>
                      <a:pt x="404134" y="153904"/>
                    </a:cubicBezTo>
                    <a:cubicBezTo>
                      <a:pt x="357033" y="136003"/>
                      <a:pt x="346395" y="75146"/>
                      <a:pt x="384985" y="42682"/>
                    </a:cubicBezTo>
                    <a:cubicBezTo>
                      <a:pt x="403400" y="27202"/>
                      <a:pt x="424860" y="16454"/>
                      <a:pt x="447713" y="9337"/>
                    </a:cubicBezTo>
                    <a:cubicBezTo>
                      <a:pt x="475408" y="717"/>
                      <a:pt x="493566" y="10364"/>
                      <a:pt x="504865" y="37106"/>
                    </a:cubicBezTo>
                    <a:cubicBezTo>
                      <a:pt x="517337" y="66599"/>
                      <a:pt x="515026" y="98293"/>
                      <a:pt x="519391" y="128997"/>
                    </a:cubicBezTo>
                    <a:cubicBezTo>
                      <a:pt x="520088" y="133839"/>
                      <a:pt x="519391" y="139011"/>
                      <a:pt x="520932" y="143523"/>
                    </a:cubicBezTo>
                    <a:cubicBezTo>
                      <a:pt x="523096" y="149906"/>
                      <a:pt x="519721" y="160580"/>
                      <a:pt x="529185" y="161681"/>
                    </a:cubicBezTo>
                    <a:cubicBezTo>
                      <a:pt x="536999" y="162598"/>
                      <a:pt x="541071" y="153867"/>
                      <a:pt x="544776" y="147778"/>
                    </a:cubicBezTo>
                    <a:cubicBezTo>
                      <a:pt x="568216" y="109371"/>
                      <a:pt x="574415" y="68250"/>
                      <a:pt x="563227" y="24561"/>
                    </a:cubicBezTo>
                    <a:cubicBezTo>
                      <a:pt x="561356" y="17224"/>
                      <a:pt x="555597" y="8787"/>
                      <a:pt x="563814" y="2588"/>
                    </a:cubicBezTo>
                    <a:cubicBezTo>
                      <a:pt x="571114" y="-2915"/>
                      <a:pt x="579478" y="1560"/>
                      <a:pt x="586411" y="4935"/>
                    </a:cubicBezTo>
                    <a:cubicBezTo>
                      <a:pt x="652110" y="36996"/>
                      <a:pt x="687068" y="91323"/>
                      <a:pt x="699100" y="161974"/>
                    </a:cubicBezTo>
                    <a:cubicBezTo>
                      <a:pt x="701228" y="174557"/>
                      <a:pt x="702475" y="186332"/>
                      <a:pt x="694515" y="198620"/>
                    </a:cubicBezTo>
                    <a:cubicBezTo>
                      <a:pt x="686848" y="210432"/>
                      <a:pt x="694845" y="219163"/>
                      <a:pt x="706950" y="220814"/>
                    </a:cubicBezTo>
                    <a:cubicBezTo>
                      <a:pt x="768981" y="229251"/>
                      <a:pt x="809259" y="272536"/>
                      <a:pt x="852104" y="311273"/>
                    </a:cubicBezTo>
                    <a:cubicBezTo>
                      <a:pt x="872903" y="330055"/>
                      <a:pt x="873050" y="337685"/>
                      <a:pt x="860541" y="362593"/>
                    </a:cubicBezTo>
                    <a:cubicBezTo>
                      <a:pt x="850527" y="382548"/>
                      <a:pt x="846015" y="403311"/>
                      <a:pt x="849573" y="429135"/>
                    </a:cubicBezTo>
                    <a:cubicBezTo>
                      <a:pt x="854012" y="419671"/>
                      <a:pt x="856506" y="413031"/>
                      <a:pt x="860064" y="407015"/>
                    </a:cubicBezTo>
                    <a:cubicBezTo>
                      <a:pt x="870225" y="389848"/>
                      <a:pt x="885009" y="380274"/>
                      <a:pt x="905477" y="382071"/>
                    </a:cubicBezTo>
                    <a:cubicBezTo>
                      <a:pt x="924699" y="383722"/>
                      <a:pt x="934787" y="397221"/>
                      <a:pt x="939776" y="413508"/>
                    </a:cubicBezTo>
                    <a:cubicBezTo>
                      <a:pt x="957457" y="471284"/>
                      <a:pt x="948727" y="524731"/>
                      <a:pt x="909293" y="571501"/>
                    </a:cubicBezTo>
                    <a:cubicBezTo>
                      <a:pt x="901516" y="580709"/>
                      <a:pt x="896564" y="590026"/>
                      <a:pt x="894216" y="601764"/>
                    </a:cubicBezTo>
                    <a:cubicBezTo>
                      <a:pt x="868208" y="733639"/>
                      <a:pt x="801555" y="840790"/>
                      <a:pt x="696459" y="924059"/>
                    </a:cubicBezTo>
                    <a:cubicBezTo>
                      <a:pt x="686334" y="932093"/>
                      <a:pt x="683583" y="939576"/>
                      <a:pt x="685417" y="951828"/>
                    </a:cubicBezTo>
                    <a:cubicBezTo>
                      <a:pt x="690773" y="987447"/>
                      <a:pt x="704859" y="1087592"/>
                      <a:pt x="706877" y="1092434"/>
                    </a:cubicBezTo>
                    <a:cubicBezTo>
                      <a:pt x="720156" y="1124421"/>
                      <a:pt x="740882" y="1148522"/>
                      <a:pt x="775327" y="1158683"/>
                    </a:cubicBezTo>
                    <a:cubicBezTo>
                      <a:pt x="803609" y="1167010"/>
                      <a:pt x="808121" y="1177978"/>
                      <a:pt x="793338" y="1203913"/>
                    </a:cubicBezTo>
                    <a:cubicBezTo>
                      <a:pt x="778775" y="1229444"/>
                      <a:pt x="759407" y="1251600"/>
                      <a:pt x="741212" y="1274527"/>
                    </a:cubicBezTo>
                    <a:cubicBezTo>
                      <a:pt x="685051" y="1345361"/>
                      <a:pt x="645433" y="1424303"/>
                      <a:pt x="622873" y="1511865"/>
                    </a:cubicBezTo>
                    <a:cubicBezTo>
                      <a:pt x="620012" y="1523016"/>
                      <a:pt x="615317" y="1533691"/>
                      <a:pt x="611502" y="1544586"/>
                    </a:cubicBezTo>
                    <a:cubicBezTo>
                      <a:pt x="601891" y="1558892"/>
                      <a:pt x="590592" y="1558268"/>
                      <a:pt x="578304" y="1547887"/>
                    </a:cubicBezTo>
                    <a:close/>
                  </a:path>
                </a:pathLst>
              </a:custGeom>
              <a:solidFill>
                <a:srgbClr val="F4AB9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48" name="자유형: 도형 21">
                <a:extLst>
                  <a:ext uri="{FF2B5EF4-FFF2-40B4-BE49-F238E27FC236}">
                    <a16:creationId xmlns:a16="http://schemas.microsoft.com/office/drawing/2014/main" id="{4DA60AE4-F1F1-4CB0-A85B-FA252E21C43C}"/>
                  </a:ext>
                </a:extLst>
              </p:cNvPr>
              <p:cNvSpPr/>
              <p:nvPr/>
            </p:nvSpPr>
            <p:spPr>
              <a:xfrm>
                <a:off x="10163345" y="2753578"/>
                <a:ext cx="241769" cy="205337"/>
              </a:xfrm>
              <a:custGeom>
                <a:avLst/>
                <a:gdLst>
                  <a:gd name="connsiteX0" fmla="*/ 221667 w 241769"/>
                  <a:gd name="connsiteY0" fmla="*/ 151096 h 205337"/>
                  <a:gd name="connsiteX1" fmla="*/ 113306 w 241769"/>
                  <a:gd name="connsiteY1" fmla="*/ 0 h 205337"/>
                  <a:gd name="connsiteX2" fmla="*/ 7109 w 241769"/>
                  <a:gd name="connsiteY2" fmla="*/ 46147 h 205337"/>
                  <a:gd name="connsiteX3" fmla="*/ 1424 w 241769"/>
                  <a:gd name="connsiteY3" fmla="*/ 65185 h 205337"/>
                  <a:gd name="connsiteX4" fmla="*/ 1424 w 241769"/>
                  <a:gd name="connsiteY4" fmla="*/ 65185 h 205337"/>
                  <a:gd name="connsiteX5" fmla="*/ 1424 w 241769"/>
                  <a:gd name="connsiteY5" fmla="*/ 65185 h 205337"/>
                  <a:gd name="connsiteX6" fmla="*/ 72588 w 241769"/>
                  <a:gd name="connsiteY6" fmla="*/ 201535 h 205337"/>
                  <a:gd name="connsiteX7" fmla="*/ 241769 w 241769"/>
                  <a:gd name="connsiteY7" fmla="*/ 168301 h 205337"/>
                  <a:gd name="connsiteX8" fmla="*/ 221667 w 241769"/>
                  <a:gd name="connsiteY8" fmla="*/ 151096 h 2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69" h="205337">
                    <a:moveTo>
                      <a:pt x="221667" y="151096"/>
                    </a:moveTo>
                    <a:cubicBezTo>
                      <a:pt x="185608" y="100694"/>
                      <a:pt x="149439" y="50365"/>
                      <a:pt x="113306" y="0"/>
                    </a:cubicBezTo>
                    <a:cubicBezTo>
                      <a:pt x="72258" y="2384"/>
                      <a:pt x="37372" y="18782"/>
                      <a:pt x="7109" y="46147"/>
                    </a:cubicBezTo>
                    <a:cubicBezTo>
                      <a:pt x="1056" y="51613"/>
                      <a:pt x="-1988" y="57262"/>
                      <a:pt x="1424" y="65185"/>
                    </a:cubicBezTo>
                    <a:cubicBezTo>
                      <a:pt x="1424" y="65185"/>
                      <a:pt x="1424" y="65185"/>
                      <a:pt x="1424" y="65185"/>
                    </a:cubicBezTo>
                    <a:cubicBezTo>
                      <a:pt x="1424" y="65185"/>
                      <a:pt x="1424" y="65185"/>
                      <a:pt x="1424" y="65185"/>
                    </a:cubicBezTo>
                    <a:cubicBezTo>
                      <a:pt x="43682" y="116798"/>
                      <a:pt x="51019" y="157149"/>
                      <a:pt x="72588" y="201535"/>
                    </a:cubicBezTo>
                    <a:cubicBezTo>
                      <a:pt x="133298" y="212540"/>
                      <a:pt x="189239" y="199114"/>
                      <a:pt x="241769" y="168301"/>
                    </a:cubicBezTo>
                    <a:cubicBezTo>
                      <a:pt x="231571" y="166613"/>
                      <a:pt x="227023" y="158543"/>
                      <a:pt x="221667" y="151096"/>
                    </a:cubicBezTo>
                    <a:close/>
                  </a:path>
                </a:pathLst>
              </a:custGeom>
              <a:solidFill>
                <a:srgbClr val="54CBA0">
                  <a:lumMod val="50000"/>
                </a:srgbClr>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28" name="그룹 6">
              <a:extLst>
                <a:ext uri="{FF2B5EF4-FFF2-40B4-BE49-F238E27FC236}">
                  <a16:creationId xmlns:a16="http://schemas.microsoft.com/office/drawing/2014/main" id="{DFB258F1-5D39-4E64-AC1F-F93E9C312D9E}"/>
                </a:ext>
              </a:extLst>
            </p:cNvPr>
            <p:cNvGrpSpPr/>
            <p:nvPr/>
          </p:nvGrpSpPr>
          <p:grpSpPr>
            <a:xfrm>
              <a:off x="9232273" y="2240828"/>
              <a:ext cx="1014914" cy="1246329"/>
              <a:chOff x="9232273" y="2240828"/>
              <a:chExt cx="1014914" cy="1246329"/>
            </a:xfrm>
          </p:grpSpPr>
          <p:sp>
            <p:nvSpPr>
              <p:cNvPr id="30" name="자유형: 도형 8">
                <a:extLst>
                  <a:ext uri="{FF2B5EF4-FFF2-40B4-BE49-F238E27FC236}">
                    <a16:creationId xmlns:a16="http://schemas.microsoft.com/office/drawing/2014/main" id="{8D257BFC-CB3E-44D2-B838-BC50E5A9CA03}"/>
                  </a:ext>
                </a:extLst>
              </p:cNvPr>
              <p:cNvSpPr/>
              <p:nvPr/>
            </p:nvSpPr>
            <p:spPr>
              <a:xfrm>
                <a:off x="9232273" y="2240828"/>
                <a:ext cx="1014914" cy="988012"/>
              </a:xfrm>
              <a:custGeom>
                <a:avLst/>
                <a:gdLst>
                  <a:gd name="connsiteX0" fmla="*/ 1014298 w 1014914"/>
                  <a:gd name="connsiteY0" fmla="*/ 958960 h 988012"/>
                  <a:gd name="connsiteX1" fmla="*/ 791560 w 1014914"/>
                  <a:gd name="connsiteY1" fmla="*/ 136348 h 988012"/>
                  <a:gd name="connsiteX2" fmla="*/ 791487 w 1014914"/>
                  <a:gd name="connsiteY2" fmla="*/ 130882 h 988012"/>
                  <a:gd name="connsiteX3" fmla="*/ 791487 w 1014914"/>
                  <a:gd name="connsiteY3" fmla="*/ 130882 h 988012"/>
                  <a:gd name="connsiteX4" fmla="*/ 761921 w 1014914"/>
                  <a:gd name="connsiteY4" fmla="*/ 18009 h 988012"/>
                  <a:gd name="connsiteX5" fmla="*/ 735472 w 1014914"/>
                  <a:gd name="connsiteY5" fmla="*/ 2603 h 988012"/>
                  <a:gd name="connsiteX6" fmla="*/ 634595 w 1014914"/>
                  <a:gd name="connsiteY6" fmla="*/ 34297 h 988012"/>
                  <a:gd name="connsiteX7" fmla="*/ 464313 w 1014914"/>
                  <a:gd name="connsiteY7" fmla="*/ 89247 h 988012"/>
                  <a:gd name="connsiteX8" fmla="*/ 88241 w 1014914"/>
                  <a:gd name="connsiteY8" fmla="*/ 210374 h 988012"/>
                  <a:gd name="connsiteX9" fmla="*/ 16783 w 1014914"/>
                  <a:gd name="connsiteY9" fmla="*/ 253036 h 988012"/>
                  <a:gd name="connsiteX10" fmla="*/ 6108 w 1014914"/>
                  <a:gd name="connsiteY10" fmla="*/ 316937 h 988012"/>
                  <a:gd name="connsiteX11" fmla="*/ 84426 w 1014914"/>
                  <a:gd name="connsiteY11" fmla="*/ 232457 h 988012"/>
                  <a:gd name="connsiteX12" fmla="*/ 293921 w 1014914"/>
                  <a:gd name="connsiteY12" fmla="*/ 167675 h 988012"/>
                  <a:gd name="connsiteX13" fmla="*/ 721680 w 1014914"/>
                  <a:gd name="connsiteY13" fmla="*/ 35727 h 988012"/>
                  <a:gd name="connsiteX14" fmla="*/ 741525 w 1014914"/>
                  <a:gd name="connsiteY14" fmla="*/ 46805 h 988012"/>
                  <a:gd name="connsiteX15" fmla="*/ 1000836 w 1014914"/>
                  <a:gd name="connsiteY15" fmla="*/ 988013 h 988012"/>
                  <a:gd name="connsiteX16" fmla="*/ 1014298 w 1014914"/>
                  <a:gd name="connsiteY16" fmla="*/ 958960 h 98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914" h="988012">
                    <a:moveTo>
                      <a:pt x="1014298" y="958960"/>
                    </a:moveTo>
                    <a:cubicBezTo>
                      <a:pt x="1004944" y="922497"/>
                      <a:pt x="830371" y="286894"/>
                      <a:pt x="791560" y="136348"/>
                    </a:cubicBezTo>
                    <a:cubicBezTo>
                      <a:pt x="791120" y="134624"/>
                      <a:pt x="791487" y="132716"/>
                      <a:pt x="791487" y="130882"/>
                    </a:cubicBezTo>
                    <a:cubicBezTo>
                      <a:pt x="791487" y="130882"/>
                      <a:pt x="791487" y="130882"/>
                      <a:pt x="791487" y="130882"/>
                    </a:cubicBezTo>
                    <a:cubicBezTo>
                      <a:pt x="781509" y="93282"/>
                      <a:pt x="770835" y="55829"/>
                      <a:pt x="761921" y="18009"/>
                    </a:cubicBezTo>
                    <a:cubicBezTo>
                      <a:pt x="758069" y="1759"/>
                      <a:pt x="753154" y="-3817"/>
                      <a:pt x="735472" y="2603"/>
                    </a:cubicBezTo>
                    <a:cubicBezTo>
                      <a:pt x="702348" y="14598"/>
                      <a:pt x="668270" y="23878"/>
                      <a:pt x="634595" y="34297"/>
                    </a:cubicBezTo>
                    <a:cubicBezTo>
                      <a:pt x="577846" y="52601"/>
                      <a:pt x="521062" y="70979"/>
                      <a:pt x="464313" y="89247"/>
                    </a:cubicBezTo>
                    <a:cubicBezTo>
                      <a:pt x="338931" y="129598"/>
                      <a:pt x="213513" y="169729"/>
                      <a:pt x="88241" y="210374"/>
                    </a:cubicBezTo>
                    <a:cubicBezTo>
                      <a:pt x="61353" y="219104"/>
                      <a:pt x="35785" y="231026"/>
                      <a:pt x="16783" y="253036"/>
                    </a:cubicBezTo>
                    <a:cubicBezTo>
                      <a:pt x="496" y="271891"/>
                      <a:pt x="-5667" y="293094"/>
                      <a:pt x="6108" y="316937"/>
                    </a:cubicBezTo>
                    <a:cubicBezTo>
                      <a:pt x="11060" y="269176"/>
                      <a:pt x="43818" y="247057"/>
                      <a:pt x="84426" y="232457"/>
                    </a:cubicBezTo>
                    <a:cubicBezTo>
                      <a:pt x="153280" y="207733"/>
                      <a:pt x="223747" y="188181"/>
                      <a:pt x="293921" y="167675"/>
                    </a:cubicBezTo>
                    <a:cubicBezTo>
                      <a:pt x="437168" y="125820"/>
                      <a:pt x="577480" y="74501"/>
                      <a:pt x="721680" y="35727"/>
                    </a:cubicBezTo>
                    <a:cubicBezTo>
                      <a:pt x="733601" y="32499"/>
                      <a:pt x="737930" y="33673"/>
                      <a:pt x="741525" y="46805"/>
                    </a:cubicBezTo>
                    <a:cubicBezTo>
                      <a:pt x="790790" y="228495"/>
                      <a:pt x="988070" y="941609"/>
                      <a:pt x="1000836" y="988013"/>
                    </a:cubicBezTo>
                    <a:cubicBezTo>
                      <a:pt x="1009603" y="977705"/>
                      <a:pt x="1017160" y="970185"/>
                      <a:pt x="1014298" y="958960"/>
                    </a:cubicBezTo>
                    <a:close/>
                  </a:path>
                </a:pathLst>
              </a:custGeom>
              <a:solidFill>
                <a:srgbClr val="AC342A"/>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36" name="자유형: 도형 9">
                <a:extLst>
                  <a:ext uri="{FF2B5EF4-FFF2-40B4-BE49-F238E27FC236}">
                    <a16:creationId xmlns:a16="http://schemas.microsoft.com/office/drawing/2014/main" id="{CEE689A3-D4FA-4DE0-A51A-A10C4A37B006}"/>
                  </a:ext>
                </a:extLst>
              </p:cNvPr>
              <p:cNvSpPr/>
              <p:nvPr/>
            </p:nvSpPr>
            <p:spPr>
              <a:xfrm>
                <a:off x="9238638" y="2275035"/>
                <a:ext cx="984135" cy="1003657"/>
              </a:xfrm>
              <a:custGeom>
                <a:avLst/>
                <a:gdLst>
                  <a:gd name="connsiteX0" fmla="*/ 982879 w 984135"/>
                  <a:gd name="connsiteY0" fmla="*/ 932456 h 1003657"/>
                  <a:gd name="connsiteX1" fmla="*/ 735123 w 984135"/>
                  <a:gd name="connsiteY1" fmla="*/ 12599 h 1003657"/>
                  <a:gd name="connsiteX2" fmla="*/ 715278 w 984135"/>
                  <a:gd name="connsiteY2" fmla="*/ 1520 h 1003657"/>
                  <a:gd name="connsiteX3" fmla="*/ 287520 w 984135"/>
                  <a:gd name="connsiteY3" fmla="*/ 133468 h 1003657"/>
                  <a:gd name="connsiteX4" fmla="*/ 78024 w 984135"/>
                  <a:gd name="connsiteY4" fmla="*/ 198250 h 1003657"/>
                  <a:gd name="connsiteX5" fmla="*/ 0 w 984135"/>
                  <a:gd name="connsiteY5" fmla="*/ 280750 h 1003657"/>
                  <a:gd name="connsiteX6" fmla="*/ 652954 w 984135"/>
                  <a:gd name="connsiteY6" fmla="*/ 92017 h 1003657"/>
                  <a:gd name="connsiteX7" fmla="*/ 702586 w 984135"/>
                  <a:gd name="connsiteY7" fmla="*/ 119162 h 1003657"/>
                  <a:gd name="connsiteX8" fmla="*/ 945572 w 984135"/>
                  <a:gd name="connsiteY8" fmla="*/ 1003658 h 1003657"/>
                  <a:gd name="connsiteX9" fmla="*/ 983466 w 984135"/>
                  <a:gd name="connsiteY9" fmla="*/ 953806 h 1003657"/>
                  <a:gd name="connsiteX10" fmla="*/ 982879 w 984135"/>
                  <a:gd name="connsiteY10" fmla="*/ 932456 h 10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135" h="1003657">
                    <a:moveTo>
                      <a:pt x="982879" y="932456"/>
                    </a:moveTo>
                    <a:cubicBezTo>
                      <a:pt x="964868" y="863456"/>
                      <a:pt x="782114" y="185888"/>
                      <a:pt x="735123" y="12599"/>
                    </a:cubicBezTo>
                    <a:cubicBezTo>
                      <a:pt x="731565" y="-570"/>
                      <a:pt x="727236" y="-1708"/>
                      <a:pt x="715278" y="1520"/>
                    </a:cubicBezTo>
                    <a:cubicBezTo>
                      <a:pt x="571078" y="40331"/>
                      <a:pt x="430729" y="91613"/>
                      <a:pt x="287520" y="133468"/>
                    </a:cubicBezTo>
                    <a:cubicBezTo>
                      <a:pt x="217346" y="153974"/>
                      <a:pt x="146878" y="173526"/>
                      <a:pt x="78024" y="198250"/>
                    </a:cubicBezTo>
                    <a:cubicBezTo>
                      <a:pt x="38003" y="212630"/>
                      <a:pt x="5686" y="234383"/>
                      <a:pt x="0" y="280750"/>
                    </a:cubicBezTo>
                    <a:cubicBezTo>
                      <a:pt x="807" y="282180"/>
                      <a:pt x="436122" y="156322"/>
                      <a:pt x="652954" y="92017"/>
                    </a:cubicBezTo>
                    <a:cubicBezTo>
                      <a:pt x="691654" y="80535"/>
                      <a:pt x="692021" y="80498"/>
                      <a:pt x="702586" y="119162"/>
                    </a:cubicBezTo>
                    <a:cubicBezTo>
                      <a:pt x="743890" y="270295"/>
                      <a:pt x="922719" y="921672"/>
                      <a:pt x="945572" y="1003658"/>
                    </a:cubicBezTo>
                    <a:cubicBezTo>
                      <a:pt x="962960" y="988104"/>
                      <a:pt x="969343" y="972551"/>
                      <a:pt x="983466" y="953806"/>
                    </a:cubicBezTo>
                    <a:cubicBezTo>
                      <a:pt x="984163" y="946689"/>
                      <a:pt x="984750" y="939720"/>
                      <a:pt x="982879" y="932456"/>
                    </a:cubicBezTo>
                    <a:close/>
                  </a:path>
                </a:pathLst>
              </a:custGeom>
              <a:solidFill>
                <a:srgbClr val="FEFEFE"/>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37" name="자유형: 도형 10">
                <a:extLst>
                  <a:ext uri="{FF2B5EF4-FFF2-40B4-BE49-F238E27FC236}">
                    <a16:creationId xmlns:a16="http://schemas.microsoft.com/office/drawing/2014/main" id="{D37764CA-0720-4BD2-9826-00AC5C27AC93}"/>
                  </a:ext>
                </a:extLst>
              </p:cNvPr>
              <p:cNvSpPr/>
              <p:nvPr/>
            </p:nvSpPr>
            <p:spPr>
              <a:xfrm>
                <a:off x="9241022" y="2351240"/>
                <a:ext cx="943904" cy="1135917"/>
              </a:xfrm>
              <a:custGeom>
                <a:avLst/>
                <a:gdLst>
                  <a:gd name="connsiteX0" fmla="*/ 942602 w 943904"/>
                  <a:gd name="connsiteY0" fmla="*/ 897006 h 1135917"/>
                  <a:gd name="connsiteX1" fmla="*/ 704860 w 943904"/>
                  <a:gd name="connsiteY1" fmla="*/ 27110 h 1135917"/>
                  <a:gd name="connsiteX2" fmla="*/ 661941 w 943904"/>
                  <a:gd name="connsiteY2" fmla="*/ 3339 h 1135917"/>
                  <a:gd name="connsiteX3" fmla="*/ 24761 w 943904"/>
                  <a:gd name="connsiteY3" fmla="*/ 192513 h 1135917"/>
                  <a:gd name="connsiteX4" fmla="*/ 0 w 943904"/>
                  <a:gd name="connsiteY4" fmla="*/ 208800 h 1135917"/>
                  <a:gd name="connsiteX5" fmla="*/ 290565 w 943904"/>
                  <a:gd name="connsiteY5" fmla="*/ 1121431 h 1135917"/>
                  <a:gd name="connsiteX6" fmla="*/ 312904 w 943904"/>
                  <a:gd name="connsiteY6" fmla="*/ 1134050 h 1135917"/>
                  <a:gd name="connsiteX7" fmla="*/ 935815 w 943904"/>
                  <a:gd name="connsiteY7" fmla="*/ 927416 h 1135917"/>
                  <a:gd name="connsiteX8" fmla="*/ 942602 w 943904"/>
                  <a:gd name="connsiteY8" fmla="*/ 897006 h 113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904" h="1135917">
                    <a:moveTo>
                      <a:pt x="942602" y="897006"/>
                    </a:moveTo>
                    <a:cubicBezTo>
                      <a:pt x="923710" y="827529"/>
                      <a:pt x="743780" y="172080"/>
                      <a:pt x="704860" y="27110"/>
                    </a:cubicBezTo>
                    <a:cubicBezTo>
                      <a:pt x="697707" y="442"/>
                      <a:pt x="688720" y="-4401"/>
                      <a:pt x="661941" y="3339"/>
                    </a:cubicBezTo>
                    <a:cubicBezTo>
                      <a:pt x="616198" y="16582"/>
                      <a:pt x="82206" y="175859"/>
                      <a:pt x="24761" y="192513"/>
                    </a:cubicBezTo>
                    <a:cubicBezTo>
                      <a:pt x="15114" y="195301"/>
                      <a:pt x="3852" y="196731"/>
                      <a:pt x="0" y="208800"/>
                    </a:cubicBezTo>
                    <a:cubicBezTo>
                      <a:pt x="5282" y="242071"/>
                      <a:pt x="265070" y="1040546"/>
                      <a:pt x="290565" y="1121431"/>
                    </a:cubicBezTo>
                    <a:cubicBezTo>
                      <a:pt x="294526" y="1133977"/>
                      <a:pt x="298048" y="1138966"/>
                      <a:pt x="312904" y="1134050"/>
                    </a:cubicBezTo>
                    <a:cubicBezTo>
                      <a:pt x="429372" y="1095680"/>
                      <a:pt x="913328" y="941282"/>
                      <a:pt x="935815" y="927416"/>
                    </a:cubicBezTo>
                    <a:cubicBezTo>
                      <a:pt x="943959" y="922647"/>
                      <a:pt x="945389" y="907167"/>
                      <a:pt x="942602" y="897006"/>
                    </a:cubicBezTo>
                    <a:close/>
                  </a:path>
                </a:pathLst>
              </a:custGeom>
              <a:solidFill>
                <a:srgbClr val="DC5849"/>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38" name="자유형: 도형 11">
                <a:extLst>
                  <a:ext uri="{FF2B5EF4-FFF2-40B4-BE49-F238E27FC236}">
                    <a16:creationId xmlns:a16="http://schemas.microsoft.com/office/drawing/2014/main" id="{B4922BA3-5621-4E19-840A-8AF22948133D}"/>
                  </a:ext>
                </a:extLst>
              </p:cNvPr>
              <p:cNvSpPr/>
              <p:nvPr/>
            </p:nvSpPr>
            <p:spPr>
              <a:xfrm>
                <a:off x="9449297" y="2554354"/>
                <a:ext cx="406061" cy="312708"/>
              </a:xfrm>
              <a:custGeom>
                <a:avLst/>
                <a:gdLst>
                  <a:gd name="connsiteX0" fmla="*/ 2174 w 406061"/>
                  <a:gd name="connsiteY0" fmla="*/ 136240 h 312708"/>
                  <a:gd name="connsiteX1" fmla="*/ 15710 w 406061"/>
                  <a:gd name="connsiteY1" fmla="*/ 109938 h 312708"/>
                  <a:gd name="connsiteX2" fmla="*/ 329165 w 406061"/>
                  <a:gd name="connsiteY2" fmla="*/ 2274 h 312708"/>
                  <a:gd name="connsiteX3" fmla="*/ 356310 w 406061"/>
                  <a:gd name="connsiteY3" fmla="*/ 22487 h 312708"/>
                  <a:gd name="connsiteX4" fmla="*/ 401283 w 406061"/>
                  <a:gd name="connsiteY4" fmla="*/ 170025 h 312708"/>
                  <a:gd name="connsiteX5" fmla="*/ 391746 w 406061"/>
                  <a:gd name="connsiteY5" fmla="*/ 206598 h 312708"/>
                  <a:gd name="connsiteX6" fmla="*/ 92927 w 406061"/>
                  <a:gd name="connsiteY6" fmla="*/ 311254 h 312708"/>
                  <a:gd name="connsiteX7" fmla="*/ 59253 w 406061"/>
                  <a:gd name="connsiteY7" fmla="*/ 295150 h 312708"/>
                  <a:gd name="connsiteX8" fmla="*/ 2174 w 406061"/>
                  <a:gd name="connsiteY8" fmla="*/ 136240 h 31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61" h="312708">
                    <a:moveTo>
                      <a:pt x="2174" y="136240"/>
                    </a:moveTo>
                    <a:cubicBezTo>
                      <a:pt x="-2888" y="120943"/>
                      <a:pt x="597" y="115074"/>
                      <a:pt x="15710" y="109938"/>
                    </a:cubicBezTo>
                    <a:cubicBezTo>
                      <a:pt x="120403" y="74613"/>
                      <a:pt x="224802" y="38480"/>
                      <a:pt x="329165" y="2274"/>
                    </a:cubicBezTo>
                    <a:cubicBezTo>
                      <a:pt x="345195" y="-3301"/>
                      <a:pt x="348533" y="624"/>
                      <a:pt x="356310" y="22487"/>
                    </a:cubicBezTo>
                    <a:cubicBezTo>
                      <a:pt x="379824" y="88589"/>
                      <a:pt x="387161" y="117935"/>
                      <a:pt x="401283" y="170025"/>
                    </a:cubicBezTo>
                    <a:cubicBezTo>
                      <a:pt x="407740" y="193869"/>
                      <a:pt x="410234" y="200691"/>
                      <a:pt x="391746" y="206598"/>
                    </a:cubicBezTo>
                    <a:cubicBezTo>
                      <a:pt x="320214" y="229414"/>
                      <a:pt x="177775" y="282017"/>
                      <a:pt x="92927" y="311254"/>
                    </a:cubicBezTo>
                    <a:cubicBezTo>
                      <a:pt x="79171" y="315986"/>
                      <a:pt x="64205" y="308796"/>
                      <a:pt x="59253" y="295150"/>
                    </a:cubicBezTo>
                    <a:cubicBezTo>
                      <a:pt x="41388" y="245812"/>
                      <a:pt x="16187" y="178498"/>
                      <a:pt x="2174" y="136240"/>
                    </a:cubicBezTo>
                    <a:close/>
                  </a:path>
                </a:pathLst>
              </a:custGeom>
              <a:solidFill>
                <a:srgbClr val="DE7265"/>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29" name="자유형: 도형 7">
              <a:extLst>
                <a:ext uri="{FF2B5EF4-FFF2-40B4-BE49-F238E27FC236}">
                  <a16:creationId xmlns:a16="http://schemas.microsoft.com/office/drawing/2014/main" id="{EBC626BB-416E-4D12-8A28-FD6B1994631E}"/>
                </a:ext>
              </a:extLst>
            </p:cNvPr>
            <p:cNvSpPr/>
            <p:nvPr/>
          </p:nvSpPr>
          <p:spPr>
            <a:xfrm>
              <a:off x="9341642" y="2816026"/>
              <a:ext cx="894641" cy="410257"/>
            </a:xfrm>
            <a:custGeom>
              <a:avLst/>
              <a:gdLst>
                <a:gd name="connsiteX0" fmla="*/ 825805 w 894641"/>
                <a:gd name="connsiteY0" fmla="*/ 244 h 410257"/>
                <a:gd name="connsiteX1" fmla="*/ 633550 w 894641"/>
                <a:gd name="connsiteY1" fmla="*/ 62054 h 410257"/>
                <a:gd name="connsiteX2" fmla="*/ 434546 w 894641"/>
                <a:gd name="connsiteY2" fmla="*/ 124305 h 410257"/>
                <a:gd name="connsiteX3" fmla="*/ 403989 w 894641"/>
                <a:gd name="connsiteY3" fmla="*/ 116822 h 410257"/>
                <a:gd name="connsiteX4" fmla="*/ 252783 w 894641"/>
                <a:gd name="connsiteY4" fmla="*/ 31974 h 410257"/>
                <a:gd name="connsiteX5" fmla="*/ 252783 w 894641"/>
                <a:gd name="connsiteY5" fmla="*/ 31974 h 410257"/>
                <a:gd name="connsiteX6" fmla="*/ 252783 w 894641"/>
                <a:gd name="connsiteY6" fmla="*/ 31974 h 410257"/>
                <a:gd name="connsiteX7" fmla="*/ 157151 w 894641"/>
                <a:gd name="connsiteY7" fmla="*/ 24748 h 410257"/>
                <a:gd name="connsiteX8" fmla="*/ 157151 w 894641"/>
                <a:gd name="connsiteY8" fmla="*/ 24748 h 410257"/>
                <a:gd name="connsiteX9" fmla="*/ 157151 w 894641"/>
                <a:gd name="connsiteY9" fmla="*/ 24748 h 410257"/>
                <a:gd name="connsiteX10" fmla="*/ 157664 w 894641"/>
                <a:gd name="connsiteY10" fmla="*/ 45657 h 410257"/>
                <a:gd name="connsiteX11" fmla="*/ 207590 w 894641"/>
                <a:gd name="connsiteY11" fmla="*/ 82597 h 410257"/>
                <a:gd name="connsiteX12" fmla="*/ 262651 w 894641"/>
                <a:gd name="connsiteY12" fmla="*/ 124782 h 410257"/>
                <a:gd name="connsiteX13" fmla="*/ 255461 w 894641"/>
                <a:gd name="connsiteY13" fmla="*/ 154568 h 410257"/>
                <a:gd name="connsiteX14" fmla="*/ 162176 w 894641"/>
                <a:gd name="connsiteY14" fmla="*/ 170635 h 410257"/>
                <a:gd name="connsiteX15" fmla="*/ 72450 w 894641"/>
                <a:gd name="connsiteY15" fmla="*/ 171699 h 410257"/>
                <a:gd name="connsiteX16" fmla="*/ 25863 w 894641"/>
                <a:gd name="connsiteY16" fmla="*/ 147048 h 410257"/>
                <a:gd name="connsiteX17" fmla="*/ 25863 w 894641"/>
                <a:gd name="connsiteY17" fmla="*/ 147048 h 410257"/>
                <a:gd name="connsiteX18" fmla="*/ 13171 w 894641"/>
                <a:gd name="connsiteY18" fmla="*/ 221991 h 410257"/>
                <a:gd name="connsiteX19" fmla="*/ 12841 w 894641"/>
                <a:gd name="connsiteY19" fmla="*/ 237215 h 410257"/>
                <a:gd name="connsiteX20" fmla="*/ 39876 w 894641"/>
                <a:gd name="connsiteY20" fmla="*/ 295173 h 410257"/>
                <a:gd name="connsiteX21" fmla="*/ 51101 w 894641"/>
                <a:gd name="connsiteY21" fmla="*/ 312708 h 410257"/>
                <a:gd name="connsiteX22" fmla="*/ 85986 w 894641"/>
                <a:gd name="connsiteY22" fmla="*/ 362780 h 410257"/>
                <a:gd name="connsiteX23" fmla="*/ 102897 w 894641"/>
                <a:gd name="connsiteY23" fmla="*/ 382589 h 410257"/>
                <a:gd name="connsiteX24" fmla="*/ 107996 w 894641"/>
                <a:gd name="connsiteY24" fmla="*/ 396088 h 410257"/>
                <a:gd name="connsiteX25" fmla="*/ 150511 w 894641"/>
                <a:gd name="connsiteY25" fmla="*/ 410174 h 410257"/>
                <a:gd name="connsiteX26" fmla="*/ 260229 w 894641"/>
                <a:gd name="connsiteY26" fmla="*/ 393520 h 410257"/>
                <a:gd name="connsiteX27" fmla="*/ 433299 w 894641"/>
                <a:gd name="connsiteY27" fmla="*/ 303574 h 410257"/>
                <a:gd name="connsiteX28" fmla="*/ 503620 w 894641"/>
                <a:gd name="connsiteY28" fmla="*/ 261499 h 410257"/>
                <a:gd name="connsiteX29" fmla="*/ 725257 w 894641"/>
                <a:gd name="connsiteY29" fmla="*/ 192755 h 410257"/>
                <a:gd name="connsiteX30" fmla="*/ 894291 w 894641"/>
                <a:gd name="connsiteY30" fmla="*/ 139052 h 410257"/>
                <a:gd name="connsiteX31" fmla="*/ 825805 w 894641"/>
                <a:gd name="connsiteY31" fmla="*/ 244 h 41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4641" h="410257">
                  <a:moveTo>
                    <a:pt x="825805" y="244"/>
                  </a:moveTo>
                  <a:cubicBezTo>
                    <a:pt x="815827" y="-4158"/>
                    <a:pt x="663557" y="52407"/>
                    <a:pt x="633550" y="62054"/>
                  </a:cubicBezTo>
                  <a:cubicBezTo>
                    <a:pt x="567374" y="83257"/>
                    <a:pt x="500722" y="103102"/>
                    <a:pt x="434546" y="124305"/>
                  </a:cubicBezTo>
                  <a:cubicBezTo>
                    <a:pt x="421670" y="128450"/>
                    <a:pt x="413527" y="126286"/>
                    <a:pt x="403989" y="116822"/>
                  </a:cubicBezTo>
                  <a:cubicBezTo>
                    <a:pt x="361474" y="74746"/>
                    <a:pt x="311365" y="45657"/>
                    <a:pt x="252783" y="31974"/>
                  </a:cubicBezTo>
                  <a:cubicBezTo>
                    <a:pt x="252783" y="31974"/>
                    <a:pt x="252783" y="31974"/>
                    <a:pt x="252783" y="31974"/>
                  </a:cubicBezTo>
                  <a:cubicBezTo>
                    <a:pt x="252783" y="31974"/>
                    <a:pt x="252783" y="31974"/>
                    <a:pt x="252783" y="31974"/>
                  </a:cubicBezTo>
                  <a:cubicBezTo>
                    <a:pt x="221236" y="25005"/>
                    <a:pt x="189835" y="16384"/>
                    <a:pt x="157151" y="24748"/>
                  </a:cubicBezTo>
                  <a:lnTo>
                    <a:pt x="157151" y="24748"/>
                  </a:lnTo>
                  <a:lnTo>
                    <a:pt x="157151" y="24748"/>
                  </a:lnTo>
                  <a:cubicBezTo>
                    <a:pt x="146660" y="31974"/>
                    <a:pt x="150841" y="38797"/>
                    <a:pt x="157664" y="45657"/>
                  </a:cubicBezTo>
                  <a:cubicBezTo>
                    <a:pt x="172447" y="60514"/>
                    <a:pt x="190532" y="70858"/>
                    <a:pt x="207590" y="82597"/>
                  </a:cubicBezTo>
                  <a:cubicBezTo>
                    <a:pt x="226665" y="95729"/>
                    <a:pt x="247097" y="107101"/>
                    <a:pt x="262651" y="124782"/>
                  </a:cubicBezTo>
                  <a:cubicBezTo>
                    <a:pt x="275416" y="139308"/>
                    <a:pt x="273325" y="147158"/>
                    <a:pt x="255461" y="154568"/>
                  </a:cubicBezTo>
                  <a:cubicBezTo>
                    <a:pt x="225564" y="166967"/>
                    <a:pt x="193834" y="169205"/>
                    <a:pt x="162176" y="170635"/>
                  </a:cubicBezTo>
                  <a:cubicBezTo>
                    <a:pt x="132316" y="171993"/>
                    <a:pt x="102347" y="171552"/>
                    <a:pt x="72450" y="171699"/>
                  </a:cubicBezTo>
                  <a:cubicBezTo>
                    <a:pt x="52642" y="171809"/>
                    <a:pt x="37455" y="162712"/>
                    <a:pt x="25863" y="147048"/>
                  </a:cubicBezTo>
                  <a:cubicBezTo>
                    <a:pt x="25863" y="147048"/>
                    <a:pt x="25863" y="147048"/>
                    <a:pt x="25863" y="147048"/>
                  </a:cubicBezTo>
                  <a:cubicBezTo>
                    <a:pt x="-4584" y="174634"/>
                    <a:pt x="-7262" y="188757"/>
                    <a:pt x="13171" y="221991"/>
                  </a:cubicBezTo>
                  <a:cubicBezTo>
                    <a:pt x="16913" y="228081"/>
                    <a:pt x="14235" y="232189"/>
                    <a:pt x="12841" y="237215"/>
                  </a:cubicBezTo>
                  <a:cubicBezTo>
                    <a:pt x="5577" y="263516"/>
                    <a:pt x="14822" y="284939"/>
                    <a:pt x="39876" y="295173"/>
                  </a:cubicBezTo>
                  <a:cubicBezTo>
                    <a:pt x="49193" y="298988"/>
                    <a:pt x="51358" y="303794"/>
                    <a:pt x="51101" y="312708"/>
                  </a:cubicBezTo>
                  <a:cubicBezTo>
                    <a:pt x="50404" y="337762"/>
                    <a:pt x="63573" y="354086"/>
                    <a:pt x="85986" y="362780"/>
                  </a:cubicBezTo>
                  <a:cubicBezTo>
                    <a:pt x="95890" y="366632"/>
                    <a:pt x="103080" y="370373"/>
                    <a:pt x="102897" y="382589"/>
                  </a:cubicBezTo>
                  <a:cubicBezTo>
                    <a:pt x="102824" y="387064"/>
                    <a:pt x="106198" y="391576"/>
                    <a:pt x="107996" y="396088"/>
                  </a:cubicBezTo>
                  <a:cubicBezTo>
                    <a:pt x="120431" y="406139"/>
                    <a:pt x="134774" y="409771"/>
                    <a:pt x="150511" y="410174"/>
                  </a:cubicBezTo>
                  <a:cubicBezTo>
                    <a:pt x="188111" y="411091"/>
                    <a:pt x="224464" y="404342"/>
                    <a:pt x="260229" y="393520"/>
                  </a:cubicBezTo>
                  <a:cubicBezTo>
                    <a:pt x="323544" y="374372"/>
                    <a:pt x="377505" y="337285"/>
                    <a:pt x="433299" y="303574"/>
                  </a:cubicBezTo>
                  <a:cubicBezTo>
                    <a:pt x="456666" y="289451"/>
                    <a:pt x="477098" y="269936"/>
                    <a:pt x="503620" y="261499"/>
                  </a:cubicBezTo>
                  <a:cubicBezTo>
                    <a:pt x="577352" y="238095"/>
                    <a:pt x="651232" y="215168"/>
                    <a:pt x="725257" y="192755"/>
                  </a:cubicBezTo>
                  <a:cubicBezTo>
                    <a:pt x="738317" y="188793"/>
                    <a:pt x="880682" y="143674"/>
                    <a:pt x="894291" y="139052"/>
                  </a:cubicBezTo>
                  <a:cubicBezTo>
                    <a:pt x="900014" y="128670"/>
                    <a:pt x="833692" y="5820"/>
                    <a:pt x="825805" y="244"/>
                  </a:cubicBezTo>
                  <a:close/>
                </a:path>
              </a:pathLst>
            </a:custGeom>
            <a:solidFill>
              <a:srgbClr val="EBAE93"/>
            </a:solidFill>
            <a:ln w="366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49" name="Metin kutusu 48">
            <a:extLst>
              <a:ext uri="{FF2B5EF4-FFF2-40B4-BE49-F238E27FC236}">
                <a16:creationId xmlns:a16="http://schemas.microsoft.com/office/drawing/2014/main" id="{B586C666-FF04-4E53-87B4-25DC25E2BBB7}"/>
              </a:ext>
            </a:extLst>
          </p:cNvPr>
          <p:cNvSpPr txBox="1"/>
          <p:nvPr/>
        </p:nvSpPr>
        <p:spPr>
          <a:xfrm>
            <a:off x="4206715" y="1857799"/>
            <a:ext cx="4900045" cy="2936125"/>
          </a:xfrm>
          <a:prstGeom prst="rect">
            <a:avLst/>
          </a:prstGeom>
          <a:noFill/>
        </p:spPr>
        <p:txBody>
          <a:bodyPr wrap="square">
            <a:spAutoFit/>
          </a:bodyPr>
          <a:lstStyle/>
          <a:p>
            <a:pPr marL="811530" marR="1714500" indent="-6350" algn="just">
              <a:lnSpc>
                <a:spcPct val="108000"/>
              </a:lnSpc>
              <a:spcAft>
                <a:spcPts val="15"/>
              </a:spcAft>
            </a:pPr>
            <a:r>
              <a:rPr lang="en-US" sz="2800" b="1" u="sng" dirty="0" err="1">
                <a:solidFill>
                  <a:srgbClr val="FF0000"/>
                </a:solidFill>
                <a:effectLst/>
                <a:latin typeface="Bell MT" panose="02020503060305020303" pitchFamily="18" charset="0"/>
                <a:ea typeface="Calibri" panose="020F0502020204030204" pitchFamily="34" charset="0"/>
              </a:rPr>
              <a:t>Proje</a:t>
            </a:r>
            <a:r>
              <a:rPr lang="tr-TR" sz="2800" b="1" u="sng" dirty="0">
                <a:solidFill>
                  <a:srgbClr val="FF0000"/>
                </a:solidFill>
                <a:effectLst/>
                <a:latin typeface="Bell MT" panose="02020503060305020303" pitchFamily="18" charset="0"/>
                <a:ea typeface="Calibri" panose="020F0502020204030204" pitchFamily="34" charset="0"/>
              </a:rPr>
              <a:t> </a:t>
            </a:r>
            <a:r>
              <a:rPr lang="en-US" sz="2800" b="1" u="sng" dirty="0" err="1">
                <a:solidFill>
                  <a:srgbClr val="FF0000"/>
                </a:solidFill>
                <a:effectLst/>
                <a:latin typeface="Bell MT" panose="02020503060305020303" pitchFamily="18" charset="0"/>
                <a:ea typeface="Calibri" panose="020F0502020204030204" pitchFamily="34" charset="0"/>
              </a:rPr>
              <a:t>süresi</a:t>
            </a:r>
            <a:r>
              <a:rPr lang="en-US" sz="2800" b="1" u="sng"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asgari</a:t>
            </a:r>
            <a:r>
              <a:rPr lang="en-US" sz="2400" dirty="0">
                <a:solidFill>
                  <a:srgbClr val="000000"/>
                </a:solidFill>
                <a:effectLst/>
                <a:latin typeface="Bell MT" panose="02020503060305020303" pitchFamily="18" charset="0"/>
                <a:ea typeface="Calibri" panose="020F0502020204030204" pitchFamily="34" charset="0"/>
              </a:rPr>
              <a:t> 3 ay </a:t>
            </a:r>
            <a:r>
              <a:rPr lang="en-US" sz="2400" dirty="0" err="1">
                <a:solidFill>
                  <a:srgbClr val="000000"/>
                </a:solidFill>
                <a:effectLst/>
                <a:latin typeface="Bell MT" panose="02020503060305020303" pitchFamily="18" charset="0"/>
                <a:ea typeface="Calibri" panose="020F0502020204030204" pitchFamily="34" charset="0"/>
              </a:rPr>
              <a:t>azami</a:t>
            </a:r>
            <a:r>
              <a:rPr lang="en-US" sz="2400" dirty="0">
                <a:solidFill>
                  <a:srgbClr val="000000"/>
                </a:solidFill>
                <a:effectLst/>
                <a:latin typeface="Bell MT" panose="02020503060305020303" pitchFamily="18" charset="0"/>
                <a:ea typeface="Calibri" panose="020F0502020204030204" pitchFamily="34" charset="0"/>
              </a:rPr>
              <a:t> 24 ay </a:t>
            </a:r>
            <a:r>
              <a:rPr lang="en-US" sz="2400" dirty="0" err="1">
                <a:solidFill>
                  <a:srgbClr val="000000"/>
                </a:solidFill>
                <a:effectLst/>
                <a:latin typeface="Bell MT" panose="02020503060305020303" pitchFamily="18" charset="0"/>
                <a:ea typeface="Calibri" panose="020F0502020204030204" pitchFamily="34" charset="0"/>
              </a:rPr>
              <a:t>olabilir</a:t>
            </a:r>
            <a:r>
              <a:rPr lang="en-US" sz="2400" dirty="0">
                <a:solidFill>
                  <a:srgbClr val="000000"/>
                </a:solidFill>
                <a:effectLst/>
                <a:latin typeface="Bell MT" panose="02020503060305020303" pitchFamily="18" charset="0"/>
                <a:ea typeface="Calibri" panose="020F0502020204030204" pitchFamily="34" charset="0"/>
              </a:rPr>
              <a:t>. Bu </a:t>
            </a:r>
            <a:r>
              <a:rPr lang="en-US" sz="2400" dirty="0" err="1">
                <a:solidFill>
                  <a:srgbClr val="000000"/>
                </a:solidFill>
                <a:effectLst/>
                <a:latin typeface="Bell MT" panose="02020503060305020303" pitchFamily="18" charset="0"/>
                <a:ea typeface="Calibri" panose="020F0502020204030204" pitchFamily="34" charset="0"/>
              </a:rPr>
              <a:t>yararlanıcıların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harcama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yapabileceği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tarih</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aralığıdır</a:t>
            </a:r>
            <a:endParaRPr lang="tr-TR" sz="2400" b="1" u="sng" dirty="0">
              <a:solidFill>
                <a:srgbClr val="FF0000"/>
              </a:solidFill>
              <a:effectLst/>
              <a:latin typeface="Bell MT" panose="02020503060305020303" pitchFamily="18" charset="0"/>
              <a:ea typeface="Calibri" panose="020F0502020204030204" pitchFamily="34" charset="0"/>
            </a:endParaRPr>
          </a:p>
        </p:txBody>
      </p:sp>
      <p:grpSp>
        <p:nvGrpSpPr>
          <p:cNvPr id="50" name="그룹 71">
            <a:extLst>
              <a:ext uri="{FF2B5EF4-FFF2-40B4-BE49-F238E27FC236}">
                <a16:creationId xmlns:a16="http://schemas.microsoft.com/office/drawing/2014/main" id="{B182ABA6-4304-450F-9D55-73E6820A752A}"/>
              </a:ext>
            </a:extLst>
          </p:cNvPr>
          <p:cNvGrpSpPr/>
          <p:nvPr/>
        </p:nvGrpSpPr>
        <p:grpSpPr>
          <a:xfrm>
            <a:off x="3762635" y="1848417"/>
            <a:ext cx="1131581" cy="1096800"/>
            <a:chOff x="0" y="0"/>
            <a:chExt cx="7934952" cy="6857020"/>
          </a:xfrm>
        </p:grpSpPr>
        <p:grpSp>
          <p:nvGrpSpPr>
            <p:cNvPr id="51" name="그룹 72">
              <a:extLst>
                <a:ext uri="{FF2B5EF4-FFF2-40B4-BE49-F238E27FC236}">
                  <a16:creationId xmlns:a16="http://schemas.microsoft.com/office/drawing/2014/main" id="{E99C6A1F-EF40-4E1D-A994-D8D544569E84}"/>
                </a:ext>
              </a:extLst>
            </p:cNvPr>
            <p:cNvGrpSpPr/>
            <p:nvPr/>
          </p:nvGrpSpPr>
          <p:grpSpPr>
            <a:xfrm>
              <a:off x="3259917" y="0"/>
              <a:ext cx="4144327" cy="5931604"/>
              <a:chOff x="3259917" y="0"/>
              <a:chExt cx="4144327" cy="5931604"/>
            </a:xfrm>
          </p:grpSpPr>
          <p:sp>
            <p:nvSpPr>
              <p:cNvPr id="62" name="자유형: 도형 83">
                <a:extLst>
                  <a:ext uri="{FF2B5EF4-FFF2-40B4-BE49-F238E27FC236}">
                    <a16:creationId xmlns:a16="http://schemas.microsoft.com/office/drawing/2014/main" id="{C3971A78-5DE3-4543-B0DD-A743E5DE95D9}"/>
                  </a:ext>
                </a:extLst>
              </p:cNvPr>
              <p:cNvSpPr/>
              <p:nvPr/>
            </p:nvSpPr>
            <p:spPr>
              <a:xfrm>
                <a:off x="3493537" y="3918148"/>
                <a:ext cx="3823851" cy="2013456"/>
              </a:xfrm>
              <a:custGeom>
                <a:avLst/>
                <a:gdLst>
                  <a:gd name="connsiteX0" fmla="*/ 3823851 w 3823851"/>
                  <a:gd name="connsiteY0" fmla="*/ 1995749 h 2013456"/>
                  <a:gd name="connsiteX1" fmla="*/ 3724061 w 3823851"/>
                  <a:gd name="connsiteY1" fmla="*/ 1540267 h 2013456"/>
                  <a:gd name="connsiteX2" fmla="*/ 3456907 w 3823851"/>
                  <a:gd name="connsiteY2" fmla="*/ 901904 h 2013456"/>
                  <a:gd name="connsiteX3" fmla="*/ 2927278 w 3823851"/>
                  <a:gd name="connsiteY3" fmla="*/ 186907 h 2013456"/>
                  <a:gd name="connsiteX4" fmla="*/ 2686181 w 3823851"/>
                  <a:gd name="connsiteY4" fmla="*/ 2369 h 2013456"/>
                  <a:gd name="connsiteX5" fmla="*/ 2668948 w 3823851"/>
                  <a:gd name="connsiteY5" fmla="*/ 20254 h 2013456"/>
                  <a:gd name="connsiteX6" fmla="*/ 2644430 w 3823851"/>
                  <a:gd name="connsiteY6" fmla="*/ 68995 h 2013456"/>
                  <a:gd name="connsiteX7" fmla="*/ 2549495 w 3823851"/>
                  <a:gd name="connsiteY7" fmla="*/ 0 h 2013456"/>
                  <a:gd name="connsiteX8" fmla="*/ 1593343 w 3823851"/>
                  <a:gd name="connsiteY8" fmla="*/ 240267 h 2013456"/>
                  <a:gd name="connsiteX9" fmla="*/ 1473654 w 3823851"/>
                  <a:gd name="connsiteY9" fmla="*/ 245952 h 2013456"/>
                  <a:gd name="connsiteX10" fmla="*/ 1400395 w 3823851"/>
                  <a:gd name="connsiteY10" fmla="*/ 283263 h 2013456"/>
                  <a:gd name="connsiteX11" fmla="*/ 1241204 w 3823851"/>
                  <a:gd name="connsiteY11" fmla="*/ 441210 h 2013456"/>
                  <a:gd name="connsiteX12" fmla="*/ 1073426 w 3823851"/>
                  <a:gd name="connsiteY12" fmla="*/ 658025 h 2013456"/>
                  <a:gd name="connsiteX13" fmla="*/ 1021665 w 3823851"/>
                  <a:gd name="connsiteY13" fmla="*/ 525247 h 2013456"/>
                  <a:gd name="connsiteX14" fmla="*/ 996614 w 3823851"/>
                  <a:gd name="connsiteY14" fmla="*/ 516364 h 2013456"/>
                  <a:gd name="connsiteX15" fmla="*/ 642166 w 3823851"/>
                  <a:gd name="connsiteY15" fmla="*/ 424805 h 2013456"/>
                  <a:gd name="connsiteX16" fmla="*/ 595616 w 3823851"/>
                  <a:gd name="connsiteY16" fmla="*/ 427648 h 2013456"/>
                  <a:gd name="connsiteX17" fmla="*/ 479362 w 3823851"/>
                  <a:gd name="connsiteY17" fmla="*/ 511330 h 2013456"/>
                  <a:gd name="connsiteX18" fmla="*/ 435893 w 3823851"/>
                  <a:gd name="connsiteY18" fmla="*/ 588379 h 2013456"/>
                  <a:gd name="connsiteX19" fmla="*/ 169627 w 3823851"/>
                  <a:gd name="connsiteY19" fmla="*/ 1071104 h 2013456"/>
                  <a:gd name="connsiteX20" fmla="*/ 168679 w 3823851"/>
                  <a:gd name="connsiteY20" fmla="*/ 1995690 h 2013456"/>
                  <a:gd name="connsiteX21" fmla="*/ 895817 w 3823851"/>
                  <a:gd name="connsiteY21" fmla="*/ 1714678 h 2013456"/>
                  <a:gd name="connsiteX22" fmla="*/ 1023501 w 3823851"/>
                  <a:gd name="connsiteY22" fmla="*/ 1629160 h 2013456"/>
                  <a:gd name="connsiteX23" fmla="*/ 1304751 w 3823851"/>
                  <a:gd name="connsiteY23" fmla="*/ 1394223 h 2013456"/>
                  <a:gd name="connsiteX24" fmla="*/ 1427105 w 3823851"/>
                  <a:gd name="connsiteY24" fmla="*/ 1306870 h 2013456"/>
                  <a:gd name="connsiteX25" fmla="*/ 1465600 w 3823851"/>
                  <a:gd name="connsiteY25" fmla="*/ 1336540 h 2013456"/>
                  <a:gd name="connsiteX26" fmla="*/ 1454525 w 3823851"/>
                  <a:gd name="connsiteY26" fmla="*/ 2013457 h 2013456"/>
                  <a:gd name="connsiteX27" fmla="*/ 3823851 w 3823851"/>
                  <a:gd name="connsiteY27" fmla="*/ 1995749 h 201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23851" h="2013456">
                    <a:moveTo>
                      <a:pt x="3823851" y="1995749"/>
                    </a:moveTo>
                    <a:cubicBezTo>
                      <a:pt x="3823851" y="1995749"/>
                      <a:pt x="3726963" y="1551756"/>
                      <a:pt x="3724061" y="1540267"/>
                    </a:cubicBezTo>
                    <a:cubicBezTo>
                      <a:pt x="3666674" y="1314213"/>
                      <a:pt x="3570378" y="1104268"/>
                      <a:pt x="3456907" y="901904"/>
                    </a:cubicBezTo>
                    <a:cubicBezTo>
                      <a:pt x="3310745" y="641205"/>
                      <a:pt x="3143145" y="395964"/>
                      <a:pt x="2927278" y="186907"/>
                    </a:cubicBezTo>
                    <a:cubicBezTo>
                      <a:pt x="2854256" y="116136"/>
                      <a:pt x="2776260" y="51169"/>
                      <a:pt x="2686181" y="2369"/>
                    </a:cubicBezTo>
                    <a:cubicBezTo>
                      <a:pt x="2674752" y="2843"/>
                      <a:pt x="2672797" y="12614"/>
                      <a:pt x="2668948" y="20254"/>
                    </a:cubicBezTo>
                    <a:cubicBezTo>
                      <a:pt x="2660775" y="36481"/>
                      <a:pt x="2653135" y="53004"/>
                      <a:pt x="2644430" y="68995"/>
                    </a:cubicBezTo>
                    <a:lnTo>
                      <a:pt x="2549495" y="0"/>
                    </a:lnTo>
                    <a:lnTo>
                      <a:pt x="1593343" y="240267"/>
                    </a:lnTo>
                    <a:cubicBezTo>
                      <a:pt x="1553486" y="243051"/>
                      <a:pt x="1513629" y="244886"/>
                      <a:pt x="1473654" y="245952"/>
                    </a:cubicBezTo>
                    <a:cubicBezTo>
                      <a:pt x="1445878" y="251875"/>
                      <a:pt x="1422308" y="266384"/>
                      <a:pt x="1400395" y="283263"/>
                    </a:cubicBezTo>
                    <a:cubicBezTo>
                      <a:pt x="1340758" y="329220"/>
                      <a:pt x="1289412" y="383823"/>
                      <a:pt x="1241204" y="441210"/>
                    </a:cubicBezTo>
                    <a:cubicBezTo>
                      <a:pt x="1180975" y="512929"/>
                      <a:pt x="1120035" y="584292"/>
                      <a:pt x="1073426" y="658025"/>
                    </a:cubicBezTo>
                    <a:cubicBezTo>
                      <a:pt x="1106295" y="599986"/>
                      <a:pt x="1089416" y="551542"/>
                      <a:pt x="1021665" y="525247"/>
                    </a:cubicBezTo>
                    <a:cubicBezTo>
                      <a:pt x="1013374" y="522049"/>
                      <a:pt x="1004906" y="519384"/>
                      <a:pt x="996614" y="516364"/>
                    </a:cubicBezTo>
                    <a:cubicBezTo>
                      <a:pt x="880538" y="477987"/>
                      <a:pt x="761263" y="451692"/>
                      <a:pt x="642166" y="424805"/>
                    </a:cubicBezTo>
                    <a:cubicBezTo>
                      <a:pt x="626768" y="421311"/>
                      <a:pt x="610837" y="421311"/>
                      <a:pt x="595616" y="427648"/>
                    </a:cubicBezTo>
                    <a:cubicBezTo>
                      <a:pt x="543974" y="437657"/>
                      <a:pt x="506486" y="467801"/>
                      <a:pt x="479362" y="511330"/>
                    </a:cubicBezTo>
                    <a:cubicBezTo>
                      <a:pt x="463787" y="536322"/>
                      <a:pt x="448863" y="561965"/>
                      <a:pt x="435893" y="588379"/>
                    </a:cubicBezTo>
                    <a:cubicBezTo>
                      <a:pt x="354995" y="753669"/>
                      <a:pt x="245136" y="902911"/>
                      <a:pt x="169627" y="1071104"/>
                    </a:cubicBezTo>
                    <a:cubicBezTo>
                      <a:pt x="-139279" y="1652198"/>
                      <a:pt x="44312" y="1995690"/>
                      <a:pt x="168679" y="1995690"/>
                    </a:cubicBezTo>
                    <a:cubicBezTo>
                      <a:pt x="512646" y="1995690"/>
                      <a:pt x="883617" y="1719652"/>
                      <a:pt x="895817" y="1714678"/>
                    </a:cubicBezTo>
                    <a:cubicBezTo>
                      <a:pt x="941656" y="1691048"/>
                      <a:pt x="982045" y="1659245"/>
                      <a:pt x="1023501" y="1629160"/>
                    </a:cubicBezTo>
                    <a:cubicBezTo>
                      <a:pt x="1122522" y="1557204"/>
                      <a:pt x="1212718" y="1474530"/>
                      <a:pt x="1304751" y="1394223"/>
                    </a:cubicBezTo>
                    <a:cubicBezTo>
                      <a:pt x="1342890" y="1360940"/>
                      <a:pt x="1386893" y="1336718"/>
                      <a:pt x="1427105" y="1306870"/>
                    </a:cubicBezTo>
                    <a:cubicBezTo>
                      <a:pt x="1435100" y="1296683"/>
                      <a:pt x="1471403" y="1317115"/>
                      <a:pt x="1465600" y="1336540"/>
                    </a:cubicBezTo>
                    <a:cubicBezTo>
                      <a:pt x="1472825" y="1449005"/>
                      <a:pt x="1454525" y="2013457"/>
                      <a:pt x="1454525" y="2013457"/>
                    </a:cubicBezTo>
                    <a:lnTo>
                      <a:pt x="3823851" y="1995749"/>
                    </a:lnTo>
                    <a:close/>
                  </a:path>
                </a:pathLst>
              </a:custGeom>
              <a:solidFill>
                <a:srgbClr val="78AAE1">
                  <a:lumMod val="75000"/>
                </a:srgbClr>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3" name="자유형: 도형 84">
                <a:extLst>
                  <a:ext uri="{FF2B5EF4-FFF2-40B4-BE49-F238E27FC236}">
                    <a16:creationId xmlns:a16="http://schemas.microsoft.com/office/drawing/2014/main" id="{DC5E0391-F9B7-448A-86AC-67E5ECE5D0D7}"/>
                  </a:ext>
                </a:extLst>
              </p:cNvPr>
              <p:cNvSpPr/>
              <p:nvPr/>
            </p:nvSpPr>
            <p:spPr>
              <a:xfrm>
                <a:off x="5699748" y="4458189"/>
                <a:ext cx="390758" cy="833175"/>
              </a:xfrm>
              <a:custGeom>
                <a:avLst/>
                <a:gdLst>
                  <a:gd name="connsiteX0" fmla="*/ 10630 w 390758"/>
                  <a:gd name="connsiteY0" fmla="*/ 39276 h 833175"/>
                  <a:gd name="connsiteX1" fmla="*/ 1569 w 390758"/>
                  <a:gd name="connsiteY1" fmla="*/ 5578 h 833175"/>
                  <a:gd name="connsiteX2" fmla="*/ 11045 w 390758"/>
                  <a:gd name="connsiteY2" fmla="*/ 4275 h 833175"/>
                  <a:gd name="connsiteX3" fmla="*/ 43617 w 390758"/>
                  <a:gd name="connsiteY3" fmla="*/ 18963 h 833175"/>
                  <a:gd name="connsiteX4" fmla="*/ 173256 w 390758"/>
                  <a:gd name="connsiteY4" fmla="*/ 314662 h 833175"/>
                  <a:gd name="connsiteX5" fmla="*/ 207013 w 390758"/>
                  <a:gd name="connsiteY5" fmla="*/ 131071 h 833175"/>
                  <a:gd name="connsiteX6" fmla="*/ 213054 w 390758"/>
                  <a:gd name="connsiteY6" fmla="*/ 90385 h 833175"/>
                  <a:gd name="connsiteX7" fmla="*/ 242073 w 390758"/>
                  <a:gd name="connsiteY7" fmla="*/ 60063 h 833175"/>
                  <a:gd name="connsiteX8" fmla="*/ 253562 w 390758"/>
                  <a:gd name="connsiteY8" fmla="*/ 94768 h 833175"/>
                  <a:gd name="connsiteX9" fmla="*/ 216252 w 390758"/>
                  <a:gd name="connsiteY9" fmla="*/ 270363 h 833175"/>
                  <a:gd name="connsiteX10" fmla="*/ 202038 w 390758"/>
                  <a:gd name="connsiteY10" fmla="*/ 336515 h 833175"/>
                  <a:gd name="connsiteX11" fmla="*/ 225964 w 390758"/>
                  <a:gd name="connsiteY11" fmla="*/ 420079 h 833175"/>
                  <a:gd name="connsiteX12" fmla="*/ 385629 w 390758"/>
                  <a:gd name="connsiteY12" fmla="*/ 788444 h 833175"/>
                  <a:gd name="connsiteX13" fmla="*/ 390130 w 390758"/>
                  <a:gd name="connsiteY13" fmla="*/ 802362 h 833175"/>
                  <a:gd name="connsiteX14" fmla="*/ 378286 w 390758"/>
                  <a:gd name="connsiteY14" fmla="*/ 832092 h 833175"/>
                  <a:gd name="connsiteX15" fmla="*/ 351694 w 390758"/>
                  <a:gd name="connsiteY15" fmla="*/ 814858 h 833175"/>
                  <a:gd name="connsiteX16" fmla="*/ 302776 w 390758"/>
                  <a:gd name="connsiteY16" fmla="*/ 704111 h 833175"/>
                  <a:gd name="connsiteX17" fmla="*/ 154127 w 390758"/>
                  <a:gd name="connsiteY17" fmla="*/ 366364 h 833175"/>
                  <a:gd name="connsiteX18" fmla="*/ 10630 w 390758"/>
                  <a:gd name="connsiteY18" fmla="*/ 39276 h 83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758" h="833175">
                    <a:moveTo>
                      <a:pt x="10630" y="39276"/>
                    </a:moveTo>
                    <a:cubicBezTo>
                      <a:pt x="5359" y="28675"/>
                      <a:pt x="-3642" y="19022"/>
                      <a:pt x="1569" y="5578"/>
                    </a:cubicBezTo>
                    <a:cubicBezTo>
                      <a:pt x="4708" y="5164"/>
                      <a:pt x="7847" y="4749"/>
                      <a:pt x="11045" y="4275"/>
                    </a:cubicBezTo>
                    <a:cubicBezTo>
                      <a:pt x="28279" y="-4904"/>
                      <a:pt x="35978" y="1018"/>
                      <a:pt x="43617" y="18963"/>
                    </a:cubicBezTo>
                    <a:cubicBezTo>
                      <a:pt x="84836" y="115614"/>
                      <a:pt x="127773" y="211496"/>
                      <a:pt x="173256" y="314662"/>
                    </a:cubicBezTo>
                    <a:cubicBezTo>
                      <a:pt x="185397" y="248747"/>
                      <a:pt x="196294" y="189939"/>
                      <a:pt x="207013" y="131071"/>
                    </a:cubicBezTo>
                    <a:cubicBezTo>
                      <a:pt x="209441" y="117569"/>
                      <a:pt x="211218" y="103948"/>
                      <a:pt x="213054" y="90385"/>
                    </a:cubicBezTo>
                    <a:cubicBezTo>
                      <a:pt x="215363" y="72974"/>
                      <a:pt x="224365" y="57576"/>
                      <a:pt x="242073" y="60063"/>
                    </a:cubicBezTo>
                    <a:cubicBezTo>
                      <a:pt x="260669" y="62669"/>
                      <a:pt x="255931" y="82627"/>
                      <a:pt x="253562" y="94768"/>
                    </a:cubicBezTo>
                    <a:cubicBezTo>
                      <a:pt x="242132" y="153517"/>
                      <a:pt x="228866" y="211851"/>
                      <a:pt x="216252" y="270363"/>
                    </a:cubicBezTo>
                    <a:cubicBezTo>
                      <a:pt x="211514" y="292394"/>
                      <a:pt x="206954" y="314485"/>
                      <a:pt x="202038" y="336515"/>
                    </a:cubicBezTo>
                    <a:cubicBezTo>
                      <a:pt x="194872" y="368673"/>
                      <a:pt x="214712" y="393606"/>
                      <a:pt x="225964" y="420079"/>
                    </a:cubicBezTo>
                    <a:cubicBezTo>
                      <a:pt x="278199" y="543262"/>
                      <a:pt x="332269" y="665735"/>
                      <a:pt x="385629" y="788444"/>
                    </a:cubicBezTo>
                    <a:cubicBezTo>
                      <a:pt x="387583" y="792945"/>
                      <a:pt x="389893" y="797683"/>
                      <a:pt x="390130" y="802362"/>
                    </a:cubicBezTo>
                    <a:cubicBezTo>
                      <a:pt x="390663" y="813851"/>
                      <a:pt x="393861" y="827413"/>
                      <a:pt x="378286" y="832092"/>
                    </a:cubicBezTo>
                    <a:cubicBezTo>
                      <a:pt x="363420" y="836593"/>
                      <a:pt x="356787" y="826347"/>
                      <a:pt x="351694" y="814858"/>
                    </a:cubicBezTo>
                    <a:cubicBezTo>
                      <a:pt x="335349" y="777962"/>
                      <a:pt x="319062" y="741066"/>
                      <a:pt x="302776" y="704111"/>
                    </a:cubicBezTo>
                    <a:cubicBezTo>
                      <a:pt x="253207" y="591529"/>
                      <a:pt x="203578" y="479005"/>
                      <a:pt x="154127" y="366364"/>
                    </a:cubicBezTo>
                    <a:cubicBezTo>
                      <a:pt x="106156" y="257394"/>
                      <a:pt x="58423" y="148305"/>
                      <a:pt x="10630" y="39276"/>
                    </a:cubicBezTo>
                    <a:close/>
                  </a:path>
                </a:pathLst>
              </a:custGeom>
              <a:solidFill>
                <a:srgbClr val="212F99"/>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4" name="자유형: 도형 85">
                <a:extLst>
                  <a:ext uri="{FF2B5EF4-FFF2-40B4-BE49-F238E27FC236}">
                    <a16:creationId xmlns:a16="http://schemas.microsoft.com/office/drawing/2014/main" id="{CD023BAB-E301-4D8F-A458-F8509F650E56}"/>
                  </a:ext>
                </a:extLst>
              </p:cNvPr>
              <p:cNvSpPr/>
              <p:nvPr/>
            </p:nvSpPr>
            <p:spPr>
              <a:xfrm>
                <a:off x="4335640" y="4608271"/>
                <a:ext cx="2323335" cy="1014093"/>
              </a:xfrm>
              <a:custGeom>
                <a:avLst/>
                <a:gdLst>
                  <a:gd name="connsiteX0" fmla="*/ 177195 w 2323335"/>
                  <a:gd name="connsiteY0" fmla="*/ 68284 h 1014093"/>
                  <a:gd name="connsiteX1" fmla="*/ 0 w 2323335"/>
                  <a:gd name="connsiteY1" fmla="*/ 648667 h 1014093"/>
                  <a:gd name="connsiteX2" fmla="*/ 177195 w 2323335"/>
                  <a:gd name="connsiteY2" fmla="*/ 68284 h 1014093"/>
                  <a:gd name="connsiteX3" fmla="*/ 703389 w 2323335"/>
                  <a:gd name="connsiteY3" fmla="*/ 62243 h 1014093"/>
                  <a:gd name="connsiteX4" fmla="*/ 630545 w 2323335"/>
                  <a:gd name="connsiteY4" fmla="*/ 641619 h 1014093"/>
                  <a:gd name="connsiteX5" fmla="*/ 576652 w 2323335"/>
                  <a:gd name="connsiteY5" fmla="*/ 617990 h 1014093"/>
                  <a:gd name="connsiteX6" fmla="*/ 677271 w 2323335"/>
                  <a:gd name="connsiteY6" fmla="*/ 274201 h 1014093"/>
                  <a:gd name="connsiteX7" fmla="*/ 703389 w 2323335"/>
                  <a:gd name="connsiteY7" fmla="*/ 62243 h 1014093"/>
                  <a:gd name="connsiteX8" fmla="*/ 2308385 w 2323335"/>
                  <a:gd name="connsiteY8" fmla="*/ 60052 h 1014093"/>
                  <a:gd name="connsiteX9" fmla="*/ 2322777 w 2323335"/>
                  <a:gd name="connsiteY9" fmla="*/ 90196 h 1014093"/>
                  <a:gd name="connsiteX10" fmla="*/ 2246379 w 2323335"/>
                  <a:gd name="connsiteY10" fmla="*/ 615562 h 1014093"/>
                  <a:gd name="connsiteX11" fmla="*/ 2139127 w 2323335"/>
                  <a:gd name="connsiteY11" fmla="*/ 902556 h 1014093"/>
                  <a:gd name="connsiteX12" fmla="*/ 2104185 w 2323335"/>
                  <a:gd name="connsiteY12" fmla="*/ 914518 h 1014093"/>
                  <a:gd name="connsiteX13" fmla="*/ 2308385 w 2323335"/>
                  <a:gd name="connsiteY13" fmla="*/ 60052 h 1014093"/>
                  <a:gd name="connsiteX14" fmla="*/ 851386 w 2323335"/>
                  <a:gd name="connsiteY14" fmla="*/ 0 h 1014093"/>
                  <a:gd name="connsiteX15" fmla="*/ 883722 w 2323335"/>
                  <a:gd name="connsiteY15" fmla="*/ 2310 h 1014093"/>
                  <a:gd name="connsiteX16" fmla="*/ 869331 w 2323335"/>
                  <a:gd name="connsiteY16" fmla="*/ 216341 h 1014093"/>
                  <a:gd name="connsiteX17" fmla="*/ 1070689 w 2323335"/>
                  <a:gd name="connsiteY17" fmla="*/ 738804 h 1014093"/>
                  <a:gd name="connsiteX18" fmla="*/ 1178356 w 2323335"/>
                  <a:gd name="connsiteY18" fmla="*/ 994232 h 1014093"/>
                  <a:gd name="connsiteX19" fmla="*/ 1180132 w 2323335"/>
                  <a:gd name="connsiteY19" fmla="*/ 1014072 h 1014093"/>
                  <a:gd name="connsiteX20" fmla="*/ 1152653 w 2323335"/>
                  <a:gd name="connsiteY20" fmla="*/ 987422 h 1014093"/>
                  <a:gd name="connsiteX21" fmla="*/ 829060 w 2323335"/>
                  <a:gd name="connsiteY21" fmla="*/ 282493 h 1014093"/>
                  <a:gd name="connsiteX22" fmla="*/ 790269 w 2323335"/>
                  <a:gd name="connsiteY22" fmla="*/ 116491 h 1014093"/>
                  <a:gd name="connsiteX23" fmla="*/ 798441 w 2323335"/>
                  <a:gd name="connsiteY23" fmla="*/ 43766 h 1014093"/>
                  <a:gd name="connsiteX24" fmla="*/ 841970 w 2323335"/>
                  <a:gd name="connsiteY24" fmla="*/ 3850 h 1014093"/>
                  <a:gd name="connsiteX25" fmla="*/ 851386 w 2323335"/>
                  <a:gd name="connsiteY25" fmla="*/ 0 h 101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23335" h="1014093">
                    <a:moveTo>
                      <a:pt x="177195" y="68284"/>
                    </a:moveTo>
                    <a:cubicBezTo>
                      <a:pt x="188802" y="283263"/>
                      <a:pt x="129046" y="476507"/>
                      <a:pt x="0" y="648667"/>
                    </a:cubicBezTo>
                    <a:cubicBezTo>
                      <a:pt x="76753" y="460635"/>
                      <a:pt x="136686" y="267450"/>
                      <a:pt x="177195" y="68284"/>
                    </a:cubicBezTo>
                    <a:close/>
                    <a:moveTo>
                      <a:pt x="703389" y="62243"/>
                    </a:moveTo>
                    <a:cubicBezTo>
                      <a:pt x="720800" y="260639"/>
                      <a:pt x="718609" y="456607"/>
                      <a:pt x="630545" y="641619"/>
                    </a:cubicBezTo>
                    <a:cubicBezTo>
                      <a:pt x="618759" y="619707"/>
                      <a:pt x="599630" y="614496"/>
                      <a:pt x="576652" y="617990"/>
                    </a:cubicBezTo>
                    <a:cubicBezTo>
                      <a:pt x="627228" y="508368"/>
                      <a:pt x="656662" y="392647"/>
                      <a:pt x="677271" y="274201"/>
                    </a:cubicBezTo>
                    <a:cubicBezTo>
                      <a:pt x="689471" y="203963"/>
                      <a:pt x="693854" y="132777"/>
                      <a:pt x="703389" y="62243"/>
                    </a:cubicBezTo>
                    <a:close/>
                    <a:moveTo>
                      <a:pt x="2308385" y="60052"/>
                    </a:moveTo>
                    <a:cubicBezTo>
                      <a:pt x="2327573" y="70712"/>
                      <a:pt x="2322836" y="81668"/>
                      <a:pt x="2322777" y="90196"/>
                    </a:cubicBezTo>
                    <a:cubicBezTo>
                      <a:pt x="2321532" y="268812"/>
                      <a:pt x="2295238" y="443697"/>
                      <a:pt x="2246379" y="615562"/>
                    </a:cubicBezTo>
                    <a:cubicBezTo>
                      <a:pt x="2218367" y="714286"/>
                      <a:pt x="2177147" y="807740"/>
                      <a:pt x="2139127" y="902556"/>
                    </a:cubicBezTo>
                    <a:cubicBezTo>
                      <a:pt x="2127993" y="908004"/>
                      <a:pt x="2117451" y="915348"/>
                      <a:pt x="2104185" y="914518"/>
                    </a:cubicBezTo>
                    <a:cubicBezTo>
                      <a:pt x="2192723" y="635934"/>
                      <a:pt x="2241641" y="347460"/>
                      <a:pt x="2308385" y="60052"/>
                    </a:cubicBezTo>
                    <a:close/>
                    <a:moveTo>
                      <a:pt x="851386" y="0"/>
                    </a:moveTo>
                    <a:cubicBezTo>
                      <a:pt x="861869" y="4797"/>
                      <a:pt x="872944" y="1658"/>
                      <a:pt x="883722" y="2310"/>
                    </a:cubicBezTo>
                    <a:cubicBezTo>
                      <a:pt x="834686" y="70712"/>
                      <a:pt x="846530" y="142075"/>
                      <a:pt x="869331" y="216341"/>
                    </a:cubicBezTo>
                    <a:cubicBezTo>
                      <a:pt x="924231" y="395312"/>
                      <a:pt x="986947" y="570789"/>
                      <a:pt x="1070689" y="738804"/>
                    </a:cubicBezTo>
                    <a:cubicBezTo>
                      <a:pt x="1111789" y="821361"/>
                      <a:pt x="1143059" y="908833"/>
                      <a:pt x="1178356" y="994232"/>
                    </a:cubicBezTo>
                    <a:cubicBezTo>
                      <a:pt x="1180725" y="999977"/>
                      <a:pt x="1184752" y="1006669"/>
                      <a:pt x="1180132" y="1014072"/>
                    </a:cubicBezTo>
                    <a:cubicBezTo>
                      <a:pt x="1161714" y="1014783"/>
                      <a:pt x="1158220" y="997963"/>
                      <a:pt x="1152653" y="987422"/>
                    </a:cubicBezTo>
                    <a:cubicBezTo>
                      <a:pt x="1031602" y="758526"/>
                      <a:pt x="912623" y="528564"/>
                      <a:pt x="829060" y="282493"/>
                    </a:cubicBezTo>
                    <a:cubicBezTo>
                      <a:pt x="810700" y="228482"/>
                      <a:pt x="798441" y="172871"/>
                      <a:pt x="790269" y="116491"/>
                    </a:cubicBezTo>
                    <a:cubicBezTo>
                      <a:pt x="786715" y="91795"/>
                      <a:pt x="791275" y="67632"/>
                      <a:pt x="798441" y="43766"/>
                    </a:cubicBezTo>
                    <a:cubicBezTo>
                      <a:pt x="805133" y="21498"/>
                      <a:pt x="821953" y="11134"/>
                      <a:pt x="841970" y="3850"/>
                    </a:cubicBezTo>
                    <a:cubicBezTo>
                      <a:pt x="845109" y="2547"/>
                      <a:pt x="848248" y="1303"/>
                      <a:pt x="851386" y="0"/>
                    </a:cubicBezTo>
                    <a:close/>
                  </a:path>
                </a:pathLst>
              </a:custGeom>
              <a:solidFill>
                <a:srgbClr val="212F99"/>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5" name="자유형: 도형 86">
                <a:extLst>
                  <a:ext uri="{FF2B5EF4-FFF2-40B4-BE49-F238E27FC236}">
                    <a16:creationId xmlns:a16="http://schemas.microsoft.com/office/drawing/2014/main" id="{6D9D7608-6462-4A20-A0FF-48C22E5561DF}"/>
                  </a:ext>
                </a:extLst>
              </p:cNvPr>
              <p:cNvSpPr/>
              <p:nvPr/>
            </p:nvSpPr>
            <p:spPr>
              <a:xfrm>
                <a:off x="3259917" y="0"/>
                <a:ext cx="4144327" cy="4617073"/>
              </a:xfrm>
              <a:custGeom>
                <a:avLst/>
                <a:gdLst>
                  <a:gd name="connsiteX0" fmla="*/ 4113438 w 4144327"/>
                  <a:gd name="connsiteY0" fmla="*/ 1843337 h 4617073"/>
                  <a:gd name="connsiteX1" fmla="*/ 4046635 w 4144327"/>
                  <a:gd name="connsiteY1" fmla="*/ 1551072 h 4617073"/>
                  <a:gd name="connsiteX2" fmla="*/ 3703202 w 4144327"/>
                  <a:gd name="connsiteY2" fmla="*/ 1060944 h 4617073"/>
                  <a:gd name="connsiteX3" fmla="*/ 3297466 w 4144327"/>
                  <a:gd name="connsiteY3" fmla="*/ 717215 h 4617073"/>
                  <a:gd name="connsiteX4" fmla="*/ 3363144 w 4144327"/>
                  <a:gd name="connsiteY4" fmla="*/ 333215 h 4617073"/>
                  <a:gd name="connsiteX5" fmla="*/ 3362671 w 4144327"/>
                  <a:gd name="connsiteY5" fmla="*/ 447159 h 4617073"/>
                  <a:gd name="connsiteX6" fmla="*/ 3327788 w 4144327"/>
                  <a:gd name="connsiteY6" fmla="*/ 620031 h 4617073"/>
                  <a:gd name="connsiteX7" fmla="*/ 3270934 w 4144327"/>
                  <a:gd name="connsiteY7" fmla="*/ 689203 h 4617073"/>
                  <a:gd name="connsiteX8" fmla="*/ 3177244 w 4144327"/>
                  <a:gd name="connsiteY8" fmla="*/ 684228 h 4617073"/>
                  <a:gd name="connsiteX9" fmla="*/ 3169486 w 4144327"/>
                  <a:gd name="connsiteY9" fmla="*/ 630276 h 4617073"/>
                  <a:gd name="connsiteX10" fmla="*/ 3126371 w 4144327"/>
                  <a:gd name="connsiteY10" fmla="*/ 312960 h 4617073"/>
                  <a:gd name="connsiteX11" fmla="*/ 2692742 w 4144327"/>
                  <a:gd name="connsiteY11" fmla="*/ 86 h 4617073"/>
                  <a:gd name="connsiteX12" fmla="*/ 2874320 w 4144327"/>
                  <a:gd name="connsiteY12" fmla="*/ 124513 h 4617073"/>
                  <a:gd name="connsiteX13" fmla="*/ 3081303 w 4144327"/>
                  <a:gd name="connsiteY13" fmla="*/ 385212 h 4617073"/>
                  <a:gd name="connsiteX14" fmla="*/ 3081007 w 4144327"/>
                  <a:gd name="connsiteY14" fmla="*/ 630513 h 4617073"/>
                  <a:gd name="connsiteX15" fmla="*/ 2788505 w 4144327"/>
                  <a:gd name="connsiteY15" fmla="*/ 380830 h 4617073"/>
                  <a:gd name="connsiteX16" fmla="*/ 1909580 w 4144327"/>
                  <a:gd name="connsiteY16" fmla="*/ 207721 h 4617073"/>
                  <a:gd name="connsiteX17" fmla="*/ 1712427 w 4144327"/>
                  <a:gd name="connsiteY17" fmla="*/ 222468 h 4617073"/>
                  <a:gd name="connsiteX18" fmla="*/ 1473404 w 4144327"/>
                  <a:gd name="connsiteY18" fmla="*/ 344645 h 4617073"/>
                  <a:gd name="connsiteX19" fmla="*/ 1489749 w 4144327"/>
                  <a:gd name="connsiteY19" fmla="*/ 343401 h 4617073"/>
                  <a:gd name="connsiteX20" fmla="*/ 1962347 w 4144327"/>
                  <a:gd name="connsiteY20" fmla="*/ 238458 h 4617073"/>
                  <a:gd name="connsiteX21" fmla="*/ 2309334 w 4144327"/>
                  <a:gd name="connsiteY21" fmla="*/ 264694 h 4617073"/>
                  <a:gd name="connsiteX22" fmla="*/ 2414099 w 4144327"/>
                  <a:gd name="connsiteY22" fmla="*/ 319889 h 4617073"/>
                  <a:gd name="connsiteX23" fmla="*/ 2403143 w 4144327"/>
                  <a:gd name="connsiteY23" fmla="*/ 319830 h 4617073"/>
                  <a:gd name="connsiteX24" fmla="*/ 2043068 w 4144327"/>
                  <a:gd name="connsiteY24" fmla="*/ 321962 h 4617073"/>
                  <a:gd name="connsiteX25" fmla="*/ 1789772 w 4144327"/>
                  <a:gd name="connsiteY25" fmla="*/ 364188 h 4617073"/>
                  <a:gd name="connsiteX26" fmla="*/ 1356380 w 4144327"/>
                  <a:gd name="connsiteY26" fmla="*/ 463919 h 4617073"/>
                  <a:gd name="connsiteX27" fmla="*/ 1188898 w 4144327"/>
                  <a:gd name="connsiteY27" fmla="*/ 528235 h 4617073"/>
                  <a:gd name="connsiteX28" fmla="*/ 817807 w 4144327"/>
                  <a:gd name="connsiteY28" fmla="*/ 440585 h 4617073"/>
                  <a:gd name="connsiteX29" fmla="*/ 784347 w 4144327"/>
                  <a:gd name="connsiteY29" fmla="*/ 411981 h 4617073"/>
                  <a:gd name="connsiteX30" fmla="*/ 875609 w 4144327"/>
                  <a:gd name="connsiteY30" fmla="*/ 556781 h 4617073"/>
                  <a:gd name="connsiteX31" fmla="*/ 1033556 w 4144327"/>
                  <a:gd name="connsiteY31" fmla="*/ 603152 h 4617073"/>
                  <a:gd name="connsiteX32" fmla="*/ 1000214 w 4144327"/>
                  <a:gd name="connsiteY32" fmla="*/ 642891 h 4617073"/>
                  <a:gd name="connsiteX33" fmla="*/ 497827 w 4144327"/>
                  <a:gd name="connsiteY33" fmla="*/ 927456 h 4617073"/>
                  <a:gd name="connsiteX34" fmla="*/ 247255 w 4144327"/>
                  <a:gd name="connsiteY34" fmla="*/ 1167901 h 4617073"/>
                  <a:gd name="connsiteX35" fmla="*/ 166712 w 4144327"/>
                  <a:gd name="connsiteY35" fmla="*/ 1401357 h 4617073"/>
                  <a:gd name="connsiteX36" fmla="*/ 392588 w 4144327"/>
                  <a:gd name="connsiteY36" fmla="*/ 1087535 h 4617073"/>
                  <a:gd name="connsiteX37" fmla="*/ 372689 w 4144327"/>
                  <a:gd name="connsiteY37" fmla="*/ 1108796 h 4617073"/>
                  <a:gd name="connsiteX38" fmla="*/ 265081 w 4144327"/>
                  <a:gd name="connsiteY38" fmla="*/ 1324249 h 4617073"/>
                  <a:gd name="connsiteX39" fmla="*/ 221197 w 4144327"/>
                  <a:gd name="connsiteY39" fmla="*/ 1619297 h 4617073"/>
                  <a:gd name="connsiteX40" fmla="*/ 109740 w 4144327"/>
                  <a:gd name="connsiteY40" fmla="*/ 1746034 h 4617073"/>
                  <a:gd name="connsiteX41" fmla="*/ 0 w 4144327"/>
                  <a:gd name="connsiteY41" fmla="*/ 1758411 h 4617073"/>
                  <a:gd name="connsiteX42" fmla="*/ 126855 w 4144327"/>
                  <a:gd name="connsiteY42" fmla="*/ 1797617 h 4617073"/>
                  <a:gd name="connsiteX43" fmla="*/ 237128 w 4144327"/>
                  <a:gd name="connsiteY43" fmla="*/ 1747870 h 4617073"/>
                  <a:gd name="connsiteX44" fmla="*/ 383823 w 4144327"/>
                  <a:gd name="connsiteY44" fmla="*/ 2452206 h 4617073"/>
                  <a:gd name="connsiteX45" fmla="*/ 438900 w 4144327"/>
                  <a:gd name="connsiteY45" fmla="*/ 1968593 h 4617073"/>
                  <a:gd name="connsiteX46" fmla="*/ 425634 w 4144327"/>
                  <a:gd name="connsiteY46" fmla="*/ 2176583 h 4617073"/>
                  <a:gd name="connsiteX47" fmla="*/ 532413 w 4144327"/>
                  <a:gd name="connsiteY47" fmla="*/ 2479212 h 4617073"/>
                  <a:gd name="connsiteX48" fmla="*/ 532413 w 4144327"/>
                  <a:gd name="connsiteY48" fmla="*/ 2479212 h 4617073"/>
                  <a:gd name="connsiteX49" fmla="*/ 526728 w 4144327"/>
                  <a:gd name="connsiteY49" fmla="*/ 2573258 h 4617073"/>
                  <a:gd name="connsiteX50" fmla="*/ 337985 w 4144327"/>
                  <a:gd name="connsiteY50" fmla="*/ 2976328 h 4617073"/>
                  <a:gd name="connsiteX51" fmla="*/ 669277 w 4144327"/>
                  <a:gd name="connsiteY51" fmla="*/ 3279194 h 4617073"/>
                  <a:gd name="connsiteX52" fmla="*/ 669277 w 4144327"/>
                  <a:gd name="connsiteY52" fmla="*/ 3279194 h 4617073"/>
                  <a:gd name="connsiteX53" fmla="*/ 715411 w 4144327"/>
                  <a:gd name="connsiteY53" fmla="*/ 3392487 h 4617073"/>
                  <a:gd name="connsiteX54" fmla="*/ 686451 w 4144327"/>
                  <a:gd name="connsiteY54" fmla="*/ 3402318 h 4617073"/>
                  <a:gd name="connsiteX55" fmla="*/ 604073 w 4144327"/>
                  <a:gd name="connsiteY55" fmla="*/ 3509393 h 4617073"/>
                  <a:gd name="connsiteX56" fmla="*/ 666967 w 4144327"/>
                  <a:gd name="connsiteY56" fmla="*/ 3810067 h 4617073"/>
                  <a:gd name="connsiteX57" fmla="*/ 862284 w 4144327"/>
                  <a:gd name="connsiteY57" fmla="*/ 4173043 h 4617073"/>
                  <a:gd name="connsiteX58" fmla="*/ 860744 w 4144327"/>
                  <a:gd name="connsiteY58" fmla="*/ 4299484 h 4617073"/>
                  <a:gd name="connsiteX59" fmla="*/ 829415 w 4144327"/>
                  <a:gd name="connsiteY59" fmla="*/ 4345856 h 4617073"/>
                  <a:gd name="connsiteX60" fmla="*/ 887750 w 4144327"/>
                  <a:gd name="connsiteY60" fmla="*/ 4354384 h 4617073"/>
                  <a:gd name="connsiteX61" fmla="*/ 1230709 w 4144327"/>
                  <a:gd name="connsiteY61" fmla="*/ 4442625 h 4617073"/>
                  <a:gd name="connsiteX62" fmla="*/ 1248535 w 4144327"/>
                  <a:gd name="connsiteY62" fmla="*/ 4423793 h 4617073"/>
                  <a:gd name="connsiteX63" fmla="*/ 1334526 w 4144327"/>
                  <a:gd name="connsiteY63" fmla="*/ 4341414 h 4617073"/>
                  <a:gd name="connsiteX64" fmla="*/ 1482110 w 4144327"/>
                  <a:gd name="connsiteY64" fmla="*/ 4174346 h 4617073"/>
                  <a:gd name="connsiteX65" fmla="*/ 1489157 w 4144327"/>
                  <a:gd name="connsiteY65" fmla="*/ 4147933 h 4617073"/>
                  <a:gd name="connsiteX66" fmla="*/ 1489572 w 4144327"/>
                  <a:gd name="connsiteY66" fmla="*/ 4148051 h 4617073"/>
                  <a:gd name="connsiteX67" fmla="*/ 1700050 w 4144327"/>
                  <a:gd name="connsiteY67" fmla="*/ 4171918 h 4617073"/>
                  <a:gd name="connsiteX68" fmla="*/ 1960038 w 4144327"/>
                  <a:gd name="connsiteY68" fmla="*/ 4155276 h 4617073"/>
                  <a:gd name="connsiteX69" fmla="*/ 1948845 w 4144327"/>
                  <a:gd name="connsiteY69" fmla="*/ 4175886 h 4617073"/>
                  <a:gd name="connsiteX70" fmla="*/ 1917634 w 4144327"/>
                  <a:gd name="connsiteY70" fmla="*/ 4612299 h 4617073"/>
                  <a:gd name="connsiteX71" fmla="*/ 1926695 w 4144327"/>
                  <a:gd name="connsiteY71" fmla="*/ 4607561 h 4617073"/>
                  <a:gd name="connsiteX72" fmla="*/ 1927051 w 4144327"/>
                  <a:gd name="connsiteY72" fmla="*/ 4608390 h 4617073"/>
                  <a:gd name="connsiteX73" fmla="*/ 1959386 w 4144327"/>
                  <a:gd name="connsiteY73" fmla="*/ 4610700 h 4617073"/>
                  <a:gd name="connsiteX74" fmla="*/ 2247031 w 4144327"/>
                  <a:gd name="connsiteY74" fmla="*/ 4545377 h 4617073"/>
                  <a:gd name="connsiteX75" fmla="*/ 2450343 w 4144327"/>
                  <a:gd name="connsiteY75" fmla="*/ 4497584 h 4617073"/>
                  <a:gd name="connsiteX76" fmla="*/ 2442467 w 4144327"/>
                  <a:gd name="connsiteY76" fmla="*/ 4465604 h 4617073"/>
                  <a:gd name="connsiteX77" fmla="*/ 2450758 w 4144327"/>
                  <a:gd name="connsiteY77" fmla="*/ 4462584 h 4617073"/>
                  <a:gd name="connsiteX78" fmla="*/ 2440631 w 4144327"/>
                  <a:gd name="connsiteY78" fmla="*/ 4444639 h 4617073"/>
                  <a:gd name="connsiteX79" fmla="*/ 2478830 w 4144327"/>
                  <a:gd name="connsiteY79" fmla="*/ 4348994 h 4617073"/>
                  <a:gd name="connsiteX80" fmla="*/ 2569914 w 4144327"/>
                  <a:gd name="connsiteY80" fmla="*/ 4307893 h 4617073"/>
                  <a:gd name="connsiteX81" fmla="*/ 2919743 w 4144327"/>
                  <a:gd name="connsiteY81" fmla="*/ 3920576 h 4617073"/>
                  <a:gd name="connsiteX82" fmla="*/ 2938872 w 4144327"/>
                  <a:gd name="connsiteY82" fmla="*/ 3796860 h 4617073"/>
                  <a:gd name="connsiteX83" fmla="*/ 2951131 w 4144327"/>
                  <a:gd name="connsiteY83" fmla="*/ 3717146 h 4617073"/>
                  <a:gd name="connsiteX84" fmla="*/ 2961318 w 4144327"/>
                  <a:gd name="connsiteY84" fmla="*/ 3639090 h 4617073"/>
                  <a:gd name="connsiteX85" fmla="*/ 2971563 w 4144327"/>
                  <a:gd name="connsiteY85" fmla="*/ 3487362 h 4617073"/>
                  <a:gd name="connsiteX86" fmla="*/ 2971563 w 4144327"/>
                  <a:gd name="connsiteY86" fmla="*/ 3487362 h 4617073"/>
                  <a:gd name="connsiteX87" fmla="*/ 2985362 w 4144327"/>
                  <a:gd name="connsiteY87" fmla="*/ 3461777 h 4617073"/>
                  <a:gd name="connsiteX88" fmla="*/ 3043697 w 4144327"/>
                  <a:gd name="connsiteY88" fmla="*/ 3349373 h 4617073"/>
                  <a:gd name="connsiteX89" fmla="*/ 3202236 w 4144327"/>
                  <a:gd name="connsiteY89" fmla="*/ 3283694 h 4617073"/>
                  <a:gd name="connsiteX90" fmla="*/ 3467495 w 4144327"/>
                  <a:gd name="connsiteY90" fmla="*/ 3246325 h 4617073"/>
                  <a:gd name="connsiteX91" fmla="*/ 3654106 w 4144327"/>
                  <a:gd name="connsiteY91" fmla="*/ 2988765 h 4617073"/>
                  <a:gd name="connsiteX92" fmla="*/ 3654106 w 4144327"/>
                  <a:gd name="connsiteY92" fmla="*/ 2988765 h 4617073"/>
                  <a:gd name="connsiteX93" fmla="*/ 3718896 w 4144327"/>
                  <a:gd name="connsiteY93" fmla="*/ 2957318 h 4617073"/>
                  <a:gd name="connsiteX94" fmla="*/ 3771249 w 4144327"/>
                  <a:gd name="connsiteY94" fmla="*/ 2886132 h 4617073"/>
                  <a:gd name="connsiteX95" fmla="*/ 3865827 w 4144327"/>
                  <a:gd name="connsiteY95" fmla="*/ 2673877 h 4617073"/>
                  <a:gd name="connsiteX96" fmla="*/ 3902605 w 4144327"/>
                  <a:gd name="connsiteY96" fmla="*/ 2571363 h 4617073"/>
                  <a:gd name="connsiteX97" fmla="*/ 3940389 w 4144327"/>
                  <a:gd name="connsiteY97" fmla="*/ 2465768 h 4617073"/>
                  <a:gd name="connsiteX98" fmla="*/ 3906395 w 4144327"/>
                  <a:gd name="connsiteY98" fmla="*/ 2758092 h 4617073"/>
                  <a:gd name="connsiteX99" fmla="*/ 3915220 w 4144327"/>
                  <a:gd name="connsiteY99" fmla="*/ 2758566 h 4617073"/>
                  <a:gd name="connsiteX100" fmla="*/ 4103074 w 4144327"/>
                  <a:gd name="connsiteY100" fmla="*/ 2576870 h 4617073"/>
                  <a:gd name="connsiteX101" fmla="*/ 4143879 w 4144327"/>
                  <a:gd name="connsiteY101" fmla="*/ 2306400 h 4617073"/>
                  <a:gd name="connsiteX102" fmla="*/ 4113438 w 4144327"/>
                  <a:gd name="connsiteY102" fmla="*/ 1843337 h 4617073"/>
                  <a:gd name="connsiteX103" fmla="*/ 262712 w 4144327"/>
                  <a:gd name="connsiteY103" fmla="*/ 1656015 h 4617073"/>
                  <a:gd name="connsiteX104" fmla="*/ 275327 w 4144327"/>
                  <a:gd name="connsiteY104" fmla="*/ 1491790 h 4617073"/>
                  <a:gd name="connsiteX105" fmla="*/ 484087 w 4144327"/>
                  <a:gd name="connsiteY105" fmla="*/ 1170329 h 4617073"/>
                  <a:gd name="connsiteX106" fmla="*/ 602592 w 4144327"/>
                  <a:gd name="connsiteY106" fmla="*/ 1070361 h 4617073"/>
                  <a:gd name="connsiteX107" fmla="*/ 262712 w 4144327"/>
                  <a:gd name="connsiteY107" fmla="*/ 1656015 h 461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144327" h="4617073">
                    <a:moveTo>
                      <a:pt x="4113438" y="1843337"/>
                    </a:moveTo>
                    <a:cubicBezTo>
                      <a:pt x="4102778" y="1743250"/>
                      <a:pt x="4085011" y="1645000"/>
                      <a:pt x="4046635" y="1551072"/>
                    </a:cubicBezTo>
                    <a:cubicBezTo>
                      <a:pt x="3969290" y="1361500"/>
                      <a:pt x="3845514" y="1204737"/>
                      <a:pt x="3703202" y="1060944"/>
                    </a:cubicBezTo>
                    <a:cubicBezTo>
                      <a:pt x="3578123" y="934504"/>
                      <a:pt x="3440489" y="822869"/>
                      <a:pt x="3297466" y="717215"/>
                    </a:cubicBezTo>
                    <a:cubicBezTo>
                      <a:pt x="3462698" y="596223"/>
                      <a:pt x="3425032" y="441652"/>
                      <a:pt x="3363144" y="333215"/>
                    </a:cubicBezTo>
                    <a:cubicBezTo>
                      <a:pt x="3363144" y="376566"/>
                      <a:pt x="3365158" y="412040"/>
                      <a:pt x="3362671" y="447159"/>
                    </a:cubicBezTo>
                    <a:cubicBezTo>
                      <a:pt x="3358585" y="506145"/>
                      <a:pt x="3350945" y="564776"/>
                      <a:pt x="3327788" y="620031"/>
                    </a:cubicBezTo>
                    <a:cubicBezTo>
                      <a:pt x="3315825" y="648635"/>
                      <a:pt x="3300131" y="675049"/>
                      <a:pt x="3270934" y="689203"/>
                    </a:cubicBezTo>
                    <a:cubicBezTo>
                      <a:pt x="3239191" y="704601"/>
                      <a:pt x="3206381" y="700574"/>
                      <a:pt x="3177244" y="684228"/>
                    </a:cubicBezTo>
                    <a:cubicBezTo>
                      <a:pt x="3155924" y="672265"/>
                      <a:pt x="3169308" y="648221"/>
                      <a:pt x="3169486" y="630276"/>
                    </a:cubicBezTo>
                    <a:cubicBezTo>
                      <a:pt x="3170552" y="522313"/>
                      <a:pt x="3163031" y="415712"/>
                      <a:pt x="3126371" y="312960"/>
                    </a:cubicBezTo>
                    <a:cubicBezTo>
                      <a:pt x="3062352" y="133456"/>
                      <a:pt x="2873372" y="-3941"/>
                      <a:pt x="2692742" y="86"/>
                    </a:cubicBezTo>
                    <a:cubicBezTo>
                      <a:pt x="2757236" y="38877"/>
                      <a:pt x="2818117" y="78438"/>
                      <a:pt x="2874320" y="124513"/>
                    </a:cubicBezTo>
                    <a:cubicBezTo>
                      <a:pt x="2962087" y="196410"/>
                      <a:pt x="3039906" y="276420"/>
                      <a:pt x="3081303" y="385212"/>
                    </a:cubicBezTo>
                    <a:cubicBezTo>
                      <a:pt x="3112276" y="466644"/>
                      <a:pt x="3112099" y="569750"/>
                      <a:pt x="3081007" y="630513"/>
                    </a:cubicBezTo>
                    <a:cubicBezTo>
                      <a:pt x="2980269" y="497795"/>
                      <a:pt x="2923415" y="448107"/>
                      <a:pt x="2788505" y="380830"/>
                    </a:cubicBezTo>
                    <a:cubicBezTo>
                      <a:pt x="2511521" y="242544"/>
                      <a:pt x="2217124" y="189777"/>
                      <a:pt x="1909580" y="207721"/>
                    </a:cubicBezTo>
                    <a:cubicBezTo>
                      <a:pt x="1843902" y="211571"/>
                      <a:pt x="1777572" y="205708"/>
                      <a:pt x="1712427" y="222468"/>
                    </a:cubicBezTo>
                    <a:cubicBezTo>
                      <a:pt x="1623593" y="245269"/>
                      <a:pt x="1545656" y="287198"/>
                      <a:pt x="1473404" y="344645"/>
                    </a:cubicBezTo>
                    <a:cubicBezTo>
                      <a:pt x="1481221" y="348612"/>
                      <a:pt x="1485189" y="344941"/>
                      <a:pt x="1489749" y="343401"/>
                    </a:cubicBezTo>
                    <a:cubicBezTo>
                      <a:pt x="1643729" y="292588"/>
                      <a:pt x="1796761" y="237688"/>
                      <a:pt x="1962347" y="238458"/>
                    </a:cubicBezTo>
                    <a:cubicBezTo>
                      <a:pt x="2078661" y="238991"/>
                      <a:pt x="2195211" y="236563"/>
                      <a:pt x="2309334" y="264694"/>
                    </a:cubicBezTo>
                    <a:cubicBezTo>
                      <a:pt x="2347236" y="274051"/>
                      <a:pt x="2384369" y="286310"/>
                      <a:pt x="2414099" y="319889"/>
                    </a:cubicBezTo>
                    <a:cubicBezTo>
                      <a:pt x="2407999" y="319889"/>
                      <a:pt x="2405512" y="320126"/>
                      <a:pt x="2403143" y="319830"/>
                    </a:cubicBezTo>
                    <a:cubicBezTo>
                      <a:pt x="2283039" y="306801"/>
                      <a:pt x="2163172" y="308282"/>
                      <a:pt x="2043068" y="321962"/>
                    </a:cubicBezTo>
                    <a:cubicBezTo>
                      <a:pt x="1957787" y="331675"/>
                      <a:pt x="1874342" y="351041"/>
                      <a:pt x="1789772" y="364188"/>
                    </a:cubicBezTo>
                    <a:cubicBezTo>
                      <a:pt x="1642781" y="387048"/>
                      <a:pt x="1497626" y="416186"/>
                      <a:pt x="1356380" y="463919"/>
                    </a:cubicBezTo>
                    <a:cubicBezTo>
                      <a:pt x="1299526" y="483167"/>
                      <a:pt x="1246699" y="515384"/>
                      <a:pt x="1188898" y="528235"/>
                    </a:cubicBezTo>
                    <a:cubicBezTo>
                      <a:pt x="1052804" y="558498"/>
                      <a:pt x="926896" y="531611"/>
                      <a:pt x="817807" y="440585"/>
                    </a:cubicBezTo>
                    <a:cubicBezTo>
                      <a:pt x="808509" y="432827"/>
                      <a:pt x="799389" y="424832"/>
                      <a:pt x="784347" y="411981"/>
                    </a:cubicBezTo>
                    <a:cubicBezTo>
                      <a:pt x="799034" y="476948"/>
                      <a:pt x="825980" y="523971"/>
                      <a:pt x="875609" y="556781"/>
                    </a:cubicBezTo>
                    <a:cubicBezTo>
                      <a:pt x="923461" y="588465"/>
                      <a:pt x="978479" y="596282"/>
                      <a:pt x="1033556" y="603152"/>
                    </a:cubicBezTo>
                    <a:cubicBezTo>
                      <a:pt x="1029233" y="624058"/>
                      <a:pt x="1017566" y="634718"/>
                      <a:pt x="1000214" y="642891"/>
                    </a:cubicBezTo>
                    <a:cubicBezTo>
                      <a:pt x="825684" y="725269"/>
                      <a:pt x="655063" y="814637"/>
                      <a:pt x="497827" y="927456"/>
                    </a:cubicBezTo>
                    <a:cubicBezTo>
                      <a:pt x="402893" y="995562"/>
                      <a:pt x="314355" y="1070598"/>
                      <a:pt x="247255" y="1167901"/>
                    </a:cubicBezTo>
                    <a:cubicBezTo>
                      <a:pt x="199936" y="1236481"/>
                      <a:pt x="170976" y="1311398"/>
                      <a:pt x="166712" y="1401357"/>
                    </a:cubicBezTo>
                    <a:cubicBezTo>
                      <a:pt x="203549" y="1259459"/>
                      <a:pt x="290251" y="1139237"/>
                      <a:pt x="392588" y="1087535"/>
                    </a:cubicBezTo>
                    <a:cubicBezTo>
                      <a:pt x="384178" y="1096478"/>
                      <a:pt x="378375" y="1102637"/>
                      <a:pt x="372689" y="1108796"/>
                    </a:cubicBezTo>
                    <a:cubicBezTo>
                      <a:pt x="316131" y="1170270"/>
                      <a:pt x="276689" y="1239856"/>
                      <a:pt x="265081" y="1324249"/>
                    </a:cubicBezTo>
                    <a:cubicBezTo>
                      <a:pt x="251460" y="1422736"/>
                      <a:pt x="234167" y="1520750"/>
                      <a:pt x="221197" y="1619297"/>
                    </a:cubicBezTo>
                    <a:cubicBezTo>
                      <a:pt x="212136" y="1687936"/>
                      <a:pt x="171154" y="1724891"/>
                      <a:pt x="109740" y="1746034"/>
                    </a:cubicBezTo>
                    <a:cubicBezTo>
                      <a:pt x="76160" y="1757582"/>
                      <a:pt x="41219" y="1757286"/>
                      <a:pt x="0" y="1758411"/>
                    </a:cubicBezTo>
                    <a:cubicBezTo>
                      <a:pt x="42403" y="1786957"/>
                      <a:pt x="82557" y="1800637"/>
                      <a:pt x="126855" y="1797617"/>
                    </a:cubicBezTo>
                    <a:cubicBezTo>
                      <a:pt x="168666" y="1794774"/>
                      <a:pt x="213084" y="1795189"/>
                      <a:pt x="237128" y="1747870"/>
                    </a:cubicBezTo>
                    <a:cubicBezTo>
                      <a:pt x="176365" y="2005193"/>
                      <a:pt x="217999" y="2239241"/>
                      <a:pt x="383823" y="2452206"/>
                    </a:cubicBezTo>
                    <a:cubicBezTo>
                      <a:pt x="308669" y="2183868"/>
                      <a:pt x="366707" y="2056006"/>
                      <a:pt x="438900" y="1968593"/>
                    </a:cubicBezTo>
                    <a:cubicBezTo>
                      <a:pt x="426641" y="2038831"/>
                      <a:pt x="423621" y="2107530"/>
                      <a:pt x="425634" y="2176583"/>
                    </a:cubicBezTo>
                    <a:cubicBezTo>
                      <a:pt x="428891" y="2288929"/>
                      <a:pt x="458681" y="2391799"/>
                      <a:pt x="532413" y="2479212"/>
                    </a:cubicBezTo>
                    <a:cubicBezTo>
                      <a:pt x="532413" y="2479212"/>
                      <a:pt x="532413" y="2479212"/>
                      <a:pt x="532413" y="2479212"/>
                    </a:cubicBezTo>
                    <a:cubicBezTo>
                      <a:pt x="520746" y="2509949"/>
                      <a:pt x="533005" y="2542166"/>
                      <a:pt x="526728" y="2573258"/>
                    </a:cubicBezTo>
                    <a:cubicBezTo>
                      <a:pt x="378611" y="2660967"/>
                      <a:pt x="305708" y="2816723"/>
                      <a:pt x="337985" y="2976328"/>
                    </a:cubicBezTo>
                    <a:cubicBezTo>
                      <a:pt x="368188" y="3125747"/>
                      <a:pt x="514113" y="3259117"/>
                      <a:pt x="669277" y="3279194"/>
                    </a:cubicBezTo>
                    <a:cubicBezTo>
                      <a:pt x="669277" y="3279194"/>
                      <a:pt x="669277" y="3279194"/>
                      <a:pt x="669277" y="3279194"/>
                    </a:cubicBezTo>
                    <a:cubicBezTo>
                      <a:pt x="684675" y="3317096"/>
                      <a:pt x="700132" y="3354999"/>
                      <a:pt x="715411" y="3392487"/>
                    </a:cubicBezTo>
                    <a:cubicBezTo>
                      <a:pt x="705758" y="3400008"/>
                      <a:pt x="693913" y="3394145"/>
                      <a:pt x="686451" y="3402318"/>
                    </a:cubicBezTo>
                    <a:cubicBezTo>
                      <a:pt x="634631" y="3413392"/>
                      <a:pt x="607211" y="3449518"/>
                      <a:pt x="604073" y="3509393"/>
                    </a:cubicBezTo>
                    <a:cubicBezTo>
                      <a:pt x="598565" y="3615224"/>
                      <a:pt x="630427" y="3713297"/>
                      <a:pt x="666967" y="3810067"/>
                    </a:cubicBezTo>
                    <a:cubicBezTo>
                      <a:pt x="715885" y="3939646"/>
                      <a:pt x="788433" y="4056789"/>
                      <a:pt x="862284" y="4173043"/>
                    </a:cubicBezTo>
                    <a:cubicBezTo>
                      <a:pt x="889941" y="4216631"/>
                      <a:pt x="889112" y="4257673"/>
                      <a:pt x="860744" y="4299484"/>
                    </a:cubicBezTo>
                    <a:cubicBezTo>
                      <a:pt x="850262" y="4314941"/>
                      <a:pt x="839839" y="4330398"/>
                      <a:pt x="829415" y="4345856"/>
                    </a:cubicBezTo>
                    <a:cubicBezTo>
                      <a:pt x="848899" y="4348639"/>
                      <a:pt x="868621" y="4350119"/>
                      <a:pt x="887750" y="4354384"/>
                    </a:cubicBezTo>
                    <a:cubicBezTo>
                      <a:pt x="1003057" y="4379909"/>
                      <a:pt x="1117534" y="4408750"/>
                      <a:pt x="1230709" y="4442625"/>
                    </a:cubicBezTo>
                    <a:cubicBezTo>
                      <a:pt x="1239355" y="4438895"/>
                      <a:pt x="1244153" y="4431551"/>
                      <a:pt x="1248535" y="4423793"/>
                    </a:cubicBezTo>
                    <a:cubicBezTo>
                      <a:pt x="1268967" y="4387726"/>
                      <a:pt x="1299289" y="4361549"/>
                      <a:pt x="1334526" y="4341414"/>
                    </a:cubicBezTo>
                    <a:cubicBezTo>
                      <a:pt x="1402810" y="4302327"/>
                      <a:pt x="1447168" y="4242571"/>
                      <a:pt x="1482110" y="4174346"/>
                    </a:cubicBezTo>
                    <a:cubicBezTo>
                      <a:pt x="1486314" y="4166114"/>
                      <a:pt x="1492296" y="4157764"/>
                      <a:pt x="1489157" y="4147933"/>
                    </a:cubicBezTo>
                    <a:cubicBezTo>
                      <a:pt x="1489276" y="4147992"/>
                      <a:pt x="1489453" y="4147992"/>
                      <a:pt x="1489572" y="4148051"/>
                    </a:cubicBezTo>
                    <a:cubicBezTo>
                      <a:pt x="1559218" y="4160370"/>
                      <a:pt x="1627739" y="4182933"/>
                      <a:pt x="1700050" y="4171918"/>
                    </a:cubicBezTo>
                    <a:cubicBezTo>
                      <a:pt x="1786989" y="4170970"/>
                      <a:pt x="1873809" y="4167476"/>
                      <a:pt x="1960038" y="4155276"/>
                    </a:cubicBezTo>
                    <a:cubicBezTo>
                      <a:pt x="1956307" y="4162146"/>
                      <a:pt x="1952398" y="4168898"/>
                      <a:pt x="1948845" y="4175886"/>
                    </a:cubicBezTo>
                    <a:cubicBezTo>
                      <a:pt x="1876593" y="4316895"/>
                      <a:pt x="1855924" y="4461636"/>
                      <a:pt x="1917634" y="4612299"/>
                    </a:cubicBezTo>
                    <a:cubicBezTo>
                      <a:pt x="1922194" y="4612832"/>
                      <a:pt x="1924978" y="4610878"/>
                      <a:pt x="1926695" y="4607561"/>
                    </a:cubicBezTo>
                    <a:cubicBezTo>
                      <a:pt x="1926814" y="4607857"/>
                      <a:pt x="1926932" y="4608153"/>
                      <a:pt x="1927051" y="4608390"/>
                    </a:cubicBezTo>
                    <a:cubicBezTo>
                      <a:pt x="1937000" y="4620827"/>
                      <a:pt x="1948016" y="4618340"/>
                      <a:pt x="1959386" y="4610700"/>
                    </a:cubicBezTo>
                    <a:cubicBezTo>
                      <a:pt x="2055268" y="4589024"/>
                      <a:pt x="2151328" y="4567882"/>
                      <a:pt x="2247031" y="4545377"/>
                    </a:cubicBezTo>
                    <a:cubicBezTo>
                      <a:pt x="2314782" y="4529446"/>
                      <a:pt x="2384073" y="4519852"/>
                      <a:pt x="2450343" y="4497584"/>
                    </a:cubicBezTo>
                    <a:cubicBezTo>
                      <a:pt x="2455851" y="4484733"/>
                      <a:pt x="2449040" y="4475198"/>
                      <a:pt x="2442467" y="4465604"/>
                    </a:cubicBezTo>
                    <a:cubicBezTo>
                      <a:pt x="2445369" y="4465663"/>
                      <a:pt x="2448152" y="4464834"/>
                      <a:pt x="2450758" y="4462584"/>
                    </a:cubicBezTo>
                    <a:cubicBezTo>
                      <a:pt x="2447382" y="4456602"/>
                      <a:pt x="2444125" y="4450561"/>
                      <a:pt x="2440631" y="4444639"/>
                    </a:cubicBezTo>
                    <a:cubicBezTo>
                      <a:pt x="2405452" y="4385298"/>
                      <a:pt x="2413092" y="4366465"/>
                      <a:pt x="2478830" y="4348994"/>
                    </a:cubicBezTo>
                    <a:cubicBezTo>
                      <a:pt x="2511402" y="4340348"/>
                      <a:pt x="2542613" y="4327674"/>
                      <a:pt x="2569914" y="4307893"/>
                    </a:cubicBezTo>
                    <a:cubicBezTo>
                      <a:pt x="2714003" y="4203721"/>
                      <a:pt x="2849150" y="4091257"/>
                      <a:pt x="2919743" y="3920576"/>
                    </a:cubicBezTo>
                    <a:cubicBezTo>
                      <a:pt x="2929456" y="3879831"/>
                      <a:pt x="2942129" y="3839027"/>
                      <a:pt x="2938872" y="3796860"/>
                    </a:cubicBezTo>
                    <a:cubicBezTo>
                      <a:pt x="2936681" y="3768552"/>
                      <a:pt x="2942129" y="3742967"/>
                      <a:pt x="2951131" y="3717146"/>
                    </a:cubicBezTo>
                    <a:cubicBezTo>
                      <a:pt x="2959956" y="3691799"/>
                      <a:pt x="2960785" y="3665622"/>
                      <a:pt x="2961318" y="3639090"/>
                    </a:cubicBezTo>
                    <a:cubicBezTo>
                      <a:pt x="2962384" y="3588396"/>
                      <a:pt x="2963568" y="3537642"/>
                      <a:pt x="2971563" y="3487362"/>
                    </a:cubicBezTo>
                    <a:cubicBezTo>
                      <a:pt x="2971563" y="3487362"/>
                      <a:pt x="2971563" y="3487362"/>
                      <a:pt x="2971563" y="3487362"/>
                    </a:cubicBezTo>
                    <a:cubicBezTo>
                      <a:pt x="2979499" y="3480610"/>
                      <a:pt x="2981868" y="3471016"/>
                      <a:pt x="2985362" y="3461777"/>
                    </a:cubicBezTo>
                    <a:cubicBezTo>
                      <a:pt x="3000227" y="3421980"/>
                      <a:pt x="3017106" y="3382952"/>
                      <a:pt x="3043697" y="3349373"/>
                    </a:cubicBezTo>
                    <a:cubicBezTo>
                      <a:pt x="3084146" y="3298322"/>
                      <a:pt x="3133064" y="3266520"/>
                      <a:pt x="3202236" y="3283694"/>
                    </a:cubicBezTo>
                    <a:cubicBezTo>
                      <a:pt x="3295571" y="3306910"/>
                      <a:pt x="3383991" y="3291512"/>
                      <a:pt x="3467495" y="3246325"/>
                    </a:cubicBezTo>
                    <a:cubicBezTo>
                      <a:pt x="3570602" y="3190537"/>
                      <a:pt x="3636695" y="3107092"/>
                      <a:pt x="3654106" y="2988765"/>
                    </a:cubicBezTo>
                    <a:cubicBezTo>
                      <a:pt x="3654106" y="2988765"/>
                      <a:pt x="3654106" y="2988765"/>
                      <a:pt x="3654106" y="2988765"/>
                    </a:cubicBezTo>
                    <a:cubicBezTo>
                      <a:pt x="3680164" y="2987462"/>
                      <a:pt x="3700892" y="2975262"/>
                      <a:pt x="3718896" y="2957318"/>
                    </a:cubicBezTo>
                    <a:cubicBezTo>
                      <a:pt x="3740038" y="2936294"/>
                      <a:pt x="3756443" y="2911834"/>
                      <a:pt x="3771249" y="2886132"/>
                    </a:cubicBezTo>
                    <a:cubicBezTo>
                      <a:pt x="3810040" y="2818618"/>
                      <a:pt x="3838348" y="2746366"/>
                      <a:pt x="3865827" y="2673877"/>
                    </a:cubicBezTo>
                    <a:cubicBezTo>
                      <a:pt x="3878679" y="2639943"/>
                      <a:pt x="3890405" y="2605534"/>
                      <a:pt x="3902605" y="2571363"/>
                    </a:cubicBezTo>
                    <a:cubicBezTo>
                      <a:pt x="3914805" y="2537250"/>
                      <a:pt x="3927005" y="2503138"/>
                      <a:pt x="3940389" y="2465768"/>
                    </a:cubicBezTo>
                    <a:cubicBezTo>
                      <a:pt x="4004231" y="2574265"/>
                      <a:pt x="3976219" y="2668429"/>
                      <a:pt x="3906395" y="2758092"/>
                    </a:cubicBezTo>
                    <a:cubicBezTo>
                      <a:pt x="3911606" y="2758447"/>
                      <a:pt x="3913502" y="2758980"/>
                      <a:pt x="3915220" y="2758566"/>
                    </a:cubicBezTo>
                    <a:cubicBezTo>
                      <a:pt x="4015602" y="2737068"/>
                      <a:pt x="4070324" y="2668073"/>
                      <a:pt x="4103074" y="2576870"/>
                    </a:cubicBezTo>
                    <a:cubicBezTo>
                      <a:pt x="4134403" y="2489457"/>
                      <a:pt x="4141806" y="2398136"/>
                      <a:pt x="4143879" y="2306400"/>
                    </a:cubicBezTo>
                    <a:cubicBezTo>
                      <a:pt x="4147373" y="2151236"/>
                      <a:pt x="4129843" y="1997316"/>
                      <a:pt x="4113438" y="1843337"/>
                    </a:cubicBezTo>
                    <a:close/>
                    <a:moveTo>
                      <a:pt x="262712" y="1656015"/>
                    </a:moveTo>
                    <a:cubicBezTo>
                      <a:pt x="274202" y="1601826"/>
                      <a:pt x="261410" y="1546453"/>
                      <a:pt x="275327" y="1491790"/>
                    </a:cubicBezTo>
                    <a:cubicBezTo>
                      <a:pt x="308728" y="1360434"/>
                      <a:pt x="385896" y="1258689"/>
                      <a:pt x="484087" y="1170329"/>
                    </a:cubicBezTo>
                    <a:cubicBezTo>
                      <a:pt x="520568" y="1137519"/>
                      <a:pt x="559063" y="1106960"/>
                      <a:pt x="602592" y="1070361"/>
                    </a:cubicBezTo>
                    <a:cubicBezTo>
                      <a:pt x="492023" y="1273317"/>
                      <a:pt x="339347" y="1442517"/>
                      <a:pt x="262712" y="1656015"/>
                    </a:cubicBezTo>
                    <a:close/>
                  </a:path>
                </a:pathLst>
              </a:custGeom>
              <a:solidFill>
                <a:srgbClr val="000000"/>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6" name="자유형: 도형 87">
                <a:extLst>
                  <a:ext uri="{FF2B5EF4-FFF2-40B4-BE49-F238E27FC236}">
                    <a16:creationId xmlns:a16="http://schemas.microsoft.com/office/drawing/2014/main" id="{AA89DDF3-9E44-46E6-9F32-33F2BDEDD778}"/>
                  </a:ext>
                </a:extLst>
              </p:cNvPr>
              <p:cNvSpPr/>
              <p:nvPr/>
            </p:nvSpPr>
            <p:spPr>
              <a:xfrm>
                <a:off x="3783291" y="2073713"/>
                <a:ext cx="3130671" cy="2100345"/>
              </a:xfrm>
              <a:custGeom>
                <a:avLst/>
                <a:gdLst>
                  <a:gd name="connsiteX0" fmla="*/ 1436485 w 3130671"/>
                  <a:gd name="connsiteY0" fmla="*/ 2080734 h 2100345"/>
                  <a:gd name="connsiteX1" fmla="*/ 1176497 w 3130671"/>
                  <a:gd name="connsiteY1" fmla="*/ 2097375 h 2100345"/>
                  <a:gd name="connsiteX2" fmla="*/ 966019 w 3130671"/>
                  <a:gd name="connsiteY2" fmla="*/ 2073509 h 2100345"/>
                  <a:gd name="connsiteX3" fmla="*/ 636504 w 3130671"/>
                  <a:gd name="connsiteY3" fmla="*/ 1911179 h 2100345"/>
                  <a:gd name="connsiteX4" fmla="*/ 270981 w 3130671"/>
                  <a:gd name="connsiteY4" fmla="*/ 1490401 h 2100345"/>
                  <a:gd name="connsiteX5" fmla="*/ 215963 w 3130671"/>
                  <a:gd name="connsiteY5" fmla="*/ 1385813 h 2100345"/>
                  <a:gd name="connsiteX6" fmla="*/ 162840 w 3130671"/>
                  <a:gd name="connsiteY6" fmla="*/ 1327716 h 2100345"/>
                  <a:gd name="connsiteX7" fmla="*/ 191800 w 3130671"/>
                  <a:gd name="connsiteY7" fmla="*/ 1317885 h 2100345"/>
                  <a:gd name="connsiteX8" fmla="*/ 145665 w 3130671"/>
                  <a:gd name="connsiteY8" fmla="*/ 1204592 h 2100345"/>
                  <a:gd name="connsiteX9" fmla="*/ 124641 w 3130671"/>
                  <a:gd name="connsiteY9" fmla="*/ 1173500 h 2100345"/>
                  <a:gd name="connsiteX10" fmla="*/ 5248 w 3130671"/>
                  <a:gd name="connsiteY10" fmla="*/ 622372 h 2100345"/>
                  <a:gd name="connsiteX11" fmla="*/ 3057 w 3130671"/>
                  <a:gd name="connsiteY11" fmla="*/ 498597 h 2100345"/>
                  <a:gd name="connsiteX12" fmla="*/ 8742 w 3130671"/>
                  <a:gd name="connsiteY12" fmla="*/ 404551 h 2100345"/>
                  <a:gd name="connsiteX13" fmla="*/ 36577 w 3130671"/>
                  <a:gd name="connsiteY13" fmla="*/ 461405 h 2100345"/>
                  <a:gd name="connsiteX14" fmla="*/ 36044 w 3130671"/>
                  <a:gd name="connsiteY14" fmla="*/ 592761 h 2100345"/>
                  <a:gd name="connsiteX15" fmla="*/ 104091 w 3130671"/>
                  <a:gd name="connsiteY15" fmla="*/ 504282 h 2100345"/>
                  <a:gd name="connsiteX16" fmla="*/ 104091 w 3130671"/>
                  <a:gd name="connsiteY16" fmla="*/ 714108 h 2100345"/>
                  <a:gd name="connsiteX17" fmla="*/ 110309 w 3130671"/>
                  <a:gd name="connsiteY17" fmla="*/ 716418 h 2100345"/>
                  <a:gd name="connsiteX18" fmla="*/ 161123 w 3130671"/>
                  <a:gd name="connsiteY18" fmla="*/ 632618 h 2100345"/>
                  <a:gd name="connsiteX19" fmla="*/ 195827 w 3130671"/>
                  <a:gd name="connsiteY19" fmla="*/ 727019 h 2100345"/>
                  <a:gd name="connsiteX20" fmla="*/ 199617 w 3130671"/>
                  <a:gd name="connsiteY20" fmla="*/ 726486 h 2100345"/>
                  <a:gd name="connsiteX21" fmla="*/ 203940 w 3130671"/>
                  <a:gd name="connsiteY21" fmla="*/ 633625 h 2100345"/>
                  <a:gd name="connsiteX22" fmla="*/ 209744 w 3130671"/>
                  <a:gd name="connsiteY22" fmla="*/ 432445 h 2100345"/>
                  <a:gd name="connsiteX23" fmla="*/ 202519 w 3130671"/>
                  <a:gd name="connsiteY23" fmla="*/ 353856 h 2100345"/>
                  <a:gd name="connsiteX24" fmla="*/ 225498 w 3130671"/>
                  <a:gd name="connsiteY24" fmla="*/ 278288 h 2100345"/>
                  <a:gd name="connsiteX25" fmla="*/ 327953 w 3130671"/>
                  <a:gd name="connsiteY25" fmla="*/ 209649 h 2100345"/>
                  <a:gd name="connsiteX26" fmla="*/ 291827 w 3130671"/>
                  <a:gd name="connsiteY26" fmla="*/ 368958 h 2100345"/>
                  <a:gd name="connsiteX27" fmla="*/ 760161 w 3130671"/>
                  <a:gd name="connsiteY27" fmla="*/ 0 h 2100345"/>
                  <a:gd name="connsiteX28" fmla="*/ 642545 w 3130671"/>
                  <a:gd name="connsiteY28" fmla="*/ 225935 h 2100345"/>
                  <a:gd name="connsiteX29" fmla="*/ 410154 w 3130671"/>
                  <a:gd name="connsiteY29" fmla="*/ 341005 h 2100345"/>
                  <a:gd name="connsiteX30" fmla="*/ 671682 w 3130671"/>
                  <a:gd name="connsiteY30" fmla="*/ 278584 h 2100345"/>
                  <a:gd name="connsiteX31" fmla="*/ 599489 w 3130671"/>
                  <a:gd name="connsiteY31" fmla="*/ 378078 h 2100345"/>
                  <a:gd name="connsiteX32" fmla="*/ 780711 w 3130671"/>
                  <a:gd name="connsiteY32" fmla="*/ 408874 h 2100345"/>
                  <a:gd name="connsiteX33" fmla="*/ 1031520 w 3130671"/>
                  <a:gd name="connsiteY33" fmla="*/ 397385 h 2100345"/>
                  <a:gd name="connsiteX34" fmla="*/ 1130185 w 3130671"/>
                  <a:gd name="connsiteY34" fmla="*/ 346513 h 2100345"/>
                  <a:gd name="connsiteX35" fmla="*/ 1294410 w 3130671"/>
                  <a:gd name="connsiteY35" fmla="*/ 168903 h 2100345"/>
                  <a:gd name="connsiteX36" fmla="*/ 1315553 w 3130671"/>
                  <a:gd name="connsiteY36" fmla="*/ 148768 h 2100345"/>
                  <a:gd name="connsiteX37" fmla="*/ 1128231 w 3130671"/>
                  <a:gd name="connsiteY37" fmla="*/ 412783 h 2100345"/>
                  <a:gd name="connsiteX38" fmla="*/ 1519989 w 3130671"/>
                  <a:gd name="connsiteY38" fmla="*/ 440085 h 2100345"/>
                  <a:gd name="connsiteX39" fmla="*/ 1699079 w 3130671"/>
                  <a:gd name="connsiteY39" fmla="*/ 425042 h 2100345"/>
                  <a:gd name="connsiteX40" fmla="*/ 1983467 w 3130671"/>
                  <a:gd name="connsiteY40" fmla="*/ 218473 h 2100345"/>
                  <a:gd name="connsiteX41" fmla="*/ 2052343 w 3130671"/>
                  <a:gd name="connsiteY41" fmla="*/ 121762 h 2100345"/>
                  <a:gd name="connsiteX42" fmla="*/ 1575422 w 3130671"/>
                  <a:gd name="connsiteY42" fmla="*/ 498656 h 2100345"/>
                  <a:gd name="connsiteX43" fmla="*/ 1751847 w 3130671"/>
                  <a:gd name="connsiteY43" fmla="*/ 485982 h 2100345"/>
                  <a:gd name="connsiteX44" fmla="*/ 1933365 w 3130671"/>
                  <a:gd name="connsiteY44" fmla="*/ 461642 h 2100345"/>
                  <a:gd name="connsiteX45" fmla="*/ 2114409 w 3130671"/>
                  <a:gd name="connsiteY45" fmla="*/ 426759 h 2100345"/>
                  <a:gd name="connsiteX46" fmla="*/ 1907958 w 3130671"/>
                  <a:gd name="connsiteY46" fmla="*/ 518732 h 2100345"/>
                  <a:gd name="connsiteX47" fmla="*/ 2440015 w 3130671"/>
                  <a:gd name="connsiteY47" fmla="*/ 281723 h 2100345"/>
                  <a:gd name="connsiteX48" fmla="*/ 2214021 w 3130671"/>
                  <a:gd name="connsiteY48" fmla="*/ 787663 h 2100345"/>
                  <a:gd name="connsiteX49" fmla="*/ 2326249 w 3130671"/>
                  <a:gd name="connsiteY49" fmla="*/ 781859 h 2100345"/>
                  <a:gd name="connsiteX50" fmla="*/ 2423611 w 3130671"/>
                  <a:gd name="connsiteY50" fmla="*/ 775226 h 2100345"/>
                  <a:gd name="connsiteX51" fmla="*/ 2444102 w 3130671"/>
                  <a:gd name="connsiteY51" fmla="*/ 795658 h 2100345"/>
                  <a:gd name="connsiteX52" fmla="*/ 2443806 w 3130671"/>
                  <a:gd name="connsiteY52" fmla="*/ 963969 h 2100345"/>
                  <a:gd name="connsiteX53" fmla="*/ 2626627 w 3130671"/>
                  <a:gd name="connsiteY53" fmla="*/ 779846 h 2100345"/>
                  <a:gd name="connsiteX54" fmla="*/ 2757924 w 3130671"/>
                  <a:gd name="connsiteY54" fmla="*/ 705521 h 2100345"/>
                  <a:gd name="connsiteX55" fmla="*/ 2963072 w 3130671"/>
                  <a:gd name="connsiteY55" fmla="*/ 749583 h 2100345"/>
                  <a:gd name="connsiteX56" fmla="*/ 3063632 w 3130671"/>
                  <a:gd name="connsiteY56" fmla="*/ 865127 h 2100345"/>
                  <a:gd name="connsiteX57" fmla="*/ 3130672 w 3130671"/>
                  <a:gd name="connsiteY57" fmla="*/ 914282 h 2100345"/>
                  <a:gd name="connsiteX58" fmla="*/ 2944061 w 3130671"/>
                  <a:gd name="connsiteY58" fmla="*/ 1171842 h 2100345"/>
                  <a:gd name="connsiteX59" fmla="*/ 2678802 w 3130671"/>
                  <a:gd name="connsiteY59" fmla="*/ 1209211 h 2100345"/>
                  <a:gd name="connsiteX60" fmla="*/ 2520263 w 3130671"/>
                  <a:gd name="connsiteY60" fmla="*/ 1274889 h 2100345"/>
                  <a:gd name="connsiteX61" fmla="*/ 2461928 w 3130671"/>
                  <a:gd name="connsiteY61" fmla="*/ 1387294 h 2100345"/>
                  <a:gd name="connsiteX62" fmla="*/ 2448129 w 3130671"/>
                  <a:gd name="connsiteY62" fmla="*/ 1412878 h 2100345"/>
                  <a:gd name="connsiteX63" fmla="*/ 2435219 w 3130671"/>
                  <a:gd name="connsiteY63" fmla="*/ 1389367 h 2100345"/>
                  <a:gd name="connsiteX64" fmla="*/ 2399507 w 3130671"/>
                  <a:gd name="connsiteY64" fmla="*/ 1317056 h 2100345"/>
                  <a:gd name="connsiteX65" fmla="*/ 2279285 w 3130671"/>
                  <a:gd name="connsiteY65" fmla="*/ 1351168 h 2100345"/>
                  <a:gd name="connsiteX66" fmla="*/ 2267500 w 3130671"/>
                  <a:gd name="connsiteY66" fmla="*/ 1369409 h 2100345"/>
                  <a:gd name="connsiteX67" fmla="*/ 2249259 w 3130671"/>
                  <a:gd name="connsiteY67" fmla="*/ 1356261 h 2100345"/>
                  <a:gd name="connsiteX68" fmla="*/ 2227465 w 3130671"/>
                  <a:gd name="connsiteY68" fmla="*/ 1328308 h 2100345"/>
                  <a:gd name="connsiteX69" fmla="*/ 2164097 w 3130671"/>
                  <a:gd name="connsiteY69" fmla="*/ 1332809 h 2100345"/>
                  <a:gd name="connsiteX70" fmla="*/ 2146330 w 3130671"/>
                  <a:gd name="connsiteY70" fmla="*/ 1370060 h 2100345"/>
                  <a:gd name="connsiteX71" fmla="*/ 2107006 w 3130671"/>
                  <a:gd name="connsiteY71" fmla="*/ 1379122 h 2100345"/>
                  <a:gd name="connsiteX72" fmla="*/ 2100432 w 3130671"/>
                  <a:gd name="connsiteY72" fmla="*/ 1373199 h 2100345"/>
                  <a:gd name="connsiteX73" fmla="*/ 2047309 w 3130671"/>
                  <a:gd name="connsiteY73" fmla="*/ 1358571 h 2100345"/>
                  <a:gd name="connsiteX74" fmla="*/ 2013671 w 3130671"/>
                  <a:gd name="connsiteY74" fmla="*/ 1410806 h 2100345"/>
                  <a:gd name="connsiteX75" fmla="*/ 2014796 w 3130671"/>
                  <a:gd name="connsiteY75" fmla="*/ 1452084 h 2100345"/>
                  <a:gd name="connsiteX76" fmla="*/ 2013848 w 3130671"/>
                  <a:gd name="connsiteY76" fmla="*/ 1522263 h 2100345"/>
                  <a:gd name="connsiteX77" fmla="*/ 1830672 w 3130671"/>
                  <a:gd name="connsiteY77" fmla="*/ 1801735 h 2100345"/>
                  <a:gd name="connsiteX78" fmla="*/ 1570151 w 3130671"/>
                  <a:gd name="connsiteY78" fmla="*/ 1965131 h 2100345"/>
                  <a:gd name="connsiteX79" fmla="*/ 1458813 w 3130671"/>
                  <a:gd name="connsiteY79" fmla="*/ 2064270 h 2100345"/>
                  <a:gd name="connsiteX80" fmla="*/ 1436485 w 3130671"/>
                  <a:gd name="connsiteY80" fmla="*/ 2080734 h 210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130671" h="2100345">
                    <a:moveTo>
                      <a:pt x="1436485" y="2080734"/>
                    </a:moveTo>
                    <a:cubicBezTo>
                      <a:pt x="1350257" y="2092934"/>
                      <a:pt x="1263436" y="2096428"/>
                      <a:pt x="1176497" y="2097375"/>
                    </a:cubicBezTo>
                    <a:cubicBezTo>
                      <a:pt x="1104186" y="2108450"/>
                      <a:pt x="1035666" y="2085886"/>
                      <a:pt x="966019" y="2073509"/>
                    </a:cubicBezTo>
                    <a:cubicBezTo>
                      <a:pt x="847396" y="2037264"/>
                      <a:pt x="736590" y="1985385"/>
                      <a:pt x="636504" y="1911179"/>
                    </a:cubicBezTo>
                    <a:cubicBezTo>
                      <a:pt x="483590" y="1797767"/>
                      <a:pt x="366270" y="1653738"/>
                      <a:pt x="270981" y="1490401"/>
                    </a:cubicBezTo>
                    <a:cubicBezTo>
                      <a:pt x="251082" y="1456348"/>
                      <a:pt x="232427" y="1421643"/>
                      <a:pt x="215963" y="1385813"/>
                    </a:cubicBezTo>
                    <a:cubicBezTo>
                      <a:pt x="204296" y="1360407"/>
                      <a:pt x="192037" y="1336599"/>
                      <a:pt x="162840" y="1327716"/>
                    </a:cubicBezTo>
                    <a:cubicBezTo>
                      <a:pt x="170243" y="1319543"/>
                      <a:pt x="182147" y="1325406"/>
                      <a:pt x="191800" y="1317885"/>
                    </a:cubicBezTo>
                    <a:cubicBezTo>
                      <a:pt x="176520" y="1280397"/>
                      <a:pt x="161123" y="1242494"/>
                      <a:pt x="145665" y="1204592"/>
                    </a:cubicBezTo>
                    <a:cubicBezTo>
                      <a:pt x="133939" y="1197426"/>
                      <a:pt x="128964" y="1185877"/>
                      <a:pt x="124641" y="1173500"/>
                    </a:cubicBezTo>
                    <a:cubicBezTo>
                      <a:pt x="62339" y="994647"/>
                      <a:pt x="21830" y="811175"/>
                      <a:pt x="5248" y="622372"/>
                    </a:cubicBezTo>
                    <a:cubicBezTo>
                      <a:pt x="1635" y="581035"/>
                      <a:pt x="-3280" y="539993"/>
                      <a:pt x="3057" y="498597"/>
                    </a:cubicBezTo>
                    <a:cubicBezTo>
                      <a:pt x="9334" y="467505"/>
                      <a:pt x="-2925" y="435288"/>
                      <a:pt x="8742" y="404551"/>
                    </a:cubicBezTo>
                    <a:cubicBezTo>
                      <a:pt x="30062" y="417639"/>
                      <a:pt x="37821" y="435939"/>
                      <a:pt x="36577" y="461405"/>
                    </a:cubicBezTo>
                    <a:cubicBezTo>
                      <a:pt x="34563" y="502446"/>
                      <a:pt x="36044" y="543606"/>
                      <a:pt x="36044" y="592761"/>
                    </a:cubicBezTo>
                    <a:cubicBezTo>
                      <a:pt x="60740" y="560662"/>
                      <a:pt x="81172" y="534130"/>
                      <a:pt x="104091" y="504282"/>
                    </a:cubicBezTo>
                    <a:cubicBezTo>
                      <a:pt x="104091" y="576238"/>
                      <a:pt x="104091" y="645173"/>
                      <a:pt x="104091" y="714108"/>
                    </a:cubicBezTo>
                    <a:cubicBezTo>
                      <a:pt x="106164" y="714878"/>
                      <a:pt x="108236" y="715648"/>
                      <a:pt x="110309" y="716418"/>
                    </a:cubicBezTo>
                    <a:cubicBezTo>
                      <a:pt x="126536" y="689649"/>
                      <a:pt x="142763" y="662940"/>
                      <a:pt x="161123" y="632618"/>
                    </a:cubicBezTo>
                    <a:cubicBezTo>
                      <a:pt x="173500" y="666257"/>
                      <a:pt x="184634" y="696638"/>
                      <a:pt x="195827" y="727019"/>
                    </a:cubicBezTo>
                    <a:cubicBezTo>
                      <a:pt x="197070" y="726841"/>
                      <a:pt x="198314" y="726664"/>
                      <a:pt x="199617" y="726486"/>
                    </a:cubicBezTo>
                    <a:cubicBezTo>
                      <a:pt x="201098" y="695513"/>
                      <a:pt x="202934" y="664598"/>
                      <a:pt x="203940" y="633625"/>
                    </a:cubicBezTo>
                    <a:cubicBezTo>
                      <a:pt x="206072" y="566584"/>
                      <a:pt x="207731" y="499544"/>
                      <a:pt x="209744" y="432445"/>
                    </a:cubicBezTo>
                    <a:cubicBezTo>
                      <a:pt x="210573" y="405913"/>
                      <a:pt x="210929" y="379974"/>
                      <a:pt x="202519" y="353856"/>
                    </a:cubicBezTo>
                    <a:cubicBezTo>
                      <a:pt x="193162" y="324719"/>
                      <a:pt x="206546" y="299786"/>
                      <a:pt x="225498" y="278288"/>
                    </a:cubicBezTo>
                    <a:cubicBezTo>
                      <a:pt x="253273" y="246781"/>
                      <a:pt x="289518" y="227475"/>
                      <a:pt x="327953" y="209649"/>
                    </a:cubicBezTo>
                    <a:cubicBezTo>
                      <a:pt x="285135" y="253947"/>
                      <a:pt x="272994" y="305175"/>
                      <a:pt x="291827" y="368958"/>
                    </a:cubicBezTo>
                    <a:cubicBezTo>
                      <a:pt x="412878" y="201180"/>
                      <a:pt x="558567" y="68047"/>
                      <a:pt x="760161" y="0"/>
                    </a:cubicBezTo>
                    <a:cubicBezTo>
                      <a:pt x="737538" y="86643"/>
                      <a:pt x="703011" y="162803"/>
                      <a:pt x="642545" y="225935"/>
                    </a:cubicBezTo>
                    <a:cubicBezTo>
                      <a:pt x="580953" y="290310"/>
                      <a:pt x="503371" y="323297"/>
                      <a:pt x="410154" y="341005"/>
                    </a:cubicBezTo>
                    <a:cubicBezTo>
                      <a:pt x="512550" y="366411"/>
                      <a:pt x="595107" y="341479"/>
                      <a:pt x="671682" y="278584"/>
                    </a:cubicBezTo>
                    <a:cubicBezTo>
                      <a:pt x="664220" y="325252"/>
                      <a:pt x="634194" y="351369"/>
                      <a:pt x="599489" y="378078"/>
                    </a:cubicBezTo>
                    <a:cubicBezTo>
                      <a:pt x="660430" y="398747"/>
                      <a:pt x="720541" y="404966"/>
                      <a:pt x="780711" y="408874"/>
                    </a:cubicBezTo>
                    <a:cubicBezTo>
                      <a:pt x="864630" y="414323"/>
                      <a:pt x="948430" y="408756"/>
                      <a:pt x="1031520" y="397385"/>
                    </a:cubicBezTo>
                    <a:cubicBezTo>
                      <a:pt x="1069363" y="392233"/>
                      <a:pt x="1100515" y="369550"/>
                      <a:pt x="1130185" y="346513"/>
                    </a:cubicBezTo>
                    <a:cubicBezTo>
                      <a:pt x="1194797" y="296469"/>
                      <a:pt x="1245373" y="233397"/>
                      <a:pt x="1294410" y="168903"/>
                    </a:cubicBezTo>
                    <a:cubicBezTo>
                      <a:pt x="1299325" y="162448"/>
                      <a:pt x="1301813" y="153505"/>
                      <a:pt x="1315553" y="148768"/>
                    </a:cubicBezTo>
                    <a:cubicBezTo>
                      <a:pt x="1265568" y="247255"/>
                      <a:pt x="1200364" y="330049"/>
                      <a:pt x="1128231" y="412783"/>
                    </a:cubicBezTo>
                    <a:cubicBezTo>
                      <a:pt x="1260949" y="434222"/>
                      <a:pt x="1390055" y="442631"/>
                      <a:pt x="1519989" y="440085"/>
                    </a:cubicBezTo>
                    <a:cubicBezTo>
                      <a:pt x="1579982" y="438900"/>
                      <a:pt x="1640508" y="442276"/>
                      <a:pt x="1699079" y="425042"/>
                    </a:cubicBezTo>
                    <a:cubicBezTo>
                      <a:pt x="1818295" y="389982"/>
                      <a:pt x="1908787" y="314769"/>
                      <a:pt x="1983467" y="218473"/>
                    </a:cubicBezTo>
                    <a:cubicBezTo>
                      <a:pt x="2008104" y="186670"/>
                      <a:pt x="2030194" y="152972"/>
                      <a:pt x="2052343" y="121762"/>
                    </a:cubicBezTo>
                    <a:cubicBezTo>
                      <a:pt x="1977367" y="323120"/>
                      <a:pt x="1826171" y="463300"/>
                      <a:pt x="1575422" y="498656"/>
                    </a:cubicBezTo>
                    <a:cubicBezTo>
                      <a:pt x="1634230" y="494570"/>
                      <a:pt x="1693216" y="492023"/>
                      <a:pt x="1751847" y="485982"/>
                    </a:cubicBezTo>
                    <a:cubicBezTo>
                      <a:pt x="1812550" y="479764"/>
                      <a:pt x="1873135" y="471532"/>
                      <a:pt x="1933365" y="461642"/>
                    </a:cubicBezTo>
                    <a:cubicBezTo>
                      <a:pt x="1992350" y="451988"/>
                      <a:pt x="2050863" y="439137"/>
                      <a:pt x="2114409" y="426759"/>
                    </a:cubicBezTo>
                    <a:cubicBezTo>
                      <a:pt x="2065846" y="511744"/>
                      <a:pt x="1985895" y="513402"/>
                      <a:pt x="1907958" y="518732"/>
                    </a:cubicBezTo>
                    <a:cubicBezTo>
                      <a:pt x="2047842" y="558590"/>
                      <a:pt x="2252635" y="516541"/>
                      <a:pt x="2440015" y="281723"/>
                    </a:cubicBezTo>
                    <a:cubicBezTo>
                      <a:pt x="2454644" y="373992"/>
                      <a:pt x="2409161" y="572684"/>
                      <a:pt x="2214021" y="787663"/>
                    </a:cubicBezTo>
                    <a:cubicBezTo>
                      <a:pt x="2253582" y="785650"/>
                      <a:pt x="2289945" y="783932"/>
                      <a:pt x="2326249" y="781859"/>
                    </a:cubicBezTo>
                    <a:cubicBezTo>
                      <a:pt x="2358762" y="780023"/>
                      <a:pt x="2391335" y="779076"/>
                      <a:pt x="2423611" y="775226"/>
                    </a:cubicBezTo>
                    <a:cubicBezTo>
                      <a:pt x="2442147" y="773035"/>
                      <a:pt x="2444339" y="779905"/>
                      <a:pt x="2444102" y="795658"/>
                    </a:cubicBezTo>
                    <a:cubicBezTo>
                      <a:pt x="2443273" y="849492"/>
                      <a:pt x="2443806" y="903325"/>
                      <a:pt x="2443806" y="963969"/>
                    </a:cubicBezTo>
                    <a:cubicBezTo>
                      <a:pt x="2507945" y="899713"/>
                      <a:pt x="2569062" y="841437"/>
                      <a:pt x="2626627" y="779846"/>
                    </a:cubicBezTo>
                    <a:cubicBezTo>
                      <a:pt x="2663345" y="740581"/>
                      <a:pt x="2707703" y="719083"/>
                      <a:pt x="2757924" y="705521"/>
                    </a:cubicBezTo>
                    <a:cubicBezTo>
                      <a:pt x="2833966" y="685030"/>
                      <a:pt x="2902072" y="700783"/>
                      <a:pt x="2963072" y="749583"/>
                    </a:cubicBezTo>
                    <a:cubicBezTo>
                      <a:pt x="3003580" y="781978"/>
                      <a:pt x="3035620" y="822012"/>
                      <a:pt x="3063632" y="865127"/>
                    </a:cubicBezTo>
                    <a:cubicBezTo>
                      <a:pt x="3080096" y="890474"/>
                      <a:pt x="3101120" y="907708"/>
                      <a:pt x="3130672" y="914282"/>
                    </a:cubicBezTo>
                    <a:cubicBezTo>
                      <a:pt x="3113261" y="1032609"/>
                      <a:pt x="3047108" y="1116054"/>
                      <a:pt x="2944061" y="1171842"/>
                    </a:cubicBezTo>
                    <a:cubicBezTo>
                      <a:pt x="2860616" y="1217028"/>
                      <a:pt x="2772197" y="1232427"/>
                      <a:pt x="2678802" y="1209211"/>
                    </a:cubicBezTo>
                    <a:cubicBezTo>
                      <a:pt x="2609630" y="1192037"/>
                      <a:pt x="2560712" y="1223780"/>
                      <a:pt x="2520263" y="1274889"/>
                    </a:cubicBezTo>
                    <a:cubicBezTo>
                      <a:pt x="2493672" y="1308468"/>
                      <a:pt x="2476853" y="1347496"/>
                      <a:pt x="2461928" y="1387294"/>
                    </a:cubicBezTo>
                    <a:cubicBezTo>
                      <a:pt x="2458493" y="1396533"/>
                      <a:pt x="2456065" y="1406127"/>
                      <a:pt x="2448129" y="1412878"/>
                    </a:cubicBezTo>
                    <a:cubicBezTo>
                      <a:pt x="2434982" y="1409976"/>
                      <a:pt x="2435692" y="1398842"/>
                      <a:pt x="2435219" y="1389367"/>
                    </a:cubicBezTo>
                    <a:cubicBezTo>
                      <a:pt x="2433738" y="1359992"/>
                      <a:pt x="2420176" y="1336599"/>
                      <a:pt x="2399507" y="1317056"/>
                    </a:cubicBezTo>
                    <a:cubicBezTo>
                      <a:pt x="2356689" y="1276606"/>
                      <a:pt x="2295216" y="1294196"/>
                      <a:pt x="2279285" y="1351168"/>
                    </a:cubicBezTo>
                    <a:cubicBezTo>
                      <a:pt x="2277212" y="1358571"/>
                      <a:pt x="2277390" y="1368284"/>
                      <a:pt x="2267500" y="1369409"/>
                    </a:cubicBezTo>
                    <a:cubicBezTo>
                      <a:pt x="2258676" y="1370356"/>
                      <a:pt x="2254175" y="1362361"/>
                      <a:pt x="2249259" y="1356261"/>
                    </a:cubicBezTo>
                    <a:cubicBezTo>
                      <a:pt x="2241856" y="1347082"/>
                      <a:pt x="2236053" y="1336718"/>
                      <a:pt x="2227465" y="1328308"/>
                    </a:cubicBezTo>
                    <a:cubicBezTo>
                      <a:pt x="2202888" y="1304264"/>
                      <a:pt x="2184233" y="1305270"/>
                      <a:pt x="2164097" y="1332809"/>
                    </a:cubicBezTo>
                    <a:cubicBezTo>
                      <a:pt x="2155865" y="1344061"/>
                      <a:pt x="2151482" y="1357209"/>
                      <a:pt x="2146330" y="1370060"/>
                    </a:cubicBezTo>
                    <a:cubicBezTo>
                      <a:pt x="2136440" y="1394460"/>
                      <a:pt x="2128089" y="1396059"/>
                      <a:pt x="2107006" y="1379122"/>
                    </a:cubicBezTo>
                    <a:cubicBezTo>
                      <a:pt x="2104696" y="1377285"/>
                      <a:pt x="2102742" y="1374976"/>
                      <a:pt x="2100432" y="1373199"/>
                    </a:cubicBezTo>
                    <a:cubicBezTo>
                      <a:pt x="2084738" y="1360940"/>
                      <a:pt x="2069281" y="1347437"/>
                      <a:pt x="2047309" y="1358571"/>
                    </a:cubicBezTo>
                    <a:cubicBezTo>
                      <a:pt x="2026048" y="1369350"/>
                      <a:pt x="2016040" y="1388064"/>
                      <a:pt x="2013671" y="1410806"/>
                    </a:cubicBezTo>
                    <a:cubicBezTo>
                      <a:pt x="2012249" y="1424486"/>
                      <a:pt x="2011420" y="1438640"/>
                      <a:pt x="2014796" y="1452084"/>
                    </a:cubicBezTo>
                    <a:cubicBezTo>
                      <a:pt x="2020777" y="1475714"/>
                      <a:pt x="2019238" y="1498692"/>
                      <a:pt x="2013848" y="1522263"/>
                    </a:cubicBezTo>
                    <a:cubicBezTo>
                      <a:pt x="1987317" y="1638162"/>
                      <a:pt x="1931943" y="1734458"/>
                      <a:pt x="1830672" y="1801735"/>
                    </a:cubicBezTo>
                    <a:cubicBezTo>
                      <a:pt x="1745214" y="1858470"/>
                      <a:pt x="1659696" y="1914969"/>
                      <a:pt x="1570151" y="1965131"/>
                    </a:cubicBezTo>
                    <a:cubicBezTo>
                      <a:pt x="1525616" y="1990123"/>
                      <a:pt x="1487121" y="2021156"/>
                      <a:pt x="1458813" y="2064270"/>
                    </a:cubicBezTo>
                    <a:cubicBezTo>
                      <a:pt x="1453601" y="2071969"/>
                      <a:pt x="1449159" y="2082570"/>
                      <a:pt x="1436485" y="2080734"/>
                    </a:cubicBezTo>
                    <a:close/>
                  </a:path>
                </a:pathLst>
              </a:custGeom>
              <a:solidFill>
                <a:srgbClr val="FDAAB4"/>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7" name="자유형: 도형 88">
                <a:extLst>
                  <a:ext uri="{FF2B5EF4-FFF2-40B4-BE49-F238E27FC236}">
                    <a16:creationId xmlns:a16="http://schemas.microsoft.com/office/drawing/2014/main" id="{01548B8D-7117-4812-8745-26A339E584DF}"/>
                  </a:ext>
                </a:extLst>
              </p:cNvPr>
              <p:cNvSpPr/>
              <p:nvPr/>
            </p:nvSpPr>
            <p:spPr>
              <a:xfrm>
                <a:off x="3590033" y="2575742"/>
                <a:ext cx="3160120" cy="1860131"/>
              </a:xfrm>
              <a:custGeom>
                <a:avLst/>
                <a:gdLst>
                  <a:gd name="connsiteX0" fmla="*/ 356097 w 3160120"/>
                  <a:gd name="connsiteY0" fmla="*/ 819823 h 1860131"/>
                  <a:gd name="connsiteX1" fmla="*/ 405015 w 3160120"/>
                  <a:gd name="connsiteY1" fmla="*/ 850442 h 1860131"/>
                  <a:gd name="connsiteX2" fmla="*/ 609511 w 3160120"/>
                  <a:gd name="connsiteY2" fmla="*/ 1180609 h 1860131"/>
                  <a:gd name="connsiteX3" fmla="*/ 948858 w 3160120"/>
                  <a:gd name="connsiteY3" fmla="*/ 1469438 h 1860131"/>
                  <a:gd name="connsiteX4" fmla="*/ 1138904 w 3160120"/>
                  <a:gd name="connsiteY4" fmla="*/ 1548501 h 1860131"/>
                  <a:gd name="connsiteX5" fmla="*/ 1157263 w 3160120"/>
                  <a:gd name="connsiteY5" fmla="*/ 1561648 h 1860131"/>
                  <a:gd name="connsiteX6" fmla="*/ 1151814 w 3160120"/>
                  <a:gd name="connsiteY6" fmla="*/ 1591852 h 1860131"/>
                  <a:gd name="connsiteX7" fmla="*/ 1004231 w 3160120"/>
                  <a:gd name="connsiteY7" fmla="*/ 1758919 h 1860131"/>
                  <a:gd name="connsiteX8" fmla="*/ 918240 w 3160120"/>
                  <a:gd name="connsiteY8" fmla="*/ 1841299 h 1860131"/>
                  <a:gd name="connsiteX9" fmla="*/ 900414 w 3160120"/>
                  <a:gd name="connsiteY9" fmla="*/ 1860131 h 1860131"/>
                  <a:gd name="connsiteX10" fmla="*/ 557455 w 3160120"/>
                  <a:gd name="connsiteY10" fmla="*/ 1771889 h 1860131"/>
                  <a:gd name="connsiteX11" fmla="*/ 499120 w 3160120"/>
                  <a:gd name="connsiteY11" fmla="*/ 1763361 h 1860131"/>
                  <a:gd name="connsiteX12" fmla="*/ 530449 w 3160120"/>
                  <a:gd name="connsiteY12" fmla="*/ 1716990 h 1860131"/>
                  <a:gd name="connsiteX13" fmla="*/ 531989 w 3160120"/>
                  <a:gd name="connsiteY13" fmla="*/ 1590549 h 1860131"/>
                  <a:gd name="connsiteX14" fmla="*/ 336672 w 3160120"/>
                  <a:gd name="connsiteY14" fmla="*/ 1227573 h 1860131"/>
                  <a:gd name="connsiteX15" fmla="*/ 273777 w 3160120"/>
                  <a:gd name="connsiteY15" fmla="*/ 926898 h 1860131"/>
                  <a:gd name="connsiteX16" fmla="*/ 356097 w 3160120"/>
                  <a:gd name="connsiteY16" fmla="*/ 819823 h 1860131"/>
                  <a:gd name="connsiteX17" fmla="*/ 2979540 w 3160120"/>
                  <a:gd name="connsiteY17" fmla="*/ 264066 h 1860131"/>
                  <a:gd name="connsiteX18" fmla="*/ 3160120 w 3160120"/>
                  <a:gd name="connsiteY18" fmla="*/ 336389 h 1860131"/>
                  <a:gd name="connsiteX19" fmla="*/ 2918491 w 3160120"/>
                  <a:gd name="connsiteY19" fmla="*/ 281844 h 1860131"/>
                  <a:gd name="connsiteX20" fmla="*/ 2979540 w 3160120"/>
                  <a:gd name="connsiteY20" fmla="*/ 264066 h 1860131"/>
                  <a:gd name="connsiteX21" fmla="*/ 196314 w 3160120"/>
                  <a:gd name="connsiteY21" fmla="*/ 0 h 1860131"/>
                  <a:gd name="connsiteX22" fmla="*/ 202533 w 3160120"/>
                  <a:gd name="connsiteY22" fmla="*/ 27657 h 1860131"/>
                  <a:gd name="connsiteX23" fmla="*/ 284734 w 3160120"/>
                  <a:gd name="connsiteY23" fmla="*/ 537506 h 1860131"/>
                  <a:gd name="connsiteX24" fmla="*/ 338804 w 3160120"/>
                  <a:gd name="connsiteY24" fmla="*/ 705995 h 1860131"/>
                  <a:gd name="connsiteX25" fmla="*/ 7512 w 3160120"/>
                  <a:gd name="connsiteY25" fmla="*/ 403130 h 1860131"/>
                  <a:gd name="connsiteX26" fmla="*/ 196314 w 3160120"/>
                  <a:gd name="connsiteY26" fmla="*/ 0 h 18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60120" h="1860131">
                    <a:moveTo>
                      <a:pt x="356097" y="819823"/>
                    </a:moveTo>
                    <a:cubicBezTo>
                      <a:pt x="381030" y="816330"/>
                      <a:pt x="394355" y="826990"/>
                      <a:pt x="405015" y="850442"/>
                    </a:cubicBezTo>
                    <a:cubicBezTo>
                      <a:pt x="458848" y="969243"/>
                      <a:pt x="527073" y="1079930"/>
                      <a:pt x="609511" y="1180609"/>
                    </a:cubicBezTo>
                    <a:cubicBezTo>
                      <a:pt x="704801" y="1296982"/>
                      <a:pt x="815192" y="1396890"/>
                      <a:pt x="948858" y="1469438"/>
                    </a:cubicBezTo>
                    <a:cubicBezTo>
                      <a:pt x="1009739" y="1502426"/>
                      <a:pt x="1072515" y="1529550"/>
                      <a:pt x="1138904" y="1548501"/>
                    </a:cubicBezTo>
                    <a:cubicBezTo>
                      <a:pt x="1147077" y="1550810"/>
                      <a:pt x="1153473" y="1553949"/>
                      <a:pt x="1157263" y="1561648"/>
                    </a:cubicBezTo>
                    <a:cubicBezTo>
                      <a:pt x="1163600" y="1573197"/>
                      <a:pt x="1156552" y="1582613"/>
                      <a:pt x="1151814" y="1591852"/>
                    </a:cubicBezTo>
                    <a:cubicBezTo>
                      <a:pt x="1116873" y="1660077"/>
                      <a:pt x="1072515" y="1719833"/>
                      <a:pt x="1004231" y="1758919"/>
                    </a:cubicBezTo>
                    <a:cubicBezTo>
                      <a:pt x="968994" y="1779115"/>
                      <a:pt x="938672" y="1805291"/>
                      <a:pt x="918240" y="1841299"/>
                    </a:cubicBezTo>
                    <a:cubicBezTo>
                      <a:pt x="913857" y="1849057"/>
                      <a:pt x="909060" y="1856400"/>
                      <a:pt x="900414" y="1860131"/>
                    </a:cubicBezTo>
                    <a:cubicBezTo>
                      <a:pt x="787239" y="1826315"/>
                      <a:pt x="672761" y="1797414"/>
                      <a:pt x="557455" y="1771889"/>
                    </a:cubicBezTo>
                    <a:cubicBezTo>
                      <a:pt x="538326" y="1767625"/>
                      <a:pt x="518545" y="1766145"/>
                      <a:pt x="499120" y="1763361"/>
                    </a:cubicBezTo>
                    <a:cubicBezTo>
                      <a:pt x="509543" y="1747904"/>
                      <a:pt x="519966" y="1732388"/>
                      <a:pt x="530449" y="1716990"/>
                    </a:cubicBezTo>
                    <a:cubicBezTo>
                      <a:pt x="558876" y="1675178"/>
                      <a:pt x="559705" y="1634137"/>
                      <a:pt x="531989" y="1590549"/>
                    </a:cubicBezTo>
                    <a:cubicBezTo>
                      <a:pt x="458197" y="1474295"/>
                      <a:pt x="385590" y="1357093"/>
                      <a:pt x="336672" y="1227573"/>
                    </a:cubicBezTo>
                    <a:cubicBezTo>
                      <a:pt x="300131" y="1130802"/>
                      <a:pt x="268210" y="1032670"/>
                      <a:pt x="273777" y="926898"/>
                    </a:cubicBezTo>
                    <a:cubicBezTo>
                      <a:pt x="276857" y="866965"/>
                      <a:pt x="304277" y="830839"/>
                      <a:pt x="356097" y="819823"/>
                    </a:cubicBezTo>
                    <a:close/>
                    <a:moveTo>
                      <a:pt x="2979540" y="264066"/>
                    </a:moveTo>
                    <a:cubicBezTo>
                      <a:pt x="3045180" y="257426"/>
                      <a:pt x="3119790" y="283532"/>
                      <a:pt x="3160120" y="336389"/>
                    </a:cubicBezTo>
                    <a:lnTo>
                      <a:pt x="2918491" y="281844"/>
                    </a:lnTo>
                    <a:cubicBezTo>
                      <a:pt x="2936776" y="272132"/>
                      <a:pt x="2957660" y="266280"/>
                      <a:pt x="2979540" y="264066"/>
                    </a:cubicBezTo>
                    <a:close/>
                    <a:moveTo>
                      <a:pt x="196314" y="0"/>
                    </a:moveTo>
                    <a:cubicBezTo>
                      <a:pt x="205375" y="7640"/>
                      <a:pt x="202296" y="18122"/>
                      <a:pt x="202533" y="27657"/>
                    </a:cubicBezTo>
                    <a:cubicBezTo>
                      <a:pt x="207093" y="201298"/>
                      <a:pt x="238007" y="370794"/>
                      <a:pt x="284734" y="537506"/>
                    </a:cubicBezTo>
                    <a:cubicBezTo>
                      <a:pt x="300665" y="594242"/>
                      <a:pt x="320682" y="649852"/>
                      <a:pt x="338804" y="705995"/>
                    </a:cubicBezTo>
                    <a:cubicBezTo>
                      <a:pt x="183581" y="685919"/>
                      <a:pt x="37716" y="552549"/>
                      <a:pt x="7512" y="403130"/>
                    </a:cubicBezTo>
                    <a:cubicBezTo>
                      <a:pt x="-24705" y="243406"/>
                      <a:pt x="48257" y="87650"/>
                      <a:pt x="196314" y="0"/>
                    </a:cubicBezTo>
                    <a:close/>
                  </a:path>
                </a:pathLst>
              </a:custGeom>
              <a:solidFill>
                <a:srgbClr val="FC8393"/>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8" name="자유형: 도형 89">
                <a:extLst>
                  <a:ext uri="{FF2B5EF4-FFF2-40B4-BE49-F238E27FC236}">
                    <a16:creationId xmlns:a16="http://schemas.microsoft.com/office/drawing/2014/main" id="{0C17BFFB-F7D4-4645-99AE-1ACE65C12A89}"/>
                  </a:ext>
                </a:extLst>
              </p:cNvPr>
              <p:cNvSpPr/>
              <p:nvPr/>
            </p:nvSpPr>
            <p:spPr>
              <a:xfrm>
                <a:off x="5167795" y="3389530"/>
                <a:ext cx="1068683" cy="1244480"/>
              </a:xfrm>
              <a:custGeom>
                <a:avLst/>
                <a:gdLst>
                  <a:gd name="connsiteX0" fmla="*/ 36762 w 1068683"/>
                  <a:gd name="connsiteY0" fmla="*/ 1235797 h 1244480"/>
                  <a:gd name="connsiteX1" fmla="*/ 31491 w 1068683"/>
                  <a:gd name="connsiteY1" fmla="*/ 887567 h 1244480"/>
                  <a:gd name="connsiteX2" fmla="*/ 222070 w 1068683"/>
                  <a:gd name="connsiteY2" fmla="*/ 657131 h 1244480"/>
                  <a:gd name="connsiteX3" fmla="*/ 492363 w 1068683"/>
                  <a:gd name="connsiteY3" fmla="*/ 483075 h 1244480"/>
                  <a:gd name="connsiteX4" fmla="*/ 649718 w 1068683"/>
                  <a:gd name="connsiteY4" fmla="*/ 144202 h 1244480"/>
                  <a:gd name="connsiteX5" fmla="*/ 655403 w 1068683"/>
                  <a:gd name="connsiteY5" fmla="*/ 86164 h 1244480"/>
                  <a:gd name="connsiteX6" fmla="*/ 724931 w 1068683"/>
                  <a:gd name="connsiteY6" fmla="*/ 69996 h 1244480"/>
                  <a:gd name="connsiteX7" fmla="*/ 758332 w 1068683"/>
                  <a:gd name="connsiteY7" fmla="*/ 133660 h 1244480"/>
                  <a:gd name="connsiteX8" fmla="*/ 689516 w 1068683"/>
                  <a:gd name="connsiteY8" fmla="*/ 459386 h 1244480"/>
                  <a:gd name="connsiteX9" fmla="*/ 785753 w 1068683"/>
                  <a:gd name="connsiteY9" fmla="*/ 307183 h 1244480"/>
                  <a:gd name="connsiteX10" fmla="*/ 783916 w 1068683"/>
                  <a:gd name="connsiteY10" fmla="*/ 109142 h 1244480"/>
                  <a:gd name="connsiteX11" fmla="*/ 803875 w 1068683"/>
                  <a:gd name="connsiteY11" fmla="*/ 28185 h 1244480"/>
                  <a:gd name="connsiteX12" fmla="*/ 855991 w 1068683"/>
                  <a:gd name="connsiteY12" fmla="*/ 27356 h 1244480"/>
                  <a:gd name="connsiteX13" fmla="*/ 905323 w 1068683"/>
                  <a:gd name="connsiteY13" fmla="*/ 140057 h 1244480"/>
                  <a:gd name="connsiteX14" fmla="*/ 868961 w 1068683"/>
                  <a:gd name="connsiteY14" fmla="*/ 431374 h 1244480"/>
                  <a:gd name="connsiteX15" fmla="*/ 866769 w 1068683"/>
                  <a:gd name="connsiteY15" fmla="*/ 458557 h 1244480"/>
                  <a:gd name="connsiteX16" fmla="*/ 940087 w 1068683"/>
                  <a:gd name="connsiteY16" fmla="*/ 293325 h 1244480"/>
                  <a:gd name="connsiteX17" fmla="*/ 920010 w 1068683"/>
                  <a:gd name="connsiteY17" fmla="*/ 90250 h 1244480"/>
                  <a:gd name="connsiteX18" fmla="*/ 936593 w 1068683"/>
                  <a:gd name="connsiteY18" fmla="*/ 13853 h 1244480"/>
                  <a:gd name="connsiteX19" fmla="*/ 1032534 w 1068683"/>
                  <a:gd name="connsiteY19" fmla="*/ 18058 h 1244480"/>
                  <a:gd name="connsiteX20" fmla="*/ 1068601 w 1068683"/>
                  <a:gd name="connsiteY20" fmla="*/ 93448 h 1244480"/>
                  <a:gd name="connsiteX21" fmla="*/ 1050300 w 1068683"/>
                  <a:gd name="connsiteY21" fmla="*/ 346093 h 1244480"/>
                  <a:gd name="connsiteX22" fmla="*/ 979529 w 1068683"/>
                  <a:gd name="connsiteY22" fmla="*/ 501020 h 1244480"/>
                  <a:gd name="connsiteX23" fmla="*/ 968099 w 1068683"/>
                  <a:gd name="connsiteY23" fmla="*/ 526722 h 1244480"/>
                  <a:gd name="connsiteX24" fmla="*/ 1038634 w 1068683"/>
                  <a:gd name="connsiteY24" fmla="*/ 414495 h 1244480"/>
                  <a:gd name="connsiteX25" fmla="*/ 982787 w 1068683"/>
                  <a:gd name="connsiteY25" fmla="*/ 621183 h 1244480"/>
                  <a:gd name="connsiteX26" fmla="*/ 752943 w 1068683"/>
                  <a:gd name="connsiteY26" fmla="*/ 869208 h 1244480"/>
                  <a:gd name="connsiteX27" fmla="*/ 563667 w 1068683"/>
                  <a:gd name="connsiteY27" fmla="*/ 973499 h 1244480"/>
                  <a:gd name="connsiteX28" fmla="*/ 529377 w 1068683"/>
                  <a:gd name="connsiteY28" fmla="*/ 1052917 h 1244480"/>
                  <a:gd name="connsiteX29" fmla="*/ 551230 w 1068683"/>
                  <a:gd name="connsiteY29" fmla="*/ 1091352 h 1244480"/>
                  <a:gd name="connsiteX30" fmla="*/ 560291 w 1068683"/>
                  <a:gd name="connsiteY30" fmla="*/ 1124991 h 1244480"/>
                  <a:gd name="connsiteX31" fmla="*/ 356979 w 1068683"/>
                  <a:gd name="connsiteY31" fmla="*/ 1172784 h 1244480"/>
                  <a:gd name="connsiteX32" fmla="*/ 69334 w 1068683"/>
                  <a:gd name="connsiteY32" fmla="*/ 1238107 h 1244480"/>
                  <a:gd name="connsiteX33" fmla="*/ 36762 w 1068683"/>
                  <a:gd name="connsiteY33" fmla="*/ 1235797 h 124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8683" h="1244480">
                    <a:moveTo>
                      <a:pt x="36762" y="1235797"/>
                    </a:moveTo>
                    <a:cubicBezTo>
                      <a:pt x="-15828" y="1120490"/>
                      <a:pt x="-6886" y="1003229"/>
                      <a:pt x="31491" y="887567"/>
                    </a:cubicBezTo>
                    <a:cubicBezTo>
                      <a:pt x="64715" y="787362"/>
                      <a:pt x="125418" y="708359"/>
                      <a:pt x="222070" y="657131"/>
                    </a:cubicBezTo>
                    <a:cubicBezTo>
                      <a:pt x="316826" y="606910"/>
                      <a:pt x="408029" y="549701"/>
                      <a:pt x="492363" y="483075"/>
                    </a:cubicBezTo>
                    <a:cubicBezTo>
                      <a:pt x="601155" y="397143"/>
                      <a:pt x="655818" y="284382"/>
                      <a:pt x="649718" y="144202"/>
                    </a:cubicBezTo>
                    <a:cubicBezTo>
                      <a:pt x="648888" y="124659"/>
                      <a:pt x="646105" y="104878"/>
                      <a:pt x="655403" y="86164"/>
                    </a:cubicBezTo>
                    <a:cubicBezTo>
                      <a:pt x="670979" y="54835"/>
                      <a:pt x="696918" y="49268"/>
                      <a:pt x="724931" y="69996"/>
                    </a:cubicBezTo>
                    <a:cubicBezTo>
                      <a:pt x="746843" y="86164"/>
                      <a:pt x="756437" y="104997"/>
                      <a:pt x="758332" y="133660"/>
                    </a:cubicBezTo>
                    <a:cubicBezTo>
                      <a:pt x="765676" y="247901"/>
                      <a:pt x="755608" y="357641"/>
                      <a:pt x="689516" y="459386"/>
                    </a:cubicBezTo>
                    <a:cubicBezTo>
                      <a:pt x="727003" y="434216"/>
                      <a:pt x="767986" y="368301"/>
                      <a:pt x="785753" y="307183"/>
                    </a:cubicBezTo>
                    <a:cubicBezTo>
                      <a:pt x="804941" y="241031"/>
                      <a:pt x="804881" y="174465"/>
                      <a:pt x="783916" y="109142"/>
                    </a:cubicBezTo>
                    <a:cubicBezTo>
                      <a:pt x="773375" y="76273"/>
                      <a:pt x="784153" y="51459"/>
                      <a:pt x="803875" y="28185"/>
                    </a:cubicBezTo>
                    <a:cubicBezTo>
                      <a:pt x="821819" y="6983"/>
                      <a:pt x="836151" y="7042"/>
                      <a:pt x="855991" y="27356"/>
                    </a:cubicBezTo>
                    <a:cubicBezTo>
                      <a:pt x="886550" y="58566"/>
                      <a:pt x="902658" y="95107"/>
                      <a:pt x="905323" y="140057"/>
                    </a:cubicBezTo>
                    <a:cubicBezTo>
                      <a:pt x="911186" y="239729"/>
                      <a:pt x="900289" y="336617"/>
                      <a:pt x="868961" y="431374"/>
                    </a:cubicBezTo>
                    <a:cubicBezTo>
                      <a:pt x="866414" y="439132"/>
                      <a:pt x="859485" y="446712"/>
                      <a:pt x="866769" y="458557"/>
                    </a:cubicBezTo>
                    <a:cubicBezTo>
                      <a:pt x="908581" y="410113"/>
                      <a:pt x="928242" y="353377"/>
                      <a:pt x="940087" y="293325"/>
                    </a:cubicBezTo>
                    <a:cubicBezTo>
                      <a:pt x="953827" y="223738"/>
                      <a:pt x="944706" y="156165"/>
                      <a:pt x="920010" y="90250"/>
                    </a:cubicBezTo>
                    <a:cubicBezTo>
                      <a:pt x="906863" y="55072"/>
                      <a:pt x="912607" y="29665"/>
                      <a:pt x="936593" y="13853"/>
                    </a:cubicBezTo>
                    <a:cubicBezTo>
                      <a:pt x="966796" y="-6046"/>
                      <a:pt x="1008430" y="-4388"/>
                      <a:pt x="1032534" y="18058"/>
                    </a:cubicBezTo>
                    <a:cubicBezTo>
                      <a:pt x="1054387" y="38430"/>
                      <a:pt x="1069963" y="65317"/>
                      <a:pt x="1068601" y="93448"/>
                    </a:cubicBezTo>
                    <a:cubicBezTo>
                      <a:pt x="1064395" y="177781"/>
                      <a:pt x="1072924" y="263654"/>
                      <a:pt x="1050300" y="346093"/>
                    </a:cubicBezTo>
                    <a:cubicBezTo>
                      <a:pt x="1035258" y="400874"/>
                      <a:pt x="1008727" y="451924"/>
                      <a:pt x="979529" y="501020"/>
                    </a:cubicBezTo>
                    <a:cubicBezTo>
                      <a:pt x="974791" y="509015"/>
                      <a:pt x="970054" y="517010"/>
                      <a:pt x="968099" y="526722"/>
                    </a:cubicBezTo>
                    <a:cubicBezTo>
                      <a:pt x="1002508" y="496400"/>
                      <a:pt x="1015774" y="452516"/>
                      <a:pt x="1038634" y="414495"/>
                    </a:cubicBezTo>
                    <a:cubicBezTo>
                      <a:pt x="1040233" y="489116"/>
                      <a:pt x="1020038" y="557222"/>
                      <a:pt x="982787" y="621183"/>
                    </a:cubicBezTo>
                    <a:cubicBezTo>
                      <a:pt x="924630" y="721151"/>
                      <a:pt x="841244" y="797311"/>
                      <a:pt x="752943" y="869208"/>
                    </a:cubicBezTo>
                    <a:cubicBezTo>
                      <a:pt x="696089" y="915520"/>
                      <a:pt x="637754" y="957213"/>
                      <a:pt x="563667" y="973499"/>
                    </a:cubicBezTo>
                    <a:cubicBezTo>
                      <a:pt x="521678" y="982738"/>
                      <a:pt x="510663" y="1013593"/>
                      <a:pt x="529377" y="1052917"/>
                    </a:cubicBezTo>
                    <a:cubicBezTo>
                      <a:pt x="535714" y="1066183"/>
                      <a:pt x="543887" y="1078560"/>
                      <a:pt x="551230" y="1091352"/>
                    </a:cubicBezTo>
                    <a:cubicBezTo>
                      <a:pt x="558159" y="1101539"/>
                      <a:pt x="566095" y="1111429"/>
                      <a:pt x="560291" y="1124991"/>
                    </a:cubicBezTo>
                    <a:cubicBezTo>
                      <a:pt x="494021" y="1147259"/>
                      <a:pt x="424730" y="1156853"/>
                      <a:pt x="356979" y="1172784"/>
                    </a:cubicBezTo>
                    <a:cubicBezTo>
                      <a:pt x="261275" y="1195288"/>
                      <a:pt x="165216" y="1216372"/>
                      <a:pt x="69334" y="1238107"/>
                    </a:cubicBezTo>
                    <a:cubicBezTo>
                      <a:pt x="57726" y="1245746"/>
                      <a:pt x="46711" y="1248234"/>
                      <a:pt x="36762" y="1235797"/>
                    </a:cubicBezTo>
                    <a:close/>
                  </a:path>
                </a:pathLst>
              </a:custGeom>
              <a:solidFill>
                <a:srgbClr val="FEA9B3"/>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52" name="그룹 73">
              <a:extLst>
                <a:ext uri="{FF2B5EF4-FFF2-40B4-BE49-F238E27FC236}">
                  <a16:creationId xmlns:a16="http://schemas.microsoft.com/office/drawing/2014/main" id="{20C9403E-6F5A-401F-97FA-170CB64150E6}"/>
                </a:ext>
              </a:extLst>
            </p:cNvPr>
            <p:cNvGrpSpPr/>
            <p:nvPr/>
          </p:nvGrpSpPr>
          <p:grpSpPr>
            <a:xfrm>
              <a:off x="0" y="3503470"/>
              <a:ext cx="5812123" cy="2428134"/>
              <a:chOff x="0" y="3503470"/>
              <a:chExt cx="5812123" cy="2428134"/>
            </a:xfrm>
          </p:grpSpPr>
          <p:sp>
            <p:nvSpPr>
              <p:cNvPr id="58" name="자유형: 도형 79">
                <a:extLst>
                  <a:ext uri="{FF2B5EF4-FFF2-40B4-BE49-F238E27FC236}">
                    <a16:creationId xmlns:a16="http://schemas.microsoft.com/office/drawing/2014/main" id="{8389ECFE-6A1E-4152-BAD1-3351BC84F0A9}"/>
                  </a:ext>
                </a:extLst>
              </p:cNvPr>
              <p:cNvSpPr/>
              <p:nvPr/>
            </p:nvSpPr>
            <p:spPr>
              <a:xfrm>
                <a:off x="0" y="3503470"/>
                <a:ext cx="5812123" cy="2428134"/>
              </a:xfrm>
              <a:custGeom>
                <a:avLst/>
                <a:gdLst>
                  <a:gd name="connsiteX0" fmla="*/ 5770668 w 5812123"/>
                  <a:gd name="connsiteY0" fmla="*/ 2132080 h 2428134"/>
                  <a:gd name="connsiteX1" fmla="*/ 3935708 w 5812123"/>
                  <a:gd name="connsiteY1" fmla="*/ 2132080 h 2428134"/>
                  <a:gd name="connsiteX2" fmla="*/ 3946606 w 5812123"/>
                  <a:gd name="connsiteY2" fmla="*/ 2070251 h 2428134"/>
                  <a:gd name="connsiteX3" fmla="*/ 3087875 w 5812123"/>
                  <a:gd name="connsiteY3" fmla="*/ 180274 h 2428134"/>
                  <a:gd name="connsiteX4" fmla="*/ 2759544 w 5812123"/>
                  <a:gd name="connsiteY4" fmla="*/ 0 h 2428134"/>
                  <a:gd name="connsiteX5" fmla="*/ 176719 w 5812123"/>
                  <a:gd name="connsiteY5" fmla="*/ 0 h 2428134"/>
                  <a:gd name="connsiteX6" fmla="*/ 8289 w 5812123"/>
                  <a:gd name="connsiteY6" fmla="*/ 201358 h 2428134"/>
                  <a:gd name="connsiteX7" fmla="*/ 884787 w 5812123"/>
                  <a:gd name="connsiteY7" fmla="*/ 2070192 h 2428134"/>
                  <a:gd name="connsiteX8" fmla="*/ 1124284 w 5812123"/>
                  <a:gd name="connsiteY8" fmla="*/ 2250466 h 2428134"/>
                  <a:gd name="connsiteX9" fmla="*/ 1151289 w 5812123"/>
                  <a:gd name="connsiteY9" fmla="*/ 2250466 h 2428134"/>
                  <a:gd name="connsiteX10" fmla="*/ 1151289 w 5812123"/>
                  <a:gd name="connsiteY10" fmla="*/ 2342262 h 2428134"/>
                  <a:gd name="connsiteX11" fmla="*/ 1231240 w 5812123"/>
                  <a:gd name="connsiteY11" fmla="*/ 2422213 h 2428134"/>
                  <a:gd name="connsiteX12" fmla="*/ 3786704 w 5812123"/>
                  <a:gd name="connsiteY12" fmla="*/ 2422213 h 2428134"/>
                  <a:gd name="connsiteX13" fmla="*/ 3786704 w 5812123"/>
                  <a:gd name="connsiteY13" fmla="*/ 2420673 h 2428134"/>
                  <a:gd name="connsiteX14" fmla="*/ 3810393 w 5812123"/>
                  <a:gd name="connsiteY14" fmla="*/ 2428135 h 2428134"/>
                  <a:gd name="connsiteX15" fmla="*/ 5770668 w 5812123"/>
                  <a:gd name="connsiteY15" fmla="*/ 2428135 h 2428134"/>
                  <a:gd name="connsiteX16" fmla="*/ 5812124 w 5812123"/>
                  <a:gd name="connsiteY16" fmla="*/ 2386679 h 2428134"/>
                  <a:gd name="connsiteX17" fmla="*/ 5812124 w 5812123"/>
                  <a:gd name="connsiteY17" fmla="*/ 2173477 h 2428134"/>
                  <a:gd name="connsiteX18" fmla="*/ 5770668 w 5812123"/>
                  <a:gd name="connsiteY18" fmla="*/ 2132080 h 2428134"/>
                  <a:gd name="connsiteX19" fmla="*/ 3768937 w 5812123"/>
                  <a:gd name="connsiteY19" fmla="*/ 2250466 h 2428134"/>
                  <a:gd name="connsiteX20" fmla="*/ 3768937 w 5812123"/>
                  <a:gd name="connsiteY20" fmla="*/ 2250526 h 2428134"/>
                  <a:gd name="connsiteX21" fmla="*/ 3766331 w 5812123"/>
                  <a:gd name="connsiteY21" fmla="*/ 2250526 h 2428134"/>
                  <a:gd name="connsiteX22" fmla="*/ 3768937 w 5812123"/>
                  <a:gd name="connsiteY22" fmla="*/ 2250466 h 24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12123" h="2428134">
                    <a:moveTo>
                      <a:pt x="5770668" y="2132080"/>
                    </a:moveTo>
                    <a:lnTo>
                      <a:pt x="3935708" y="2132080"/>
                    </a:lnTo>
                    <a:cubicBezTo>
                      <a:pt x="3942756" y="2112773"/>
                      <a:pt x="3946606" y="2091986"/>
                      <a:pt x="3946606" y="2070251"/>
                    </a:cubicBezTo>
                    <a:lnTo>
                      <a:pt x="3087875" y="180274"/>
                    </a:lnTo>
                    <a:cubicBezTo>
                      <a:pt x="3046419" y="71067"/>
                      <a:pt x="2933896" y="17767"/>
                      <a:pt x="2759544" y="0"/>
                    </a:cubicBezTo>
                    <a:lnTo>
                      <a:pt x="176719" y="0"/>
                    </a:lnTo>
                    <a:cubicBezTo>
                      <a:pt x="55667" y="0"/>
                      <a:pt x="-27245" y="109918"/>
                      <a:pt x="8289" y="201358"/>
                    </a:cubicBezTo>
                    <a:lnTo>
                      <a:pt x="884787" y="2070192"/>
                    </a:lnTo>
                    <a:cubicBezTo>
                      <a:pt x="959940" y="2209839"/>
                      <a:pt x="1062633" y="2239510"/>
                      <a:pt x="1124284" y="2250466"/>
                    </a:cubicBezTo>
                    <a:lnTo>
                      <a:pt x="1151289" y="2250466"/>
                    </a:lnTo>
                    <a:lnTo>
                      <a:pt x="1151289" y="2342262"/>
                    </a:lnTo>
                    <a:cubicBezTo>
                      <a:pt x="1151289" y="2386442"/>
                      <a:pt x="1187060" y="2422213"/>
                      <a:pt x="1231240" y="2422213"/>
                    </a:cubicBezTo>
                    <a:lnTo>
                      <a:pt x="3786704" y="2422213"/>
                    </a:lnTo>
                    <a:lnTo>
                      <a:pt x="3786704" y="2420673"/>
                    </a:lnTo>
                    <a:cubicBezTo>
                      <a:pt x="3793396" y="2425351"/>
                      <a:pt x="3801569" y="2428135"/>
                      <a:pt x="3810393" y="2428135"/>
                    </a:cubicBezTo>
                    <a:lnTo>
                      <a:pt x="5770668" y="2428135"/>
                    </a:lnTo>
                    <a:cubicBezTo>
                      <a:pt x="5793587" y="2428135"/>
                      <a:pt x="5812124" y="2409598"/>
                      <a:pt x="5812124" y="2386679"/>
                    </a:cubicBezTo>
                    <a:lnTo>
                      <a:pt x="5812124" y="2173477"/>
                    </a:lnTo>
                    <a:cubicBezTo>
                      <a:pt x="5812124" y="2150617"/>
                      <a:pt x="5793587" y="2132080"/>
                      <a:pt x="5770668" y="2132080"/>
                    </a:cubicBezTo>
                    <a:close/>
                    <a:moveTo>
                      <a:pt x="3768937" y="2250466"/>
                    </a:moveTo>
                    <a:lnTo>
                      <a:pt x="3768937" y="2250526"/>
                    </a:lnTo>
                    <a:lnTo>
                      <a:pt x="3766331" y="2250526"/>
                    </a:lnTo>
                    <a:cubicBezTo>
                      <a:pt x="3767219" y="2250526"/>
                      <a:pt x="3768049" y="2250466"/>
                      <a:pt x="3768937" y="2250466"/>
                    </a:cubicBezTo>
                    <a:close/>
                  </a:path>
                </a:pathLst>
              </a:custGeom>
              <a:solidFill>
                <a:srgbClr val="090B55"/>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59" name="자유형: 도형 80">
                <a:extLst>
                  <a:ext uri="{FF2B5EF4-FFF2-40B4-BE49-F238E27FC236}">
                    <a16:creationId xmlns:a16="http://schemas.microsoft.com/office/drawing/2014/main" id="{367B0B32-F2F3-4963-A7FB-6A33EF7837EB}"/>
                  </a:ext>
                </a:extLst>
              </p:cNvPr>
              <p:cNvSpPr/>
              <p:nvPr/>
            </p:nvSpPr>
            <p:spPr>
              <a:xfrm>
                <a:off x="3804470" y="5647394"/>
                <a:ext cx="1995808" cy="266502"/>
              </a:xfrm>
              <a:custGeom>
                <a:avLst/>
                <a:gdLst>
                  <a:gd name="connsiteX0" fmla="*/ 1954352 w 1995808"/>
                  <a:gd name="connsiteY0" fmla="*/ 266503 h 266502"/>
                  <a:gd name="connsiteX1" fmla="*/ 41456 w 1995808"/>
                  <a:gd name="connsiteY1" fmla="*/ 266503 h 266502"/>
                  <a:gd name="connsiteX2" fmla="*/ 0 w 1995808"/>
                  <a:gd name="connsiteY2" fmla="*/ 225047 h 266502"/>
                  <a:gd name="connsiteX3" fmla="*/ 0 w 1995808"/>
                  <a:gd name="connsiteY3" fmla="*/ 41456 h 266502"/>
                  <a:gd name="connsiteX4" fmla="*/ 41456 w 1995808"/>
                  <a:gd name="connsiteY4" fmla="*/ 0 h 266502"/>
                  <a:gd name="connsiteX5" fmla="*/ 1954352 w 1995808"/>
                  <a:gd name="connsiteY5" fmla="*/ 0 h 266502"/>
                  <a:gd name="connsiteX6" fmla="*/ 1995808 w 1995808"/>
                  <a:gd name="connsiteY6" fmla="*/ 41456 h 266502"/>
                  <a:gd name="connsiteX7" fmla="*/ 1995808 w 1995808"/>
                  <a:gd name="connsiteY7" fmla="*/ 225047 h 266502"/>
                  <a:gd name="connsiteX8" fmla="*/ 1954352 w 1995808"/>
                  <a:gd name="connsiteY8" fmla="*/ 266503 h 26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808" h="266502">
                    <a:moveTo>
                      <a:pt x="1954352" y="266503"/>
                    </a:moveTo>
                    <a:lnTo>
                      <a:pt x="41456" y="266503"/>
                    </a:lnTo>
                    <a:cubicBezTo>
                      <a:pt x="18537" y="266503"/>
                      <a:pt x="0" y="247966"/>
                      <a:pt x="0" y="225047"/>
                    </a:cubicBezTo>
                    <a:lnTo>
                      <a:pt x="0" y="41456"/>
                    </a:lnTo>
                    <a:cubicBezTo>
                      <a:pt x="0" y="18536"/>
                      <a:pt x="18537" y="0"/>
                      <a:pt x="41456" y="0"/>
                    </a:cubicBezTo>
                    <a:lnTo>
                      <a:pt x="1954352" y="0"/>
                    </a:lnTo>
                    <a:cubicBezTo>
                      <a:pt x="1977272" y="0"/>
                      <a:pt x="1995808" y="18536"/>
                      <a:pt x="1995808" y="41456"/>
                    </a:cubicBezTo>
                    <a:lnTo>
                      <a:pt x="1995808" y="225047"/>
                    </a:lnTo>
                    <a:cubicBezTo>
                      <a:pt x="1995808" y="247966"/>
                      <a:pt x="1977272" y="266503"/>
                      <a:pt x="1954352" y="266503"/>
                    </a:cubicBezTo>
                    <a:close/>
                  </a:path>
                </a:pathLst>
              </a:custGeom>
              <a:solidFill>
                <a:srgbClr val="D6DAF3"/>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0" name="자유형: 도형 81">
                <a:extLst>
                  <a:ext uri="{FF2B5EF4-FFF2-40B4-BE49-F238E27FC236}">
                    <a16:creationId xmlns:a16="http://schemas.microsoft.com/office/drawing/2014/main" id="{3264CAE5-68E8-43DB-9E84-07D6B09F81AB}"/>
                  </a:ext>
                </a:extLst>
              </p:cNvPr>
              <p:cNvSpPr/>
              <p:nvPr/>
            </p:nvSpPr>
            <p:spPr>
              <a:xfrm>
                <a:off x="29614" y="3521237"/>
                <a:ext cx="3898545" cy="2197165"/>
              </a:xfrm>
              <a:custGeom>
                <a:avLst/>
                <a:gdLst>
                  <a:gd name="connsiteX0" fmla="*/ 3757090 w 3898545"/>
                  <a:gd name="connsiteY0" fmla="*/ 2155769 h 2197165"/>
                  <a:gd name="connsiteX1" fmla="*/ 3798546 w 3898545"/>
                  <a:gd name="connsiteY1" fmla="*/ 2114313 h 2197165"/>
                  <a:gd name="connsiteX2" fmla="*/ 3886136 w 3898545"/>
                  <a:gd name="connsiteY2" fmla="*/ 2114313 h 2197165"/>
                  <a:gd name="connsiteX3" fmla="*/ 3891466 w 3898545"/>
                  <a:gd name="connsiteY3" fmla="*/ 2034007 h 2197165"/>
                  <a:gd name="connsiteX4" fmla="*/ 3039842 w 3898545"/>
                  <a:gd name="connsiteY4" fmla="*/ 175063 h 2197165"/>
                  <a:gd name="connsiteX5" fmla="*/ 2721046 w 3898545"/>
                  <a:gd name="connsiteY5" fmla="*/ 0 h 2197165"/>
                  <a:gd name="connsiteX6" fmla="*/ 177427 w 3898545"/>
                  <a:gd name="connsiteY6" fmla="*/ 0 h 2197165"/>
                  <a:gd name="connsiteX7" fmla="*/ 8286 w 3898545"/>
                  <a:gd name="connsiteY7" fmla="*/ 189513 h 2197165"/>
                  <a:gd name="connsiteX8" fmla="*/ 865003 w 3898545"/>
                  <a:gd name="connsiteY8" fmla="*/ 2010259 h 2197165"/>
                  <a:gd name="connsiteX9" fmla="*/ 1115338 w 3898545"/>
                  <a:gd name="connsiteY9" fmla="*/ 2197166 h 2197165"/>
                  <a:gd name="connsiteX10" fmla="*/ 3734229 w 3898545"/>
                  <a:gd name="connsiteY10" fmla="*/ 2197166 h 2197165"/>
                  <a:gd name="connsiteX11" fmla="*/ 3757090 w 3898545"/>
                  <a:gd name="connsiteY11" fmla="*/ 2196041 h 2197165"/>
                  <a:gd name="connsiteX12" fmla="*/ 3757090 w 3898545"/>
                  <a:gd name="connsiteY12" fmla="*/ 2155769 h 219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8545" h="2197165">
                    <a:moveTo>
                      <a:pt x="3757090" y="2155769"/>
                    </a:moveTo>
                    <a:cubicBezTo>
                      <a:pt x="3757090" y="2132850"/>
                      <a:pt x="3775627" y="2114313"/>
                      <a:pt x="3798546" y="2114313"/>
                    </a:cubicBezTo>
                    <a:lnTo>
                      <a:pt x="3886136" y="2114313"/>
                    </a:lnTo>
                    <a:cubicBezTo>
                      <a:pt x="3901060" y="2083991"/>
                      <a:pt x="3902126" y="2052662"/>
                      <a:pt x="3891466" y="2034007"/>
                    </a:cubicBezTo>
                    <a:lnTo>
                      <a:pt x="3039842" y="175063"/>
                    </a:lnTo>
                    <a:cubicBezTo>
                      <a:pt x="2999571" y="69054"/>
                      <a:pt x="2890305" y="17293"/>
                      <a:pt x="2721046" y="0"/>
                    </a:cubicBezTo>
                    <a:lnTo>
                      <a:pt x="177427" y="0"/>
                    </a:lnTo>
                    <a:cubicBezTo>
                      <a:pt x="55665" y="0"/>
                      <a:pt x="-27247" y="106601"/>
                      <a:pt x="8286" y="189513"/>
                    </a:cubicBezTo>
                    <a:lnTo>
                      <a:pt x="865003" y="2010259"/>
                    </a:lnTo>
                    <a:cubicBezTo>
                      <a:pt x="893786" y="2099034"/>
                      <a:pt x="1050608" y="2197166"/>
                      <a:pt x="1115338" y="2197166"/>
                    </a:cubicBezTo>
                    <a:lnTo>
                      <a:pt x="3734229" y="2197166"/>
                    </a:lnTo>
                    <a:cubicBezTo>
                      <a:pt x="3742165" y="2197166"/>
                      <a:pt x="3749805" y="2196751"/>
                      <a:pt x="3757090" y="2196041"/>
                    </a:cubicBezTo>
                    <a:lnTo>
                      <a:pt x="3757090" y="2155769"/>
                    </a:lnTo>
                    <a:close/>
                  </a:path>
                </a:pathLst>
              </a:custGeom>
              <a:solidFill>
                <a:srgbClr val="D6DAF3"/>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61" name="자유형: 도형 82">
                <a:extLst>
                  <a:ext uri="{FF2B5EF4-FFF2-40B4-BE49-F238E27FC236}">
                    <a16:creationId xmlns:a16="http://schemas.microsoft.com/office/drawing/2014/main" id="{E91BFBA0-CC0D-4DA5-87DB-042B5908EA0B}"/>
                  </a:ext>
                </a:extLst>
              </p:cNvPr>
              <p:cNvSpPr/>
              <p:nvPr/>
            </p:nvSpPr>
            <p:spPr>
              <a:xfrm>
                <a:off x="1608663" y="4426794"/>
                <a:ext cx="418619" cy="498496"/>
              </a:xfrm>
              <a:custGeom>
                <a:avLst/>
                <a:gdLst>
                  <a:gd name="connsiteX0" fmla="*/ 222800 w 418619"/>
                  <a:gd name="connsiteY0" fmla="*/ 498496 h 498496"/>
                  <a:gd name="connsiteX1" fmla="*/ 54192 w 418619"/>
                  <a:gd name="connsiteY1" fmla="*/ 395686 h 498496"/>
                  <a:gd name="connsiteX2" fmla="*/ 42229 w 418619"/>
                  <a:gd name="connsiteY2" fmla="*/ 78903 h 498496"/>
                  <a:gd name="connsiteX3" fmla="*/ 307962 w 418619"/>
                  <a:gd name="connsiteY3" fmla="*/ 45560 h 498496"/>
                  <a:gd name="connsiteX4" fmla="*/ 418472 w 418619"/>
                  <a:gd name="connsiteY4" fmla="*/ 268534 h 498496"/>
                  <a:gd name="connsiteX5" fmla="*/ 274738 w 418619"/>
                  <a:gd name="connsiteY5" fmla="*/ 493996 h 498496"/>
                  <a:gd name="connsiteX6" fmla="*/ 222800 w 418619"/>
                  <a:gd name="connsiteY6" fmla="*/ 498496 h 49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619" h="498496">
                    <a:moveTo>
                      <a:pt x="222800" y="498496"/>
                    </a:moveTo>
                    <a:cubicBezTo>
                      <a:pt x="153805" y="495121"/>
                      <a:pt x="98669" y="455501"/>
                      <a:pt x="54192" y="395686"/>
                    </a:cubicBezTo>
                    <a:cubicBezTo>
                      <a:pt x="-12670" y="305904"/>
                      <a:pt x="-18829" y="169514"/>
                      <a:pt x="42229" y="78903"/>
                    </a:cubicBezTo>
                    <a:cubicBezTo>
                      <a:pt x="103999" y="-12715"/>
                      <a:pt x="220608" y="-25507"/>
                      <a:pt x="307962" y="45560"/>
                    </a:cubicBezTo>
                    <a:cubicBezTo>
                      <a:pt x="378437" y="102888"/>
                      <a:pt x="415570" y="179286"/>
                      <a:pt x="418472" y="268534"/>
                    </a:cubicBezTo>
                    <a:cubicBezTo>
                      <a:pt x="421314" y="357369"/>
                      <a:pt x="383471" y="465332"/>
                      <a:pt x="274738" y="493996"/>
                    </a:cubicBezTo>
                    <a:cubicBezTo>
                      <a:pt x="259932" y="497904"/>
                      <a:pt x="245482" y="496720"/>
                      <a:pt x="222800" y="498496"/>
                    </a:cubicBezTo>
                    <a:close/>
                  </a:path>
                </a:pathLst>
              </a:custGeom>
              <a:solidFill>
                <a:srgbClr val="FEFEFE"/>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53" name="그룹 74">
              <a:extLst>
                <a:ext uri="{FF2B5EF4-FFF2-40B4-BE49-F238E27FC236}">
                  <a16:creationId xmlns:a16="http://schemas.microsoft.com/office/drawing/2014/main" id="{83BD7FF5-1676-4C5F-9EF3-247ECDE3742E}"/>
                </a:ext>
              </a:extLst>
            </p:cNvPr>
            <p:cNvGrpSpPr/>
            <p:nvPr/>
          </p:nvGrpSpPr>
          <p:grpSpPr>
            <a:xfrm>
              <a:off x="5291056" y="5381468"/>
              <a:ext cx="2643896" cy="1475552"/>
              <a:chOff x="5291056" y="5381468"/>
              <a:chExt cx="2643896" cy="1475552"/>
            </a:xfrm>
          </p:grpSpPr>
          <p:sp>
            <p:nvSpPr>
              <p:cNvPr id="54" name="자유형: 도형 75">
                <a:extLst>
                  <a:ext uri="{FF2B5EF4-FFF2-40B4-BE49-F238E27FC236}">
                    <a16:creationId xmlns:a16="http://schemas.microsoft.com/office/drawing/2014/main" id="{1086720C-AD79-41B5-9D64-B2A4DCC8935D}"/>
                  </a:ext>
                </a:extLst>
              </p:cNvPr>
              <p:cNvSpPr/>
              <p:nvPr/>
            </p:nvSpPr>
            <p:spPr>
              <a:xfrm>
                <a:off x="5291056" y="5678278"/>
                <a:ext cx="2643896" cy="1178742"/>
              </a:xfrm>
              <a:custGeom>
                <a:avLst/>
                <a:gdLst>
                  <a:gd name="connsiteX0" fmla="*/ 2600794 w 2643896"/>
                  <a:gd name="connsiteY0" fmla="*/ 56470 h 1178742"/>
                  <a:gd name="connsiteX1" fmla="*/ 2603104 w 2643896"/>
                  <a:gd name="connsiteY1" fmla="*/ 356907 h 1178742"/>
                  <a:gd name="connsiteX2" fmla="*/ 2454692 w 2643896"/>
                  <a:gd name="connsiteY2" fmla="*/ 468897 h 1178742"/>
                  <a:gd name="connsiteX3" fmla="*/ 1180572 w 2643896"/>
                  <a:gd name="connsiteY3" fmla="*/ 1177617 h 1178742"/>
                  <a:gd name="connsiteX4" fmla="*/ 1103642 w 2643896"/>
                  <a:gd name="connsiteY4" fmla="*/ 1165713 h 1178742"/>
                  <a:gd name="connsiteX5" fmla="*/ 81752 w 2643896"/>
                  <a:gd name="connsiteY5" fmla="*/ 838447 h 1178742"/>
                  <a:gd name="connsiteX6" fmla="*/ 24010 w 2643896"/>
                  <a:gd name="connsiteY6" fmla="*/ 808185 h 1178742"/>
                  <a:gd name="connsiteX7" fmla="*/ 17555 w 2643896"/>
                  <a:gd name="connsiteY7" fmla="*/ 750916 h 1178742"/>
                  <a:gd name="connsiteX8" fmla="*/ 195223 w 2643896"/>
                  <a:gd name="connsiteY8" fmla="*/ 756838 h 1178742"/>
                  <a:gd name="connsiteX9" fmla="*/ 1119099 w 2643896"/>
                  <a:gd name="connsiteY9" fmla="*/ 1041108 h 1178742"/>
                  <a:gd name="connsiteX10" fmla="*/ 1154633 w 2643896"/>
                  <a:gd name="connsiteY10" fmla="*/ 1047030 h 1178742"/>
                  <a:gd name="connsiteX11" fmla="*/ 1184244 w 2643896"/>
                  <a:gd name="connsiteY11" fmla="*/ 1011496 h 1178742"/>
                  <a:gd name="connsiteX12" fmla="*/ 1136866 w 2643896"/>
                  <a:gd name="connsiteY12" fmla="*/ 685771 h 1178742"/>
                  <a:gd name="connsiteX13" fmla="*/ 17555 w 2643896"/>
                  <a:gd name="connsiteY13" fmla="*/ 348201 h 1178742"/>
                  <a:gd name="connsiteX14" fmla="*/ 17140 w 2643896"/>
                  <a:gd name="connsiteY14" fmla="*/ 276245 h 1178742"/>
                  <a:gd name="connsiteX15" fmla="*/ 17081 w 2643896"/>
                  <a:gd name="connsiteY15" fmla="*/ 276008 h 1178742"/>
                  <a:gd name="connsiteX16" fmla="*/ 112311 w 2643896"/>
                  <a:gd name="connsiteY16" fmla="*/ 306745 h 1178742"/>
                  <a:gd name="connsiteX17" fmla="*/ 1148710 w 2643896"/>
                  <a:gd name="connsiteY17" fmla="*/ 632470 h 1178742"/>
                  <a:gd name="connsiteX18" fmla="*/ 1225700 w 2643896"/>
                  <a:gd name="connsiteY18" fmla="*/ 632470 h 1178742"/>
                  <a:gd name="connsiteX19" fmla="*/ 2498990 w 2643896"/>
                  <a:gd name="connsiteY19" fmla="*/ 4709 h 1178742"/>
                  <a:gd name="connsiteX20" fmla="*/ 2600794 w 2643896"/>
                  <a:gd name="connsiteY20" fmla="*/ 56470 h 11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896" h="1178742">
                    <a:moveTo>
                      <a:pt x="2600794" y="56470"/>
                    </a:moveTo>
                    <a:cubicBezTo>
                      <a:pt x="2662445" y="133755"/>
                      <a:pt x="2653207" y="291702"/>
                      <a:pt x="2603104" y="356907"/>
                    </a:cubicBezTo>
                    <a:cubicBezTo>
                      <a:pt x="2565083" y="406417"/>
                      <a:pt x="2509117" y="438279"/>
                      <a:pt x="2454692" y="468897"/>
                    </a:cubicBezTo>
                    <a:cubicBezTo>
                      <a:pt x="2048068" y="697615"/>
                      <a:pt x="1200057" y="1174478"/>
                      <a:pt x="1180572" y="1177617"/>
                    </a:cubicBezTo>
                    <a:cubicBezTo>
                      <a:pt x="1154692" y="1181762"/>
                      <a:pt x="1128634" y="1173708"/>
                      <a:pt x="1103642" y="1165713"/>
                    </a:cubicBezTo>
                    <a:cubicBezTo>
                      <a:pt x="762992" y="1056624"/>
                      <a:pt x="422402" y="947536"/>
                      <a:pt x="81752" y="838447"/>
                    </a:cubicBezTo>
                    <a:cubicBezTo>
                      <a:pt x="60787" y="831755"/>
                      <a:pt x="38875" y="824412"/>
                      <a:pt x="24010" y="808185"/>
                    </a:cubicBezTo>
                    <a:cubicBezTo>
                      <a:pt x="9204" y="791958"/>
                      <a:pt x="2157" y="776737"/>
                      <a:pt x="17555" y="750916"/>
                    </a:cubicBezTo>
                    <a:cubicBezTo>
                      <a:pt x="53088" y="697615"/>
                      <a:pt x="135290" y="738183"/>
                      <a:pt x="195223" y="756838"/>
                    </a:cubicBezTo>
                    <a:cubicBezTo>
                      <a:pt x="498859" y="851240"/>
                      <a:pt x="815463" y="946707"/>
                      <a:pt x="1119099" y="1041108"/>
                    </a:cubicBezTo>
                    <a:cubicBezTo>
                      <a:pt x="1132720" y="1045313"/>
                      <a:pt x="1141722" y="1053071"/>
                      <a:pt x="1154633" y="1047030"/>
                    </a:cubicBezTo>
                    <a:cubicBezTo>
                      <a:pt x="1164937" y="1042233"/>
                      <a:pt x="1178499" y="1021268"/>
                      <a:pt x="1184244" y="1011496"/>
                    </a:cubicBezTo>
                    <a:cubicBezTo>
                      <a:pt x="1243467" y="910817"/>
                      <a:pt x="1213855" y="709460"/>
                      <a:pt x="1136866" y="685771"/>
                    </a:cubicBezTo>
                    <a:cubicBezTo>
                      <a:pt x="942200" y="625897"/>
                      <a:pt x="38875" y="359987"/>
                      <a:pt x="17555" y="348201"/>
                    </a:cubicBezTo>
                    <a:cubicBezTo>
                      <a:pt x="-5424" y="335527"/>
                      <a:pt x="-6134" y="294900"/>
                      <a:pt x="17140" y="276245"/>
                    </a:cubicBezTo>
                    <a:lnTo>
                      <a:pt x="17081" y="276008"/>
                    </a:lnTo>
                    <a:cubicBezTo>
                      <a:pt x="59011" y="288978"/>
                      <a:pt x="87319" y="298809"/>
                      <a:pt x="112311" y="306745"/>
                    </a:cubicBezTo>
                    <a:cubicBezTo>
                      <a:pt x="310530" y="369640"/>
                      <a:pt x="991829" y="582605"/>
                      <a:pt x="1148710" y="632470"/>
                    </a:cubicBezTo>
                    <a:cubicBezTo>
                      <a:pt x="1168846" y="638867"/>
                      <a:pt x="1207045" y="642242"/>
                      <a:pt x="1225700" y="632470"/>
                    </a:cubicBezTo>
                    <a:cubicBezTo>
                      <a:pt x="1445002" y="517578"/>
                      <a:pt x="2346254" y="79803"/>
                      <a:pt x="2498990" y="4709"/>
                    </a:cubicBezTo>
                    <a:cubicBezTo>
                      <a:pt x="2537485" y="-14242"/>
                      <a:pt x="2578349" y="28280"/>
                      <a:pt x="2600794" y="56470"/>
                    </a:cubicBezTo>
                    <a:close/>
                  </a:path>
                </a:pathLst>
              </a:custGeom>
              <a:solidFill>
                <a:srgbClr val="ED3B55">
                  <a:lumMod val="75000"/>
                </a:srgbClr>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55" name="자유형: 도형 76">
                <a:extLst>
                  <a:ext uri="{FF2B5EF4-FFF2-40B4-BE49-F238E27FC236}">
                    <a16:creationId xmlns:a16="http://schemas.microsoft.com/office/drawing/2014/main" id="{34F1971C-F6CE-4014-9BA6-46C521BA8816}"/>
                  </a:ext>
                </a:extLst>
              </p:cNvPr>
              <p:cNvSpPr/>
              <p:nvPr/>
            </p:nvSpPr>
            <p:spPr>
              <a:xfrm>
                <a:off x="5305590" y="5381468"/>
                <a:ext cx="2490496" cy="938887"/>
              </a:xfrm>
              <a:custGeom>
                <a:avLst/>
                <a:gdLst>
                  <a:gd name="connsiteX0" fmla="*/ 1484064 w 2490496"/>
                  <a:gd name="connsiteY0" fmla="*/ 11920 h 938887"/>
                  <a:gd name="connsiteX1" fmla="*/ 1593982 w 2490496"/>
                  <a:gd name="connsiteY1" fmla="*/ 9137 h 938887"/>
                  <a:gd name="connsiteX2" fmla="*/ 2490497 w 2490496"/>
                  <a:gd name="connsiteY2" fmla="*/ 299388 h 938887"/>
                  <a:gd name="connsiteX3" fmla="*/ 2483923 w 2490496"/>
                  <a:gd name="connsiteY3" fmla="*/ 307028 h 938887"/>
                  <a:gd name="connsiteX4" fmla="*/ 1200269 w 2490496"/>
                  <a:gd name="connsiteY4" fmla="*/ 931413 h 938887"/>
                  <a:gd name="connsiteX5" fmla="*/ 1149574 w 2490496"/>
                  <a:gd name="connsiteY5" fmla="*/ 935203 h 938887"/>
                  <a:gd name="connsiteX6" fmla="*/ 0 w 2490496"/>
                  <a:gd name="connsiteY6" fmla="*/ 571812 h 938887"/>
                  <a:gd name="connsiteX7" fmla="*/ 1484064 w 2490496"/>
                  <a:gd name="connsiteY7" fmla="*/ 11920 h 93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496" h="938887">
                    <a:moveTo>
                      <a:pt x="1484064" y="11920"/>
                    </a:moveTo>
                    <a:cubicBezTo>
                      <a:pt x="1522440" y="-3537"/>
                      <a:pt x="1555842" y="-3419"/>
                      <a:pt x="1593982" y="9137"/>
                    </a:cubicBezTo>
                    <a:cubicBezTo>
                      <a:pt x="1749974" y="60364"/>
                      <a:pt x="2487654" y="302645"/>
                      <a:pt x="2490497" y="299388"/>
                    </a:cubicBezTo>
                    <a:cubicBezTo>
                      <a:pt x="2488305" y="301934"/>
                      <a:pt x="2486943" y="305547"/>
                      <a:pt x="2483923" y="307028"/>
                    </a:cubicBezTo>
                    <a:cubicBezTo>
                      <a:pt x="2383836" y="354761"/>
                      <a:pt x="1229821" y="931413"/>
                      <a:pt x="1200269" y="931413"/>
                    </a:cubicBezTo>
                    <a:cubicBezTo>
                      <a:pt x="1183153" y="939942"/>
                      <a:pt x="1167873" y="941126"/>
                      <a:pt x="1149574" y="935203"/>
                    </a:cubicBezTo>
                    <a:cubicBezTo>
                      <a:pt x="987659" y="883265"/>
                      <a:pt x="220486" y="643531"/>
                      <a:pt x="0" y="571812"/>
                    </a:cubicBezTo>
                    <a:cubicBezTo>
                      <a:pt x="17412" y="577498"/>
                      <a:pt x="1378174" y="47217"/>
                      <a:pt x="1484064" y="11920"/>
                    </a:cubicBezTo>
                    <a:close/>
                  </a:path>
                </a:pathLst>
              </a:custGeom>
              <a:solidFill>
                <a:srgbClr val="ED3B55"/>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56" name="자유형: 도형 77">
                <a:extLst>
                  <a:ext uri="{FF2B5EF4-FFF2-40B4-BE49-F238E27FC236}">
                    <a16:creationId xmlns:a16="http://schemas.microsoft.com/office/drawing/2014/main" id="{B53CBF9A-6AD4-4D5E-AA1A-8DC886F9C81C}"/>
                  </a:ext>
                </a:extLst>
              </p:cNvPr>
              <p:cNvSpPr/>
              <p:nvPr/>
            </p:nvSpPr>
            <p:spPr>
              <a:xfrm>
                <a:off x="5914697" y="5779540"/>
                <a:ext cx="820354" cy="286351"/>
              </a:xfrm>
              <a:custGeom>
                <a:avLst/>
                <a:gdLst>
                  <a:gd name="connsiteX0" fmla="*/ 642805 w 820354"/>
                  <a:gd name="connsiteY0" fmla="*/ 279808 h 286351"/>
                  <a:gd name="connsiteX1" fmla="*/ 609403 w 820354"/>
                  <a:gd name="connsiteY1" fmla="*/ 280933 h 286351"/>
                  <a:gd name="connsiteX2" fmla="*/ 245656 w 820354"/>
                  <a:gd name="connsiteY2" fmla="*/ 169891 h 286351"/>
                  <a:gd name="connsiteX3" fmla="*/ 0 w 820354"/>
                  <a:gd name="connsiteY3" fmla="*/ 96336 h 286351"/>
                  <a:gd name="connsiteX4" fmla="*/ 197982 w 820354"/>
                  <a:gd name="connsiteY4" fmla="*/ 2053 h 286351"/>
                  <a:gd name="connsiteX5" fmla="*/ 217585 w 820354"/>
                  <a:gd name="connsiteY5" fmla="*/ 2112 h 286351"/>
                  <a:gd name="connsiteX6" fmla="*/ 814254 w 820354"/>
                  <a:gd name="connsiteY6" fmla="*/ 180787 h 286351"/>
                  <a:gd name="connsiteX7" fmla="*/ 820354 w 820354"/>
                  <a:gd name="connsiteY7" fmla="*/ 184341 h 286351"/>
                  <a:gd name="connsiteX8" fmla="*/ 642805 w 820354"/>
                  <a:gd name="connsiteY8" fmla="*/ 279808 h 28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354" h="286351">
                    <a:moveTo>
                      <a:pt x="642805" y="279808"/>
                    </a:moveTo>
                    <a:cubicBezTo>
                      <a:pt x="625867" y="288336"/>
                      <a:pt x="631789" y="288336"/>
                      <a:pt x="609403" y="280933"/>
                    </a:cubicBezTo>
                    <a:cubicBezTo>
                      <a:pt x="488174" y="243919"/>
                      <a:pt x="366945" y="206727"/>
                      <a:pt x="245656" y="169891"/>
                    </a:cubicBezTo>
                    <a:cubicBezTo>
                      <a:pt x="165646" y="145609"/>
                      <a:pt x="85518" y="121920"/>
                      <a:pt x="0" y="96336"/>
                    </a:cubicBezTo>
                    <a:cubicBezTo>
                      <a:pt x="69173" y="63467"/>
                      <a:pt x="133666" y="32967"/>
                      <a:pt x="197982" y="2053"/>
                    </a:cubicBezTo>
                    <a:cubicBezTo>
                      <a:pt x="205089" y="-1382"/>
                      <a:pt x="210715" y="99"/>
                      <a:pt x="217585" y="2112"/>
                    </a:cubicBezTo>
                    <a:cubicBezTo>
                      <a:pt x="416455" y="61809"/>
                      <a:pt x="615325" y="121209"/>
                      <a:pt x="814254" y="180787"/>
                    </a:cubicBezTo>
                    <a:cubicBezTo>
                      <a:pt x="815913" y="181261"/>
                      <a:pt x="817334" y="182564"/>
                      <a:pt x="820354" y="184341"/>
                    </a:cubicBezTo>
                    <a:cubicBezTo>
                      <a:pt x="813781" y="189197"/>
                      <a:pt x="663770" y="266838"/>
                      <a:pt x="642805" y="279808"/>
                    </a:cubicBezTo>
                    <a:close/>
                  </a:path>
                </a:pathLst>
              </a:custGeom>
              <a:solidFill>
                <a:srgbClr val="FEFEFB"/>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sp>
            <p:nvSpPr>
              <p:cNvPr id="57" name="자유형: 도형 78">
                <a:extLst>
                  <a:ext uri="{FF2B5EF4-FFF2-40B4-BE49-F238E27FC236}">
                    <a16:creationId xmlns:a16="http://schemas.microsoft.com/office/drawing/2014/main" id="{2BD0E432-3D03-44A5-A37E-E4B9418B7764}"/>
                  </a:ext>
                </a:extLst>
              </p:cNvPr>
              <p:cNvSpPr/>
              <p:nvPr/>
            </p:nvSpPr>
            <p:spPr>
              <a:xfrm>
                <a:off x="5391404" y="6056032"/>
                <a:ext cx="1120349" cy="674893"/>
              </a:xfrm>
              <a:custGeom>
                <a:avLst/>
                <a:gdLst>
                  <a:gd name="connsiteX0" fmla="*/ 237 w 1120349"/>
                  <a:gd name="connsiteY0" fmla="*/ 0 h 674893"/>
                  <a:gd name="connsiteX1" fmla="*/ 510619 w 1120349"/>
                  <a:gd name="connsiteY1" fmla="*/ 148531 h 674893"/>
                  <a:gd name="connsiteX2" fmla="*/ 1037287 w 1120349"/>
                  <a:gd name="connsiteY2" fmla="*/ 309025 h 674893"/>
                  <a:gd name="connsiteX3" fmla="*/ 1073235 w 1120349"/>
                  <a:gd name="connsiteY3" fmla="*/ 336326 h 674893"/>
                  <a:gd name="connsiteX4" fmla="*/ 1072762 w 1120349"/>
                  <a:gd name="connsiteY4" fmla="*/ 658439 h 674893"/>
                  <a:gd name="connsiteX5" fmla="*/ 1037702 w 1120349"/>
                  <a:gd name="connsiteY5" fmla="*/ 672653 h 674893"/>
                  <a:gd name="connsiteX6" fmla="*/ 8173 w 1120349"/>
                  <a:gd name="connsiteY6" fmla="*/ 353027 h 674893"/>
                  <a:gd name="connsiteX7" fmla="*/ 0 w 1120349"/>
                  <a:gd name="connsiteY7" fmla="*/ 349592 h 674893"/>
                  <a:gd name="connsiteX8" fmla="*/ 237 w 1120349"/>
                  <a:gd name="connsiteY8" fmla="*/ 0 h 67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349" h="674893">
                    <a:moveTo>
                      <a:pt x="237" y="0"/>
                    </a:moveTo>
                    <a:cubicBezTo>
                      <a:pt x="170325" y="51405"/>
                      <a:pt x="340650" y="96888"/>
                      <a:pt x="510619" y="148531"/>
                    </a:cubicBezTo>
                    <a:cubicBezTo>
                      <a:pt x="686215" y="201891"/>
                      <a:pt x="861692" y="255724"/>
                      <a:pt x="1037287" y="309025"/>
                    </a:cubicBezTo>
                    <a:cubicBezTo>
                      <a:pt x="1053100" y="313821"/>
                      <a:pt x="1064589" y="321639"/>
                      <a:pt x="1073235" y="336326"/>
                    </a:cubicBezTo>
                    <a:cubicBezTo>
                      <a:pt x="1136782" y="443934"/>
                      <a:pt x="1135479" y="551009"/>
                      <a:pt x="1072762" y="658439"/>
                    </a:cubicBezTo>
                    <a:cubicBezTo>
                      <a:pt x="1064175" y="673067"/>
                      <a:pt x="1055884" y="678338"/>
                      <a:pt x="1037702" y="672653"/>
                    </a:cubicBezTo>
                    <a:cubicBezTo>
                      <a:pt x="694684" y="565637"/>
                      <a:pt x="351369" y="459451"/>
                      <a:pt x="8173" y="353027"/>
                    </a:cubicBezTo>
                    <a:cubicBezTo>
                      <a:pt x="5389" y="352139"/>
                      <a:pt x="2724" y="350776"/>
                      <a:pt x="0" y="349592"/>
                    </a:cubicBezTo>
                    <a:cubicBezTo>
                      <a:pt x="178" y="231146"/>
                      <a:pt x="59" y="118445"/>
                      <a:pt x="237" y="0"/>
                    </a:cubicBezTo>
                    <a:close/>
                  </a:path>
                </a:pathLst>
              </a:custGeom>
              <a:solidFill>
                <a:srgbClr val="D5D9F2"/>
              </a:solidFill>
              <a:ln w="59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grpSp>
        <p:nvGrpSpPr>
          <p:cNvPr id="126" name="그룹 31">
            <a:extLst>
              <a:ext uri="{FF2B5EF4-FFF2-40B4-BE49-F238E27FC236}">
                <a16:creationId xmlns:a16="http://schemas.microsoft.com/office/drawing/2014/main" id="{737B226A-91F8-4E43-AFD8-52B33D83FB31}"/>
              </a:ext>
            </a:extLst>
          </p:cNvPr>
          <p:cNvGrpSpPr/>
          <p:nvPr/>
        </p:nvGrpSpPr>
        <p:grpSpPr>
          <a:xfrm>
            <a:off x="7466591" y="1562868"/>
            <a:ext cx="904815" cy="1581837"/>
            <a:chOff x="8198194" y="1864479"/>
            <a:chExt cx="3014515" cy="4187391"/>
          </a:xfrm>
        </p:grpSpPr>
        <p:sp>
          <p:nvSpPr>
            <p:cNvPr id="127" name="Rectangle 138">
              <a:extLst>
                <a:ext uri="{FF2B5EF4-FFF2-40B4-BE49-F238E27FC236}">
                  <a16:creationId xmlns:a16="http://schemas.microsoft.com/office/drawing/2014/main" id="{A2959056-3C2F-4A11-990D-3132DF8ED4C0}"/>
                </a:ext>
              </a:extLst>
            </p:cNvPr>
            <p:cNvSpPr/>
            <p:nvPr/>
          </p:nvSpPr>
          <p:spPr>
            <a:xfrm>
              <a:off x="9619735" y="3034447"/>
              <a:ext cx="158327" cy="26123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8" name="Rounded Rectangle 62">
              <a:extLst>
                <a:ext uri="{FF2B5EF4-FFF2-40B4-BE49-F238E27FC236}">
                  <a16:creationId xmlns:a16="http://schemas.microsoft.com/office/drawing/2014/main" id="{69DBCAB7-AA3F-425B-A3E2-6B79ED4FD15A}"/>
                </a:ext>
              </a:extLst>
            </p:cNvPr>
            <p:cNvSpPr/>
            <p:nvPr/>
          </p:nvSpPr>
          <p:spPr>
            <a:xfrm>
              <a:off x="9560084" y="2564840"/>
              <a:ext cx="277630" cy="512689"/>
            </a:xfrm>
            <a:prstGeom prst="roundRect">
              <a:avLst>
                <a:gd name="adj" fmla="val 4362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9" name="Rectangle 140">
              <a:extLst>
                <a:ext uri="{FF2B5EF4-FFF2-40B4-BE49-F238E27FC236}">
                  <a16:creationId xmlns:a16="http://schemas.microsoft.com/office/drawing/2014/main" id="{4953C15C-CEEC-4CCC-8B4E-252DAE755E88}"/>
                </a:ext>
              </a:extLst>
            </p:cNvPr>
            <p:cNvSpPr/>
            <p:nvPr/>
          </p:nvSpPr>
          <p:spPr>
            <a:xfrm>
              <a:off x="9113099" y="2695360"/>
              <a:ext cx="1188000" cy="7329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0" name="Group 142">
              <a:extLst>
                <a:ext uri="{FF2B5EF4-FFF2-40B4-BE49-F238E27FC236}">
                  <a16:creationId xmlns:a16="http://schemas.microsoft.com/office/drawing/2014/main" id="{70BDF63B-21DB-4D30-A951-709A2E40A5DF}"/>
                </a:ext>
              </a:extLst>
            </p:cNvPr>
            <p:cNvGrpSpPr/>
            <p:nvPr/>
          </p:nvGrpSpPr>
          <p:grpSpPr>
            <a:xfrm>
              <a:off x="8259063" y="1864479"/>
              <a:ext cx="832188" cy="2627287"/>
              <a:chOff x="4932037" y="2341477"/>
              <a:chExt cx="756970" cy="2389815"/>
            </a:xfrm>
          </p:grpSpPr>
          <p:grpSp>
            <p:nvGrpSpPr>
              <p:cNvPr id="160" name="Group 173">
                <a:extLst>
                  <a:ext uri="{FF2B5EF4-FFF2-40B4-BE49-F238E27FC236}">
                    <a16:creationId xmlns:a16="http://schemas.microsoft.com/office/drawing/2014/main" id="{89D5F278-8209-495C-9AAF-53F001E9C131}"/>
                  </a:ext>
                </a:extLst>
              </p:cNvPr>
              <p:cNvGrpSpPr/>
              <p:nvPr/>
            </p:nvGrpSpPr>
            <p:grpSpPr>
              <a:xfrm>
                <a:off x="4932037" y="2959891"/>
                <a:ext cx="756970" cy="1771401"/>
                <a:chOff x="6660232" y="3023478"/>
                <a:chExt cx="1157708" cy="2709175"/>
              </a:xfrm>
            </p:grpSpPr>
            <p:sp>
              <p:nvSpPr>
                <p:cNvPr id="177" name="Round Same Side Corner Rectangle 45">
                  <a:extLst>
                    <a:ext uri="{FF2B5EF4-FFF2-40B4-BE49-F238E27FC236}">
                      <a16:creationId xmlns:a16="http://schemas.microsoft.com/office/drawing/2014/main" id="{6980986C-154D-4B39-B155-3A5535BCDD92}"/>
                    </a:ext>
                  </a:extLst>
                </p:cNvPr>
                <p:cNvSpPr/>
                <p:nvPr/>
              </p:nvSpPr>
              <p:spPr>
                <a:xfrm rot="10800000">
                  <a:off x="6806977" y="4334287"/>
                  <a:ext cx="841535" cy="1292666"/>
                </a:xfrm>
                <a:custGeom>
                  <a:avLst/>
                  <a:gdLst>
                    <a:gd name="connsiteX0" fmla="*/ 338893 w 677786"/>
                    <a:gd name="connsiteY0" fmla="*/ 0 h 1363687"/>
                    <a:gd name="connsiteX1" fmla="*/ 338893 w 677786"/>
                    <a:gd name="connsiteY1" fmla="*/ 0 h 1363687"/>
                    <a:gd name="connsiteX2" fmla="*/ 677786 w 677786"/>
                    <a:gd name="connsiteY2" fmla="*/ 338893 h 1363687"/>
                    <a:gd name="connsiteX3" fmla="*/ 677786 w 677786"/>
                    <a:gd name="connsiteY3" fmla="*/ 1363687 h 1363687"/>
                    <a:gd name="connsiteX4" fmla="*/ 677786 w 677786"/>
                    <a:gd name="connsiteY4" fmla="*/ 1363687 h 1363687"/>
                    <a:gd name="connsiteX5" fmla="*/ 0 w 677786"/>
                    <a:gd name="connsiteY5" fmla="*/ 1363687 h 1363687"/>
                    <a:gd name="connsiteX6" fmla="*/ 0 w 677786"/>
                    <a:gd name="connsiteY6" fmla="*/ 1363687 h 1363687"/>
                    <a:gd name="connsiteX7" fmla="*/ 0 w 677786"/>
                    <a:gd name="connsiteY7" fmla="*/ 338893 h 1363687"/>
                    <a:gd name="connsiteX8" fmla="*/ 338893 w 677786"/>
                    <a:gd name="connsiteY8" fmla="*/ 0 h 1363687"/>
                    <a:gd name="connsiteX0" fmla="*/ 338893 w 677786"/>
                    <a:gd name="connsiteY0" fmla="*/ 0 h 1686454"/>
                    <a:gd name="connsiteX1" fmla="*/ 338893 w 677786"/>
                    <a:gd name="connsiteY1" fmla="*/ 0 h 1686454"/>
                    <a:gd name="connsiteX2" fmla="*/ 677786 w 677786"/>
                    <a:gd name="connsiteY2" fmla="*/ 338893 h 1686454"/>
                    <a:gd name="connsiteX3" fmla="*/ 677786 w 677786"/>
                    <a:gd name="connsiteY3" fmla="*/ 1363687 h 1686454"/>
                    <a:gd name="connsiteX4" fmla="*/ 677786 w 677786"/>
                    <a:gd name="connsiteY4" fmla="*/ 1363687 h 1686454"/>
                    <a:gd name="connsiteX5" fmla="*/ 0 w 677786"/>
                    <a:gd name="connsiteY5" fmla="*/ 1363687 h 1686454"/>
                    <a:gd name="connsiteX6" fmla="*/ 76624 w 677786"/>
                    <a:gd name="connsiteY6" fmla="*/ 1686454 h 1686454"/>
                    <a:gd name="connsiteX7" fmla="*/ 0 w 677786"/>
                    <a:gd name="connsiteY7" fmla="*/ 338893 h 1686454"/>
                    <a:gd name="connsiteX8" fmla="*/ 338893 w 677786"/>
                    <a:gd name="connsiteY8" fmla="*/ 0 h 1686454"/>
                    <a:gd name="connsiteX0" fmla="*/ 338893 w 677786"/>
                    <a:gd name="connsiteY0" fmla="*/ 0 h 1686454"/>
                    <a:gd name="connsiteX1" fmla="*/ 338893 w 677786"/>
                    <a:gd name="connsiteY1" fmla="*/ 0 h 1686454"/>
                    <a:gd name="connsiteX2" fmla="*/ 677786 w 677786"/>
                    <a:gd name="connsiteY2" fmla="*/ 338893 h 1686454"/>
                    <a:gd name="connsiteX3" fmla="*/ 677786 w 677786"/>
                    <a:gd name="connsiteY3" fmla="*/ 1363687 h 1686454"/>
                    <a:gd name="connsiteX4" fmla="*/ 677786 w 677786"/>
                    <a:gd name="connsiteY4" fmla="*/ 1363687 h 1686454"/>
                    <a:gd name="connsiteX5" fmla="*/ 0 w 677786"/>
                    <a:gd name="connsiteY5" fmla="*/ 1363687 h 1686454"/>
                    <a:gd name="connsiteX6" fmla="*/ 76624 w 677786"/>
                    <a:gd name="connsiteY6" fmla="*/ 1686454 h 1686454"/>
                    <a:gd name="connsiteX7" fmla="*/ 0 w 677786"/>
                    <a:gd name="connsiteY7" fmla="*/ 338893 h 1686454"/>
                    <a:gd name="connsiteX8" fmla="*/ 338893 w 677786"/>
                    <a:gd name="connsiteY8" fmla="*/ 0 h 1686454"/>
                    <a:gd name="connsiteX0" fmla="*/ 345300 w 684193"/>
                    <a:gd name="connsiteY0" fmla="*/ 0 h 1686454"/>
                    <a:gd name="connsiteX1" fmla="*/ 345300 w 684193"/>
                    <a:gd name="connsiteY1" fmla="*/ 0 h 1686454"/>
                    <a:gd name="connsiteX2" fmla="*/ 684193 w 684193"/>
                    <a:gd name="connsiteY2" fmla="*/ 338893 h 1686454"/>
                    <a:gd name="connsiteX3" fmla="*/ 684193 w 684193"/>
                    <a:gd name="connsiteY3" fmla="*/ 1363687 h 1686454"/>
                    <a:gd name="connsiteX4" fmla="*/ 684193 w 684193"/>
                    <a:gd name="connsiteY4" fmla="*/ 1363687 h 1686454"/>
                    <a:gd name="connsiteX5" fmla="*/ 6407 w 684193"/>
                    <a:gd name="connsiteY5" fmla="*/ 1363687 h 1686454"/>
                    <a:gd name="connsiteX6" fmla="*/ 83031 w 684193"/>
                    <a:gd name="connsiteY6" fmla="*/ 1686454 h 1686454"/>
                    <a:gd name="connsiteX7" fmla="*/ 6407 w 684193"/>
                    <a:gd name="connsiteY7" fmla="*/ 338893 h 1686454"/>
                    <a:gd name="connsiteX8" fmla="*/ 345300 w 684193"/>
                    <a:gd name="connsiteY8" fmla="*/ 0 h 1686454"/>
                    <a:gd name="connsiteX0" fmla="*/ 393939 w 732832"/>
                    <a:gd name="connsiteY0" fmla="*/ 0 h 1996132"/>
                    <a:gd name="connsiteX1" fmla="*/ 393939 w 732832"/>
                    <a:gd name="connsiteY1" fmla="*/ 0 h 1996132"/>
                    <a:gd name="connsiteX2" fmla="*/ 732832 w 732832"/>
                    <a:gd name="connsiteY2" fmla="*/ 338893 h 1996132"/>
                    <a:gd name="connsiteX3" fmla="*/ 732832 w 732832"/>
                    <a:gd name="connsiteY3" fmla="*/ 1363687 h 1996132"/>
                    <a:gd name="connsiteX4" fmla="*/ 732832 w 732832"/>
                    <a:gd name="connsiteY4" fmla="*/ 1363687 h 1996132"/>
                    <a:gd name="connsiteX5" fmla="*/ 55046 w 732832"/>
                    <a:gd name="connsiteY5" fmla="*/ 1363687 h 1996132"/>
                    <a:gd name="connsiteX6" fmla="*/ 50308 w 732832"/>
                    <a:gd name="connsiteY6" fmla="*/ 1996132 h 1996132"/>
                    <a:gd name="connsiteX7" fmla="*/ 55046 w 732832"/>
                    <a:gd name="connsiteY7" fmla="*/ 338893 h 1996132"/>
                    <a:gd name="connsiteX8" fmla="*/ 393939 w 732832"/>
                    <a:gd name="connsiteY8" fmla="*/ 0 h 1996132"/>
                    <a:gd name="connsiteX0" fmla="*/ 393939 w 732832"/>
                    <a:gd name="connsiteY0" fmla="*/ 0 h 1996132"/>
                    <a:gd name="connsiteX1" fmla="*/ 393939 w 732832"/>
                    <a:gd name="connsiteY1" fmla="*/ 0 h 1996132"/>
                    <a:gd name="connsiteX2" fmla="*/ 732832 w 732832"/>
                    <a:gd name="connsiteY2" fmla="*/ 338893 h 1996132"/>
                    <a:gd name="connsiteX3" fmla="*/ 732832 w 732832"/>
                    <a:gd name="connsiteY3" fmla="*/ 1363687 h 1996132"/>
                    <a:gd name="connsiteX4" fmla="*/ 732832 w 732832"/>
                    <a:gd name="connsiteY4" fmla="*/ 1363687 h 1996132"/>
                    <a:gd name="connsiteX5" fmla="*/ 50308 w 732832"/>
                    <a:gd name="connsiteY5" fmla="*/ 1996132 h 1996132"/>
                    <a:gd name="connsiteX6" fmla="*/ 55046 w 732832"/>
                    <a:gd name="connsiteY6" fmla="*/ 338893 h 1996132"/>
                    <a:gd name="connsiteX7" fmla="*/ 393939 w 732832"/>
                    <a:gd name="connsiteY7" fmla="*/ 0 h 1996132"/>
                    <a:gd name="connsiteX0" fmla="*/ 400849 w 739742"/>
                    <a:gd name="connsiteY0" fmla="*/ 0 h 2133204"/>
                    <a:gd name="connsiteX1" fmla="*/ 400849 w 739742"/>
                    <a:gd name="connsiteY1" fmla="*/ 0 h 2133204"/>
                    <a:gd name="connsiteX2" fmla="*/ 739742 w 739742"/>
                    <a:gd name="connsiteY2" fmla="*/ 338893 h 2133204"/>
                    <a:gd name="connsiteX3" fmla="*/ 739742 w 739742"/>
                    <a:gd name="connsiteY3" fmla="*/ 1363687 h 2133204"/>
                    <a:gd name="connsiteX4" fmla="*/ 739742 w 739742"/>
                    <a:gd name="connsiteY4" fmla="*/ 1363687 h 2133204"/>
                    <a:gd name="connsiteX5" fmla="*/ 48159 w 739742"/>
                    <a:gd name="connsiteY5" fmla="*/ 2133204 h 2133204"/>
                    <a:gd name="connsiteX6" fmla="*/ 61956 w 739742"/>
                    <a:gd name="connsiteY6" fmla="*/ 338893 h 2133204"/>
                    <a:gd name="connsiteX7" fmla="*/ 400849 w 739742"/>
                    <a:gd name="connsiteY7" fmla="*/ 0 h 2133204"/>
                    <a:gd name="connsiteX0" fmla="*/ 352690 w 691583"/>
                    <a:gd name="connsiteY0" fmla="*/ 0 h 2133204"/>
                    <a:gd name="connsiteX1" fmla="*/ 352690 w 691583"/>
                    <a:gd name="connsiteY1" fmla="*/ 0 h 2133204"/>
                    <a:gd name="connsiteX2" fmla="*/ 691583 w 691583"/>
                    <a:gd name="connsiteY2" fmla="*/ 338893 h 2133204"/>
                    <a:gd name="connsiteX3" fmla="*/ 691583 w 691583"/>
                    <a:gd name="connsiteY3" fmla="*/ 1363687 h 2133204"/>
                    <a:gd name="connsiteX4" fmla="*/ 691583 w 691583"/>
                    <a:gd name="connsiteY4" fmla="*/ 1363687 h 2133204"/>
                    <a:gd name="connsiteX5" fmla="*/ 0 w 691583"/>
                    <a:gd name="connsiteY5" fmla="*/ 2133204 h 2133204"/>
                    <a:gd name="connsiteX6" fmla="*/ 13797 w 691583"/>
                    <a:gd name="connsiteY6" fmla="*/ 338893 h 2133204"/>
                    <a:gd name="connsiteX7" fmla="*/ 352690 w 691583"/>
                    <a:gd name="connsiteY7" fmla="*/ 0 h 2133204"/>
                    <a:gd name="connsiteX0" fmla="*/ 352690 w 691583"/>
                    <a:gd name="connsiteY0" fmla="*/ 0 h 2133204"/>
                    <a:gd name="connsiteX1" fmla="*/ 352690 w 691583"/>
                    <a:gd name="connsiteY1" fmla="*/ 0 h 2133204"/>
                    <a:gd name="connsiteX2" fmla="*/ 691583 w 691583"/>
                    <a:gd name="connsiteY2" fmla="*/ 338893 h 2133204"/>
                    <a:gd name="connsiteX3" fmla="*/ 691583 w 691583"/>
                    <a:gd name="connsiteY3" fmla="*/ 1363687 h 2133204"/>
                    <a:gd name="connsiteX4" fmla="*/ 0 w 691583"/>
                    <a:gd name="connsiteY4" fmla="*/ 2133204 h 2133204"/>
                    <a:gd name="connsiteX5" fmla="*/ 13797 w 691583"/>
                    <a:gd name="connsiteY5" fmla="*/ 338893 h 2133204"/>
                    <a:gd name="connsiteX6" fmla="*/ 352690 w 691583"/>
                    <a:gd name="connsiteY6" fmla="*/ 0 h 2133204"/>
                    <a:gd name="connsiteX0" fmla="*/ 352690 w 699378"/>
                    <a:gd name="connsiteY0" fmla="*/ 0 h 2133204"/>
                    <a:gd name="connsiteX1" fmla="*/ 352690 w 699378"/>
                    <a:gd name="connsiteY1" fmla="*/ 0 h 2133204"/>
                    <a:gd name="connsiteX2" fmla="*/ 691583 w 699378"/>
                    <a:gd name="connsiteY2" fmla="*/ 338893 h 2133204"/>
                    <a:gd name="connsiteX3" fmla="*/ 699378 w 699378"/>
                    <a:gd name="connsiteY3" fmla="*/ 1165638 h 2133204"/>
                    <a:gd name="connsiteX4" fmla="*/ 0 w 699378"/>
                    <a:gd name="connsiteY4" fmla="*/ 2133204 h 2133204"/>
                    <a:gd name="connsiteX5" fmla="*/ 13797 w 699378"/>
                    <a:gd name="connsiteY5" fmla="*/ 338893 h 2133204"/>
                    <a:gd name="connsiteX6" fmla="*/ 352690 w 699378"/>
                    <a:gd name="connsiteY6" fmla="*/ 0 h 2133204"/>
                    <a:gd name="connsiteX0" fmla="*/ 352690 w 702644"/>
                    <a:gd name="connsiteY0" fmla="*/ 0 h 2133204"/>
                    <a:gd name="connsiteX1" fmla="*/ 352690 w 702644"/>
                    <a:gd name="connsiteY1" fmla="*/ 0 h 2133204"/>
                    <a:gd name="connsiteX2" fmla="*/ 691583 w 702644"/>
                    <a:gd name="connsiteY2" fmla="*/ 338893 h 2133204"/>
                    <a:gd name="connsiteX3" fmla="*/ 702644 w 702644"/>
                    <a:gd name="connsiteY3" fmla="*/ 1036125 h 2133204"/>
                    <a:gd name="connsiteX4" fmla="*/ 0 w 702644"/>
                    <a:gd name="connsiteY4" fmla="*/ 2133204 h 2133204"/>
                    <a:gd name="connsiteX5" fmla="*/ 13797 w 702644"/>
                    <a:gd name="connsiteY5" fmla="*/ 338893 h 2133204"/>
                    <a:gd name="connsiteX6" fmla="*/ 352690 w 702644"/>
                    <a:gd name="connsiteY6" fmla="*/ 0 h 2133204"/>
                    <a:gd name="connsiteX0" fmla="*/ 352690 w 703764"/>
                    <a:gd name="connsiteY0" fmla="*/ 0 h 2133204"/>
                    <a:gd name="connsiteX1" fmla="*/ 352690 w 703764"/>
                    <a:gd name="connsiteY1" fmla="*/ 0 h 2133204"/>
                    <a:gd name="connsiteX2" fmla="*/ 691583 w 703764"/>
                    <a:gd name="connsiteY2" fmla="*/ 338893 h 2133204"/>
                    <a:gd name="connsiteX3" fmla="*/ 703764 w 703764"/>
                    <a:gd name="connsiteY3" fmla="*/ 916782 h 2133204"/>
                    <a:gd name="connsiteX4" fmla="*/ 0 w 703764"/>
                    <a:gd name="connsiteY4" fmla="*/ 2133204 h 2133204"/>
                    <a:gd name="connsiteX5" fmla="*/ 13797 w 703764"/>
                    <a:gd name="connsiteY5" fmla="*/ 338893 h 2133204"/>
                    <a:gd name="connsiteX6" fmla="*/ 352690 w 703764"/>
                    <a:gd name="connsiteY6" fmla="*/ 0 h 2133204"/>
                    <a:gd name="connsiteX0" fmla="*/ 352690 w 703764"/>
                    <a:gd name="connsiteY0" fmla="*/ 0 h 2133204"/>
                    <a:gd name="connsiteX1" fmla="*/ 352690 w 703764"/>
                    <a:gd name="connsiteY1" fmla="*/ 0 h 2133204"/>
                    <a:gd name="connsiteX2" fmla="*/ 691583 w 703764"/>
                    <a:gd name="connsiteY2" fmla="*/ 338893 h 2133204"/>
                    <a:gd name="connsiteX3" fmla="*/ 703764 w 703764"/>
                    <a:gd name="connsiteY3" fmla="*/ 916782 h 2133204"/>
                    <a:gd name="connsiteX4" fmla="*/ 0 w 703764"/>
                    <a:gd name="connsiteY4" fmla="*/ 2133204 h 2133204"/>
                    <a:gd name="connsiteX5" fmla="*/ 13797 w 703764"/>
                    <a:gd name="connsiteY5" fmla="*/ 338893 h 2133204"/>
                    <a:gd name="connsiteX6" fmla="*/ 352690 w 703764"/>
                    <a:gd name="connsiteY6" fmla="*/ 0 h 2133204"/>
                    <a:gd name="connsiteX0" fmla="*/ 342250 w 693324"/>
                    <a:gd name="connsiteY0" fmla="*/ 0 h 1057959"/>
                    <a:gd name="connsiteX1" fmla="*/ 342250 w 693324"/>
                    <a:gd name="connsiteY1" fmla="*/ 0 h 1057959"/>
                    <a:gd name="connsiteX2" fmla="*/ 681143 w 693324"/>
                    <a:gd name="connsiteY2" fmla="*/ 338893 h 1057959"/>
                    <a:gd name="connsiteX3" fmla="*/ 693324 w 693324"/>
                    <a:gd name="connsiteY3" fmla="*/ 916782 h 1057959"/>
                    <a:gd name="connsiteX4" fmla="*/ 0 w 693324"/>
                    <a:gd name="connsiteY4" fmla="*/ 1057959 h 1057959"/>
                    <a:gd name="connsiteX5" fmla="*/ 3357 w 693324"/>
                    <a:gd name="connsiteY5" fmla="*/ 338893 h 1057959"/>
                    <a:gd name="connsiteX6" fmla="*/ 342250 w 693324"/>
                    <a:gd name="connsiteY6" fmla="*/ 0 h 1057959"/>
                    <a:gd name="connsiteX0" fmla="*/ 342250 w 693324"/>
                    <a:gd name="connsiteY0" fmla="*/ 0 h 1146234"/>
                    <a:gd name="connsiteX1" fmla="*/ 342250 w 693324"/>
                    <a:gd name="connsiteY1" fmla="*/ 0 h 1146234"/>
                    <a:gd name="connsiteX2" fmla="*/ 681143 w 693324"/>
                    <a:gd name="connsiteY2" fmla="*/ 338893 h 1146234"/>
                    <a:gd name="connsiteX3" fmla="*/ 693324 w 693324"/>
                    <a:gd name="connsiteY3" fmla="*/ 916782 h 1146234"/>
                    <a:gd name="connsiteX4" fmla="*/ 0 w 693324"/>
                    <a:gd name="connsiteY4" fmla="*/ 1057959 h 1146234"/>
                    <a:gd name="connsiteX5" fmla="*/ 3357 w 693324"/>
                    <a:gd name="connsiteY5" fmla="*/ 338893 h 1146234"/>
                    <a:gd name="connsiteX6" fmla="*/ 342250 w 693324"/>
                    <a:gd name="connsiteY6" fmla="*/ 0 h 1146234"/>
                    <a:gd name="connsiteX0" fmla="*/ 342250 w 682885"/>
                    <a:gd name="connsiteY0" fmla="*/ 0 h 1236694"/>
                    <a:gd name="connsiteX1" fmla="*/ 342250 w 682885"/>
                    <a:gd name="connsiteY1" fmla="*/ 0 h 1236694"/>
                    <a:gd name="connsiteX2" fmla="*/ 681143 w 682885"/>
                    <a:gd name="connsiteY2" fmla="*/ 338893 h 1236694"/>
                    <a:gd name="connsiteX3" fmla="*/ 682885 w 682885"/>
                    <a:gd name="connsiteY3" fmla="*/ 1052493 h 1236694"/>
                    <a:gd name="connsiteX4" fmla="*/ 0 w 682885"/>
                    <a:gd name="connsiteY4" fmla="*/ 1057959 h 1236694"/>
                    <a:gd name="connsiteX5" fmla="*/ 3357 w 682885"/>
                    <a:gd name="connsiteY5" fmla="*/ 338893 h 1236694"/>
                    <a:gd name="connsiteX6" fmla="*/ 342250 w 682885"/>
                    <a:gd name="connsiteY6" fmla="*/ 0 h 1236694"/>
                    <a:gd name="connsiteX0" fmla="*/ 342250 w 682885"/>
                    <a:gd name="connsiteY0" fmla="*/ 0 h 1063512"/>
                    <a:gd name="connsiteX1" fmla="*/ 342250 w 682885"/>
                    <a:gd name="connsiteY1" fmla="*/ 0 h 1063512"/>
                    <a:gd name="connsiteX2" fmla="*/ 681143 w 682885"/>
                    <a:gd name="connsiteY2" fmla="*/ 338893 h 1063512"/>
                    <a:gd name="connsiteX3" fmla="*/ 682885 w 682885"/>
                    <a:gd name="connsiteY3" fmla="*/ 1052493 h 1063512"/>
                    <a:gd name="connsiteX4" fmla="*/ 0 w 682885"/>
                    <a:gd name="connsiteY4" fmla="*/ 1057959 h 1063512"/>
                    <a:gd name="connsiteX5" fmla="*/ 3357 w 682885"/>
                    <a:gd name="connsiteY5" fmla="*/ 338893 h 1063512"/>
                    <a:gd name="connsiteX6" fmla="*/ 342250 w 682885"/>
                    <a:gd name="connsiteY6" fmla="*/ 0 h 1063512"/>
                    <a:gd name="connsiteX0" fmla="*/ 342250 w 682885"/>
                    <a:gd name="connsiteY0" fmla="*/ 0 h 1063512"/>
                    <a:gd name="connsiteX1" fmla="*/ 342250 w 682885"/>
                    <a:gd name="connsiteY1" fmla="*/ 0 h 1063512"/>
                    <a:gd name="connsiteX2" fmla="*/ 681143 w 682885"/>
                    <a:gd name="connsiteY2" fmla="*/ 338893 h 1063512"/>
                    <a:gd name="connsiteX3" fmla="*/ 682885 w 682885"/>
                    <a:gd name="connsiteY3" fmla="*/ 1052493 h 1063512"/>
                    <a:gd name="connsiteX4" fmla="*/ 0 w 682885"/>
                    <a:gd name="connsiteY4" fmla="*/ 1057959 h 1063512"/>
                    <a:gd name="connsiteX5" fmla="*/ 3357 w 682885"/>
                    <a:gd name="connsiteY5" fmla="*/ 338893 h 1063512"/>
                    <a:gd name="connsiteX6" fmla="*/ 342250 w 682885"/>
                    <a:gd name="connsiteY6" fmla="*/ 0 h 1063512"/>
                    <a:gd name="connsiteX0" fmla="*/ 342250 w 682885"/>
                    <a:gd name="connsiteY0" fmla="*/ 0 h 1076269"/>
                    <a:gd name="connsiteX1" fmla="*/ 342250 w 682885"/>
                    <a:gd name="connsiteY1" fmla="*/ 0 h 1076269"/>
                    <a:gd name="connsiteX2" fmla="*/ 681143 w 682885"/>
                    <a:gd name="connsiteY2" fmla="*/ 338893 h 1076269"/>
                    <a:gd name="connsiteX3" fmla="*/ 682885 w 682885"/>
                    <a:gd name="connsiteY3" fmla="*/ 1073372 h 1076269"/>
                    <a:gd name="connsiteX4" fmla="*/ 0 w 682885"/>
                    <a:gd name="connsiteY4" fmla="*/ 1057959 h 1076269"/>
                    <a:gd name="connsiteX5" fmla="*/ 3357 w 682885"/>
                    <a:gd name="connsiteY5" fmla="*/ 338893 h 1076269"/>
                    <a:gd name="connsiteX6" fmla="*/ 342250 w 682885"/>
                    <a:gd name="connsiteY6" fmla="*/ 0 h 1076269"/>
                    <a:gd name="connsiteX0" fmla="*/ 352689 w 693324"/>
                    <a:gd name="connsiteY0" fmla="*/ 0 h 1092823"/>
                    <a:gd name="connsiteX1" fmla="*/ 352689 w 693324"/>
                    <a:gd name="connsiteY1" fmla="*/ 0 h 1092823"/>
                    <a:gd name="connsiteX2" fmla="*/ 691582 w 693324"/>
                    <a:gd name="connsiteY2" fmla="*/ 338893 h 1092823"/>
                    <a:gd name="connsiteX3" fmla="*/ 693324 w 693324"/>
                    <a:gd name="connsiteY3" fmla="*/ 1073372 h 1092823"/>
                    <a:gd name="connsiteX4" fmla="*/ 0 w 693324"/>
                    <a:gd name="connsiteY4" fmla="*/ 1089277 h 1092823"/>
                    <a:gd name="connsiteX5" fmla="*/ 13796 w 693324"/>
                    <a:gd name="connsiteY5" fmla="*/ 338893 h 1092823"/>
                    <a:gd name="connsiteX6" fmla="*/ 352689 w 693324"/>
                    <a:gd name="connsiteY6" fmla="*/ 0 h 1092823"/>
                    <a:gd name="connsiteX0" fmla="*/ 352689 w 693324"/>
                    <a:gd name="connsiteY0" fmla="*/ 0 h 1107588"/>
                    <a:gd name="connsiteX1" fmla="*/ 352689 w 693324"/>
                    <a:gd name="connsiteY1" fmla="*/ 0 h 1107588"/>
                    <a:gd name="connsiteX2" fmla="*/ 691582 w 693324"/>
                    <a:gd name="connsiteY2" fmla="*/ 338893 h 1107588"/>
                    <a:gd name="connsiteX3" fmla="*/ 693324 w 693324"/>
                    <a:gd name="connsiteY3" fmla="*/ 1104690 h 1107588"/>
                    <a:gd name="connsiteX4" fmla="*/ 0 w 693324"/>
                    <a:gd name="connsiteY4" fmla="*/ 1089277 h 1107588"/>
                    <a:gd name="connsiteX5" fmla="*/ 13796 w 693324"/>
                    <a:gd name="connsiteY5" fmla="*/ 338893 h 1107588"/>
                    <a:gd name="connsiteX6" fmla="*/ 352689 w 693324"/>
                    <a:gd name="connsiteY6" fmla="*/ 0 h 1107588"/>
                    <a:gd name="connsiteX0" fmla="*/ 352689 w 693324"/>
                    <a:gd name="connsiteY0" fmla="*/ 0 h 1109678"/>
                    <a:gd name="connsiteX1" fmla="*/ 352689 w 693324"/>
                    <a:gd name="connsiteY1" fmla="*/ 0 h 1109678"/>
                    <a:gd name="connsiteX2" fmla="*/ 691582 w 693324"/>
                    <a:gd name="connsiteY2" fmla="*/ 338893 h 1109678"/>
                    <a:gd name="connsiteX3" fmla="*/ 693324 w 693324"/>
                    <a:gd name="connsiteY3" fmla="*/ 1104690 h 1109678"/>
                    <a:gd name="connsiteX4" fmla="*/ 0 w 693324"/>
                    <a:gd name="connsiteY4" fmla="*/ 1098856 h 1109678"/>
                    <a:gd name="connsiteX5" fmla="*/ 13796 w 693324"/>
                    <a:gd name="connsiteY5" fmla="*/ 338893 h 1109678"/>
                    <a:gd name="connsiteX6" fmla="*/ 352689 w 693324"/>
                    <a:gd name="connsiteY6" fmla="*/ 0 h 1109678"/>
                    <a:gd name="connsiteX0" fmla="*/ 352689 w 693324"/>
                    <a:gd name="connsiteY0" fmla="*/ 0 h 1109678"/>
                    <a:gd name="connsiteX1" fmla="*/ 352689 w 693324"/>
                    <a:gd name="connsiteY1" fmla="*/ 0 h 1109678"/>
                    <a:gd name="connsiteX2" fmla="*/ 691582 w 693324"/>
                    <a:gd name="connsiteY2" fmla="*/ 338893 h 1109678"/>
                    <a:gd name="connsiteX3" fmla="*/ 693324 w 693324"/>
                    <a:gd name="connsiteY3" fmla="*/ 1104690 h 1109678"/>
                    <a:gd name="connsiteX4" fmla="*/ 0 w 693324"/>
                    <a:gd name="connsiteY4" fmla="*/ 1098856 h 1109678"/>
                    <a:gd name="connsiteX5" fmla="*/ 9007 w 693324"/>
                    <a:gd name="connsiteY5" fmla="*/ 338892 h 1109678"/>
                    <a:gd name="connsiteX6" fmla="*/ 352689 w 693324"/>
                    <a:gd name="connsiteY6" fmla="*/ 0 h 110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324" h="1109678">
                      <a:moveTo>
                        <a:pt x="352689" y="0"/>
                      </a:moveTo>
                      <a:lnTo>
                        <a:pt x="352689" y="0"/>
                      </a:lnTo>
                      <a:cubicBezTo>
                        <a:pt x="539854" y="0"/>
                        <a:pt x="691582" y="151728"/>
                        <a:pt x="691582" y="338893"/>
                      </a:cubicBezTo>
                      <a:cubicBezTo>
                        <a:pt x="694180" y="614475"/>
                        <a:pt x="690726" y="829108"/>
                        <a:pt x="693324" y="1104690"/>
                      </a:cubicBezTo>
                      <a:cubicBezTo>
                        <a:pt x="260390" y="1113473"/>
                        <a:pt x="308057" y="1110117"/>
                        <a:pt x="0" y="1098856"/>
                      </a:cubicBezTo>
                      <a:cubicBezTo>
                        <a:pt x="3530" y="783967"/>
                        <a:pt x="9007" y="680490"/>
                        <a:pt x="9007" y="338892"/>
                      </a:cubicBezTo>
                      <a:cubicBezTo>
                        <a:pt x="9007" y="151727"/>
                        <a:pt x="165524" y="0"/>
                        <a:pt x="352689" y="0"/>
                      </a:cubicBezTo>
                      <a:close/>
                    </a:path>
                  </a:pathLst>
                </a:cu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78" name="Group 191">
                  <a:extLst>
                    <a:ext uri="{FF2B5EF4-FFF2-40B4-BE49-F238E27FC236}">
                      <a16:creationId xmlns:a16="http://schemas.microsoft.com/office/drawing/2014/main" id="{A4B1FE43-94BA-4C1A-8E4F-EEFA062B203B}"/>
                    </a:ext>
                  </a:extLst>
                </p:cNvPr>
                <p:cNvGrpSpPr/>
                <p:nvPr/>
              </p:nvGrpSpPr>
              <p:grpSpPr>
                <a:xfrm rot="5400000">
                  <a:off x="5911599" y="3900876"/>
                  <a:ext cx="2652420" cy="1011133"/>
                  <a:chOff x="3215725" y="3289394"/>
                  <a:chExt cx="2652420" cy="1011133"/>
                </a:xfrm>
              </p:grpSpPr>
              <p:sp>
                <p:nvSpPr>
                  <p:cNvPr id="181" name="Block Arc 194">
                    <a:extLst>
                      <a:ext uri="{FF2B5EF4-FFF2-40B4-BE49-F238E27FC236}">
                        <a16:creationId xmlns:a16="http://schemas.microsoft.com/office/drawing/2014/main" id="{23D7797C-5ED2-46E7-8295-83B461D81785}"/>
                      </a:ext>
                    </a:extLst>
                  </p:cNvPr>
                  <p:cNvSpPr/>
                  <p:nvPr/>
                </p:nvSpPr>
                <p:spPr>
                  <a:xfrm rot="5400000">
                    <a:off x="4855267" y="3287648"/>
                    <a:ext cx="1008000" cy="1017757"/>
                  </a:xfrm>
                  <a:prstGeom prst="blockArc">
                    <a:avLst>
                      <a:gd name="adj1" fmla="val 10800000"/>
                      <a:gd name="adj2" fmla="val 9456"/>
                      <a:gd name="adj3" fmla="val 1067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82" name="Rectangle 195">
                    <a:extLst>
                      <a:ext uri="{FF2B5EF4-FFF2-40B4-BE49-F238E27FC236}">
                        <a16:creationId xmlns:a16="http://schemas.microsoft.com/office/drawing/2014/main" id="{54A10CBD-5BD3-40AD-82F5-D067F51D5169}"/>
                      </a:ext>
                    </a:extLst>
                  </p:cNvPr>
                  <p:cNvSpPr/>
                  <p:nvPr/>
                </p:nvSpPr>
                <p:spPr>
                  <a:xfrm rot="10800000">
                    <a:off x="3215725" y="4192527"/>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3" name="Rectangle 196">
                    <a:extLst>
                      <a:ext uri="{FF2B5EF4-FFF2-40B4-BE49-F238E27FC236}">
                        <a16:creationId xmlns:a16="http://schemas.microsoft.com/office/drawing/2014/main" id="{870A55D3-AA2E-4027-8761-4A3E134D58B9}"/>
                      </a:ext>
                    </a:extLst>
                  </p:cNvPr>
                  <p:cNvSpPr/>
                  <p:nvPr/>
                </p:nvSpPr>
                <p:spPr>
                  <a:xfrm rot="10800000">
                    <a:off x="3215725" y="3289394"/>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79" name="Rounded Rectangle 13">
                  <a:extLst>
                    <a:ext uri="{FF2B5EF4-FFF2-40B4-BE49-F238E27FC236}">
                      <a16:creationId xmlns:a16="http://schemas.microsoft.com/office/drawing/2014/main" id="{C8678CE8-D56A-42AE-A4D3-AFF245E6D29C}"/>
                    </a:ext>
                  </a:extLst>
                </p:cNvPr>
                <p:cNvSpPr/>
                <p:nvPr/>
              </p:nvSpPr>
              <p:spPr>
                <a:xfrm>
                  <a:off x="6660232"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0" name="Rounded Rectangle 14">
                  <a:extLst>
                    <a:ext uri="{FF2B5EF4-FFF2-40B4-BE49-F238E27FC236}">
                      <a16:creationId xmlns:a16="http://schemas.microsoft.com/office/drawing/2014/main" id="{C2AADBFF-9167-4BE2-B39A-122E72AB0936}"/>
                    </a:ext>
                  </a:extLst>
                </p:cNvPr>
                <p:cNvSpPr/>
                <p:nvPr/>
              </p:nvSpPr>
              <p:spPr>
                <a:xfrm>
                  <a:off x="7637929" y="3023478"/>
                  <a:ext cx="180011"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61" name="Oval 160">
                <a:extLst>
                  <a:ext uri="{FF2B5EF4-FFF2-40B4-BE49-F238E27FC236}">
                    <a16:creationId xmlns:a16="http://schemas.microsoft.com/office/drawing/2014/main" id="{2D459AD6-8028-4120-AF62-3E6DBAA4A5EC}"/>
                  </a:ext>
                </a:extLst>
              </p:cNvPr>
              <p:cNvSpPr/>
              <p:nvPr/>
            </p:nvSpPr>
            <p:spPr>
              <a:xfrm rot="19922172">
                <a:off x="5362923" y="4181956"/>
                <a:ext cx="121089" cy="121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2" name="Oval 161">
                <a:extLst>
                  <a:ext uri="{FF2B5EF4-FFF2-40B4-BE49-F238E27FC236}">
                    <a16:creationId xmlns:a16="http://schemas.microsoft.com/office/drawing/2014/main" id="{6F0FDFB8-10DD-4991-BFB9-9201E83501D2}"/>
                  </a:ext>
                </a:extLst>
              </p:cNvPr>
              <p:cNvSpPr/>
              <p:nvPr/>
            </p:nvSpPr>
            <p:spPr>
              <a:xfrm rot="19922172">
                <a:off x="5363370" y="4067046"/>
                <a:ext cx="60544" cy="60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3" name="Oval 162">
                <a:extLst>
                  <a:ext uri="{FF2B5EF4-FFF2-40B4-BE49-F238E27FC236}">
                    <a16:creationId xmlns:a16="http://schemas.microsoft.com/office/drawing/2014/main" id="{E6DC9FBC-372F-4CF8-B0A5-E291EE92205A}"/>
                  </a:ext>
                </a:extLst>
              </p:cNvPr>
              <p:cNvSpPr/>
              <p:nvPr/>
            </p:nvSpPr>
            <p:spPr>
              <a:xfrm rot="19922172">
                <a:off x="5170384" y="3971459"/>
                <a:ext cx="98612" cy="98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4" name="Oval 163">
                <a:extLst>
                  <a:ext uri="{FF2B5EF4-FFF2-40B4-BE49-F238E27FC236}">
                    <a16:creationId xmlns:a16="http://schemas.microsoft.com/office/drawing/2014/main" id="{55CD39F8-CC4F-4494-97AC-43F2B32FD8D8}"/>
                  </a:ext>
                </a:extLst>
              </p:cNvPr>
              <p:cNvSpPr/>
              <p:nvPr/>
            </p:nvSpPr>
            <p:spPr>
              <a:xfrm rot="19922172">
                <a:off x="5234024" y="3635575"/>
                <a:ext cx="163508" cy="163508"/>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rgbClr val="FF0000"/>
                  </a:solidFill>
                </a:endParaRPr>
              </a:p>
            </p:txBody>
          </p:sp>
          <p:sp>
            <p:nvSpPr>
              <p:cNvPr id="165" name="Oval 164">
                <a:extLst>
                  <a:ext uri="{FF2B5EF4-FFF2-40B4-BE49-F238E27FC236}">
                    <a16:creationId xmlns:a16="http://schemas.microsoft.com/office/drawing/2014/main" id="{2192F64A-DDD5-4C90-BFA6-521342A5C285}"/>
                  </a:ext>
                </a:extLst>
              </p:cNvPr>
              <p:cNvSpPr/>
              <p:nvPr/>
            </p:nvSpPr>
            <p:spPr>
              <a:xfrm rot="19922172">
                <a:off x="5300195" y="4413872"/>
                <a:ext cx="98612" cy="98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6" name="Oval 165">
                <a:extLst>
                  <a:ext uri="{FF2B5EF4-FFF2-40B4-BE49-F238E27FC236}">
                    <a16:creationId xmlns:a16="http://schemas.microsoft.com/office/drawing/2014/main" id="{F24D9F6F-2E2F-44D6-9014-4464863ED262}"/>
                  </a:ext>
                </a:extLst>
              </p:cNvPr>
              <p:cNvSpPr/>
              <p:nvPr/>
            </p:nvSpPr>
            <p:spPr>
              <a:xfrm rot="19922172">
                <a:off x="5389631" y="3844759"/>
                <a:ext cx="98612" cy="98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7" name="Oval 166">
                <a:extLst>
                  <a:ext uri="{FF2B5EF4-FFF2-40B4-BE49-F238E27FC236}">
                    <a16:creationId xmlns:a16="http://schemas.microsoft.com/office/drawing/2014/main" id="{3F71C384-0BE7-492F-9F70-BA74C4D868CF}"/>
                  </a:ext>
                </a:extLst>
              </p:cNvPr>
              <p:cNvSpPr/>
              <p:nvPr/>
            </p:nvSpPr>
            <p:spPr>
              <a:xfrm rot="19922172">
                <a:off x="5223296" y="4294096"/>
                <a:ext cx="60544" cy="60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8" name="Oval 167">
                <a:extLst>
                  <a:ext uri="{FF2B5EF4-FFF2-40B4-BE49-F238E27FC236}">
                    <a16:creationId xmlns:a16="http://schemas.microsoft.com/office/drawing/2014/main" id="{7E451F17-B129-4553-AC4C-91FCBFE96D43}"/>
                  </a:ext>
                </a:extLst>
              </p:cNvPr>
              <p:cNvSpPr/>
              <p:nvPr/>
            </p:nvSpPr>
            <p:spPr>
              <a:xfrm rot="19922172">
                <a:off x="5410629" y="3468185"/>
                <a:ext cx="98612" cy="9861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rgbClr val="FF0000"/>
                  </a:solidFill>
                </a:endParaRPr>
              </a:p>
            </p:txBody>
          </p:sp>
          <p:sp>
            <p:nvSpPr>
              <p:cNvPr id="169" name="Oval 168">
                <a:extLst>
                  <a:ext uri="{FF2B5EF4-FFF2-40B4-BE49-F238E27FC236}">
                    <a16:creationId xmlns:a16="http://schemas.microsoft.com/office/drawing/2014/main" id="{E2D817AF-2011-45CF-9857-9D231DC20982}"/>
                  </a:ext>
                </a:extLst>
              </p:cNvPr>
              <p:cNvSpPr/>
              <p:nvPr/>
            </p:nvSpPr>
            <p:spPr>
              <a:xfrm rot="19922172">
                <a:off x="5337099" y="3018321"/>
                <a:ext cx="121089" cy="121089"/>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0" name="Oval 169">
                <a:extLst>
                  <a:ext uri="{FF2B5EF4-FFF2-40B4-BE49-F238E27FC236}">
                    <a16:creationId xmlns:a16="http://schemas.microsoft.com/office/drawing/2014/main" id="{38C118CA-6692-47B7-A154-7C6C23D493BE}"/>
                  </a:ext>
                </a:extLst>
              </p:cNvPr>
              <p:cNvSpPr/>
              <p:nvPr/>
            </p:nvSpPr>
            <p:spPr>
              <a:xfrm rot="19922172">
                <a:off x="5337546" y="2903411"/>
                <a:ext cx="60544" cy="6054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1" name="Oval 170">
                <a:extLst>
                  <a:ext uri="{FF2B5EF4-FFF2-40B4-BE49-F238E27FC236}">
                    <a16:creationId xmlns:a16="http://schemas.microsoft.com/office/drawing/2014/main" id="{A79ABE99-F0D6-4CA0-8BFF-AF8D64C8E524}"/>
                  </a:ext>
                </a:extLst>
              </p:cNvPr>
              <p:cNvSpPr/>
              <p:nvPr/>
            </p:nvSpPr>
            <p:spPr>
              <a:xfrm rot="19922172">
                <a:off x="5144560" y="2807824"/>
                <a:ext cx="98612" cy="9861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2" name="Oval 171">
                <a:extLst>
                  <a:ext uri="{FF2B5EF4-FFF2-40B4-BE49-F238E27FC236}">
                    <a16:creationId xmlns:a16="http://schemas.microsoft.com/office/drawing/2014/main" id="{A01A45DD-352C-4EE3-AD94-2D79B415AEF9}"/>
                  </a:ext>
                </a:extLst>
              </p:cNvPr>
              <p:cNvSpPr/>
              <p:nvPr/>
            </p:nvSpPr>
            <p:spPr>
              <a:xfrm rot="19922172">
                <a:off x="5216452" y="2508867"/>
                <a:ext cx="163508" cy="163508"/>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3" name="Oval 172">
                <a:extLst>
                  <a:ext uri="{FF2B5EF4-FFF2-40B4-BE49-F238E27FC236}">
                    <a16:creationId xmlns:a16="http://schemas.microsoft.com/office/drawing/2014/main" id="{69774D9C-EA3D-4746-9E98-EFB603AE9BBA}"/>
                  </a:ext>
                </a:extLst>
              </p:cNvPr>
              <p:cNvSpPr/>
              <p:nvPr/>
            </p:nvSpPr>
            <p:spPr>
              <a:xfrm rot="19922172">
                <a:off x="5274371" y="3250237"/>
                <a:ext cx="98612" cy="9861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4" name="Oval 173">
                <a:extLst>
                  <a:ext uri="{FF2B5EF4-FFF2-40B4-BE49-F238E27FC236}">
                    <a16:creationId xmlns:a16="http://schemas.microsoft.com/office/drawing/2014/main" id="{0B039BFF-0643-471A-9CC5-22B302E05721}"/>
                  </a:ext>
                </a:extLst>
              </p:cNvPr>
              <p:cNvSpPr/>
              <p:nvPr/>
            </p:nvSpPr>
            <p:spPr>
              <a:xfrm rot="19922172">
                <a:off x="5372059" y="2718051"/>
                <a:ext cx="98612" cy="9861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5" name="Oval 174">
                <a:extLst>
                  <a:ext uri="{FF2B5EF4-FFF2-40B4-BE49-F238E27FC236}">
                    <a16:creationId xmlns:a16="http://schemas.microsoft.com/office/drawing/2014/main" id="{AC546737-025F-4051-A3F0-8E1684209FFC}"/>
                  </a:ext>
                </a:extLst>
              </p:cNvPr>
              <p:cNvSpPr/>
              <p:nvPr/>
            </p:nvSpPr>
            <p:spPr>
              <a:xfrm rot="19922172">
                <a:off x="5197472" y="3130461"/>
                <a:ext cx="60544" cy="605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6" name="Oval 175">
                <a:extLst>
                  <a:ext uri="{FF2B5EF4-FFF2-40B4-BE49-F238E27FC236}">
                    <a16:creationId xmlns:a16="http://schemas.microsoft.com/office/drawing/2014/main" id="{7DB2519D-99C2-44F4-898D-FCEA5DB2629A}"/>
                  </a:ext>
                </a:extLst>
              </p:cNvPr>
              <p:cNvSpPr/>
              <p:nvPr/>
            </p:nvSpPr>
            <p:spPr>
              <a:xfrm rot="19922172">
                <a:off x="5393057" y="2341477"/>
                <a:ext cx="98612" cy="9861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1" name="Group 143">
              <a:extLst>
                <a:ext uri="{FF2B5EF4-FFF2-40B4-BE49-F238E27FC236}">
                  <a16:creationId xmlns:a16="http://schemas.microsoft.com/office/drawing/2014/main" id="{9AF2746A-9E46-48A4-ADFB-57536FCB45E6}"/>
                </a:ext>
              </a:extLst>
            </p:cNvPr>
            <p:cNvGrpSpPr/>
            <p:nvPr/>
          </p:nvGrpSpPr>
          <p:grpSpPr>
            <a:xfrm flipH="1">
              <a:off x="10307227" y="1864479"/>
              <a:ext cx="828178" cy="2627286"/>
              <a:chOff x="4932040" y="2341477"/>
              <a:chExt cx="753322" cy="2389814"/>
            </a:xfrm>
          </p:grpSpPr>
          <p:grpSp>
            <p:nvGrpSpPr>
              <p:cNvPr id="136" name="Group 148">
                <a:extLst>
                  <a:ext uri="{FF2B5EF4-FFF2-40B4-BE49-F238E27FC236}">
                    <a16:creationId xmlns:a16="http://schemas.microsoft.com/office/drawing/2014/main" id="{1C2E3D26-8B7C-42E5-B93B-5A960027833E}"/>
                  </a:ext>
                </a:extLst>
              </p:cNvPr>
              <p:cNvGrpSpPr/>
              <p:nvPr/>
            </p:nvGrpSpPr>
            <p:grpSpPr>
              <a:xfrm>
                <a:off x="4932040" y="2959891"/>
                <a:ext cx="753322" cy="1771400"/>
                <a:chOff x="6660232" y="3023478"/>
                <a:chExt cx="1152128" cy="2709174"/>
              </a:xfrm>
            </p:grpSpPr>
            <p:grpSp>
              <p:nvGrpSpPr>
                <p:cNvPr id="153" name="Group 166">
                  <a:extLst>
                    <a:ext uri="{FF2B5EF4-FFF2-40B4-BE49-F238E27FC236}">
                      <a16:creationId xmlns:a16="http://schemas.microsoft.com/office/drawing/2014/main" id="{2C9272BE-72BF-405A-AC2B-8AC267FD4BE2}"/>
                    </a:ext>
                  </a:extLst>
                </p:cNvPr>
                <p:cNvGrpSpPr/>
                <p:nvPr/>
              </p:nvGrpSpPr>
              <p:grpSpPr>
                <a:xfrm rot="5400000">
                  <a:off x="5910032" y="3902442"/>
                  <a:ext cx="2652420" cy="1008000"/>
                  <a:chOff x="3215725" y="3292527"/>
                  <a:chExt cx="2652420" cy="1008000"/>
                </a:xfrm>
              </p:grpSpPr>
              <p:sp>
                <p:nvSpPr>
                  <p:cNvPr id="157" name="Block Arc 170">
                    <a:extLst>
                      <a:ext uri="{FF2B5EF4-FFF2-40B4-BE49-F238E27FC236}">
                        <a16:creationId xmlns:a16="http://schemas.microsoft.com/office/drawing/2014/main" id="{BAA6719B-2AC4-45A4-AC4D-792AEE2DFE89}"/>
                      </a:ext>
                    </a:extLst>
                  </p:cNvPr>
                  <p:cNvSpPr/>
                  <p:nvPr/>
                </p:nvSpPr>
                <p:spPr>
                  <a:xfrm rot="5400000">
                    <a:off x="4855267" y="3287648"/>
                    <a:ext cx="1008000" cy="1017757"/>
                  </a:xfrm>
                  <a:prstGeom prst="blockArc">
                    <a:avLst>
                      <a:gd name="adj1" fmla="val 10800000"/>
                      <a:gd name="adj2" fmla="val 9456"/>
                      <a:gd name="adj3" fmla="val 1067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58" name="Rectangle 171">
                    <a:extLst>
                      <a:ext uri="{FF2B5EF4-FFF2-40B4-BE49-F238E27FC236}">
                        <a16:creationId xmlns:a16="http://schemas.microsoft.com/office/drawing/2014/main" id="{AA6CC60D-5C2E-4595-A57F-D34AA9D1219E}"/>
                      </a:ext>
                    </a:extLst>
                  </p:cNvPr>
                  <p:cNvSpPr/>
                  <p:nvPr/>
                </p:nvSpPr>
                <p:spPr>
                  <a:xfrm rot="10800000">
                    <a:off x="3215725" y="4192527"/>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9" name="Rectangle 172">
                    <a:extLst>
                      <a:ext uri="{FF2B5EF4-FFF2-40B4-BE49-F238E27FC236}">
                        <a16:creationId xmlns:a16="http://schemas.microsoft.com/office/drawing/2014/main" id="{DD47707F-5FA7-4BF4-9F45-749B4F43CB9F}"/>
                      </a:ext>
                    </a:extLst>
                  </p:cNvPr>
                  <p:cNvSpPr/>
                  <p:nvPr/>
                </p:nvSpPr>
                <p:spPr>
                  <a:xfrm rot="10800000">
                    <a:off x="3215725" y="3294974"/>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54" name="Rounded Rectangle 56">
                  <a:extLst>
                    <a:ext uri="{FF2B5EF4-FFF2-40B4-BE49-F238E27FC236}">
                      <a16:creationId xmlns:a16="http://schemas.microsoft.com/office/drawing/2014/main" id="{31EC2CFF-FA92-444D-8444-B475FA43F9D9}"/>
                    </a:ext>
                  </a:extLst>
                </p:cNvPr>
                <p:cNvSpPr/>
                <p:nvPr/>
              </p:nvSpPr>
              <p:spPr>
                <a:xfrm>
                  <a:off x="6660232"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5" name="Rounded Rectangle 57">
                  <a:extLst>
                    <a:ext uri="{FF2B5EF4-FFF2-40B4-BE49-F238E27FC236}">
                      <a16:creationId xmlns:a16="http://schemas.microsoft.com/office/drawing/2014/main" id="{AEC96851-9D94-46B5-BED9-B9D40F663C16}"/>
                    </a:ext>
                  </a:extLst>
                </p:cNvPr>
                <p:cNvSpPr/>
                <p:nvPr/>
              </p:nvSpPr>
              <p:spPr>
                <a:xfrm>
                  <a:off x="7632350"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6" name="Round Same Side Corner Rectangle 45">
                  <a:extLst>
                    <a:ext uri="{FF2B5EF4-FFF2-40B4-BE49-F238E27FC236}">
                      <a16:creationId xmlns:a16="http://schemas.microsoft.com/office/drawing/2014/main" id="{19535C26-9EDB-476E-8A3A-B2499DD81F38}"/>
                    </a:ext>
                  </a:extLst>
                </p:cNvPr>
                <p:cNvSpPr/>
                <p:nvPr/>
              </p:nvSpPr>
              <p:spPr>
                <a:xfrm rot="10800000">
                  <a:off x="6838214" y="4336721"/>
                  <a:ext cx="807653" cy="1290231"/>
                </a:xfrm>
                <a:custGeom>
                  <a:avLst/>
                  <a:gdLst>
                    <a:gd name="connsiteX0" fmla="*/ 338893 w 677786"/>
                    <a:gd name="connsiteY0" fmla="*/ 0 h 1363687"/>
                    <a:gd name="connsiteX1" fmla="*/ 338893 w 677786"/>
                    <a:gd name="connsiteY1" fmla="*/ 0 h 1363687"/>
                    <a:gd name="connsiteX2" fmla="*/ 677786 w 677786"/>
                    <a:gd name="connsiteY2" fmla="*/ 338893 h 1363687"/>
                    <a:gd name="connsiteX3" fmla="*/ 677786 w 677786"/>
                    <a:gd name="connsiteY3" fmla="*/ 1363687 h 1363687"/>
                    <a:gd name="connsiteX4" fmla="*/ 677786 w 677786"/>
                    <a:gd name="connsiteY4" fmla="*/ 1363687 h 1363687"/>
                    <a:gd name="connsiteX5" fmla="*/ 0 w 677786"/>
                    <a:gd name="connsiteY5" fmla="*/ 1363687 h 1363687"/>
                    <a:gd name="connsiteX6" fmla="*/ 0 w 677786"/>
                    <a:gd name="connsiteY6" fmla="*/ 1363687 h 1363687"/>
                    <a:gd name="connsiteX7" fmla="*/ 0 w 677786"/>
                    <a:gd name="connsiteY7" fmla="*/ 338893 h 1363687"/>
                    <a:gd name="connsiteX8" fmla="*/ 338893 w 677786"/>
                    <a:gd name="connsiteY8" fmla="*/ 0 h 1363687"/>
                    <a:gd name="connsiteX0" fmla="*/ 338893 w 677786"/>
                    <a:gd name="connsiteY0" fmla="*/ 0 h 1686454"/>
                    <a:gd name="connsiteX1" fmla="*/ 338893 w 677786"/>
                    <a:gd name="connsiteY1" fmla="*/ 0 h 1686454"/>
                    <a:gd name="connsiteX2" fmla="*/ 677786 w 677786"/>
                    <a:gd name="connsiteY2" fmla="*/ 338893 h 1686454"/>
                    <a:gd name="connsiteX3" fmla="*/ 677786 w 677786"/>
                    <a:gd name="connsiteY3" fmla="*/ 1363687 h 1686454"/>
                    <a:gd name="connsiteX4" fmla="*/ 677786 w 677786"/>
                    <a:gd name="connsiteY4" fmla="*/ 1363687 h 1686454"/>
                    <a:gd name="connsiteX5" fmla="*/ 0 w 677786"/>
                    <a:gd name="connsiteY5" fmla="*/ 1363687 h 1686454"/>
                    <a:gd name="connsiteX6" fmla="*/ 76624 w 677786"/>
                    <a:gd name="connsiteY6" fmla="*/ 1686454 h 1686454"/>
                    <a:gd name="connsiteX7" fmla="*/ 0 w 677786"/>
                    <a:gd name="connsiteY7" fmla="*/ 338893 h 1686454"/>
                    <a:gd name="connsiteX8" fmla="*/ 338893 w 677786"/>
                    <a:gd name="connsiteY8" fmla="*/ 0 h 1686454"/>
                    <a:gd name="connsiteX0" fmla="*/ 338893 w 677786"/>
                    <a:gd name="connsiteY0" fmla="*/ 0 h 1686454"/>
                    <a:gd name="connsiteX1" fmla="*/ 338893 w 677786"/>
                    <a:gd name="connsiteY1" fmla="*/ 0 h 1686454"/>
                    <a:gd name="connsiteX2" fmla="*/ 677786 w 677786"/>
                    <a:gd name="connsiteY2" fmla="*/ 338893 h 1686454"/>
                    <a:gd name="connsiteX3" fmla="*/ 677786 w 677786"/>
                    <a:gd name="connsiteY3" fmla="*/ 1363687 h 1686454"/>
                    <a:gd name="connsiteX4" fmla="*/ 677786 w 677786"/>
                    <a:gd name="connsiteY4" fmla="*/ 1363687 h 1686454"/>
                    <a:gd name="connsiteX5" fmla="*/ 0 w 677786"/>
                    <a:gd name="connsiteY5" fmla="*/ 1363687 h 1686454"/>
                    <a:gd name="connsiteX6" fmla="*/ 76624 w 677786"/>
                    <a:gd name="connsiteY6" fmla="*/ 1686454 h 1686454"/>
                    <a:gd name="connsiteX7" fmla="*/ 0 w 677786"/>
                    <a:gd name="connsiteY7" fmla="*/ 338893 h 1686454"/>
                    <a:gd name="connsiteX8" fmla="*/ 338893 w 677786"/>
                    <a:gd name="connsiteY8" fmla="*/ 0 h 1686454"/>
                    <a:gd name="connsiteX0" fmla="*/ 345300 w 684193"/>
                    <a:gd name="connsiteY0" fmla="*/ 0 h 1686454"/>
                    <a:gd name="connsiteX1" fmla="*/ 345300 w 684193"/>
                    <a:gd name="connsiteY1" fmla="*/ 0 h 1686454"/>
                    <a:gd name="connsiteX2" fmla="*/ 684193 w 684193"/>
                    <a:gd name="connsiteY2" fmla="*/ 338893 h 1686454"/>
                    <a:gd name="connsiteX3" fmla="*/ 684193 w 684193"/>
                    <a:gd name="connsiteY3" fmla="*/ 1363687 h 1686454"/>
                    <a:gd name="connsiteX4" fmla="*/ 684193 w 684193"/>
                    <a:gd name="connsiteY4" fmla="*/ 1363687 h 1686454"/>
                    <a:gd name="connsiteX5" fmla="*/ 6407 w 684193"/>
                    <a:gd name="connsiteY5" fmla="*/ 1363687 h 1686454"/>
                    <a:gd name="connsiteX6" fmla="*/ 83031 w 684193"/>
                    <a:gd name="connsiteY6" fmla="*/ 1686454 h 1686454"/>
                    <a:gd name="connsiteX7" fmla="*/ 6407 w 684193"/>
                    <a:gd name="connsiteY7" fmla="*/ 338893 h 1686454"/>
                    <a:gd name="connsiteX8" fmla="*/ 345300 w 684193"/>
                    <a:gd name="connsiteY8" fmla="*/ 0 h 1686454"/>
                    <a:gd name="connsiteX0" fmla="*/ 393939 w 732832"/>
                    <a:gd name="connsiteY0" fmla="*/ 0 h 1996132"/>
                    <a:gd name="connsiteX1" fmla="*/ 393939 w 732832"/>
                    <a:gd name="connsiteY1" fmla="*/ 0 h 1996132"/>
                    <a:gd name="connsiteX2" fmla="*/ 732832 w 732832"/>
                    <a:gd name="connsiteY2" fmla="*/ 338893 h 1996132"/>
                    <a:gd name="connsiteX3" fmla="*/ 732832 w 732832"/>
                    <a:gd name="connsiteY3" fmla="*/ 1363687 h 1996132"/>
                    <a:gd name="connsiteX4" fmla="*/ 732832 w 732832"/>
                    <a:gd name="connsiteY4" fmla="*/ 1363687 h 1996132"/>
                    <a:gd name="connsiteX5" fmla="*/ 55046 w 732832"/>
                    <a:gd name="connsiteY5" fmla="*/ 1363687 h 1996132"/>
                    <a:gd name="connsiteX6" fmla="*/ 50308 w 732832"/>
                    <a:gd name="connsiteY6" fmla="*/ 1996132 h 1996132"/>
                    <a:gd name="connsiteX7" fmla="*/ 55046 w 732832"/>
                    <a:gd name="connsiteY7" fmla="*/ 338893 h 1996132"/>
                    <a:gd name="connsiteX8" fmla="*/ 393939 w 732832"/>
                    <a:gd name="connsiteY8" fmla="*/ 0 h 1996132"/>
                    <a:gd name="connsiteX0" fmla="*/ 393939 w 732832"/>
                    <a:gd name="connsiteY0" fmla="*/ 0 h 1996132"/>
                    <a:gd name="connsiteX1" fmla="*/ 393939 w 732832"/>
                    <a:gd name="connsiteY1" fmla="*/ 0 h 1996132"/>
                    <a:gd name="connsiteX2" fmla="*/ 732832 w 732832"/>
                    <a:gd name="connsiteY2" fmla="*/ 338893 h 1996132"/>
                    <a:gd name="connsiteX3" fmla="*/ 732832 w 732832"/>
                    <a:gd name="connsiteY3" fmla="*/ 1363687 h 1996132"/>
                    <a:gd name="connsiteX4" fmla="*/ 732832 w 732832"/>
                    <a:gd name="connsiteY4" fmla="*/ 1363687 h 1996132"/>
                    <a:gd name="connsiteX5" fmla="*/ 50308 w 732832"/>
                    <a:gd name="connsiteY5" fmla="*/ 1996132 h 1996132"/>
                    <a:gd name="connsiteX6" fmla="*/ 55046 w 732832"/>
                    <a:gd name="connsiteY6" fmla="*/ 338893 h 1996132"/>
                    <a:gd name="connsiteX7" fmla="*/ 393939 w 732832"/>
                    <a:gd name="connsiteY7" fmla="*/ 0 h 1996132"/>
                    <a:gd name="connsiteX0" fmla="*/ 400849 w 739742"/>
                    <a:gd name="connsiteY0" fmla="*/ 0 h 2133204"/>
                    <a:gd name="connsiteX1" fmla="*/ 400849 w 739742"/>
                    <a:gd name="connsiteY1" fmla="*/ 0 h 2133204"/>
                    <a:gd name="connsiteX2" fmla="*/ 739742 w 739742"/>
                    <a:gd name="connsiteY2" fmla="*/ 338893 h 2133204"/>
                    <a:gd name="connsiteX3" fmla="*/ 739742 w 739742"/>
                    <a:gd name="connsiteY3" fmla="*/ 1363687 h 2133204"/>
                    <a:gd name="connsiteX4" fmla="*/ 739742 w 739742"/>
                    <a:gd name="connsiteY4" fmla="*/ 1363687 h 2133204"/>
                    <a:gd name="connsiteX5" fmla="*/ 48159 w 739742"/>
                    <a:gd name="connsiteY5" fmla="*/ 2133204 h 2133204"/>
                    <a:gd name="connsiteX6" fmla="*/ 61956 w 739742"/>
                    <a:gd name="connsiteY6" fmla="*/ 338893 h 2133204"/>
                    <a:gd name="connsiteX7" fmla="*/ 400849 w 739742"/>
                    <a:gd name="connsiteY7" fmla="*/ 0 h 2133204"/>
                    <a:gd name="connsiteX0" fmla="*/ 352690 w 691583"/>
                    <a:gd name="connsiteY0" fmla="*/ 0 h 2133204"/>
                    <a:gd name="connsiteX1" fmla="*/ 352690 w 691583"/>
                    <a:gd name="connsiteY1" fmla="*/ 0 h 2133204"/>
                    <a:gd name="connsiteX2" fmla="*/ 691583 w 691583"/>
                    <a:gd name="connsiteY2" fmla="*/ 338893 h 2133204"/>
                    <a:gd name="connsiteX3" fmla="*/ 691583 w 691583"/>
                    <a:gd name="connsiteY3" fmla="*/ 1363687 h 2133204"/>
                    <a:gd name="connsiteX4" fmla="*/ 691583 w 691583"/>
                    <a:gd name="connsiteY4" fmla="*/ 1363687 h 2133204"/>
                    <a:gd name="connsiteX5" fmla="*/ 0 w 691583"/>
                    <a:gd name="connsiteY5" fmla="*/ 2133204 h 2133204"/>
                    <a:gd name="connsiteX6" fmla="*/ 13797 w 691583"/>
                    <a:gd name="connsiteY6" fmla="*/ 338893 h 2133204"/>
                    <a:gd name="connsiteX7" fmla="*/ 352690 w 691583"/>
                    <a:gd name="connsiteY7" fmla="*/ 0 h 2133204"/>
                    <a:gd name="connsiteX0" fmla="*/ 352690 w 691583"/>
                    <a:gd name="connsiteY0" fmla="*/ 0 h 2133204"/>
                    <a:gd name="connsiteX1" fmla="*/ 352690 w 691583"/>
                    <a:gd name="connsiteY1" fmla="*/ 0 h 2133204"/>
                    <a:gd name="connsiteX2" fmla="*/ 691583 w 691583"/>
                    <a:gd name="connsiteY2" fmla="*/ 338893 h 2133204"/>
                    <a:gd name="connsiteX3" fmla="*/ 691583 w 691583"/>
                    <a:gd name="connsiteY3" fmla="*/ 1363687 h 2133204"/>
                    <a:gd name="connsiteX4" fmla="*/ 0 w 691583"/>
                    <a:gd name="connsiteY4" fmla="*/ 2133204 h 2133204"/>
                    <a:gd name="connsiteX5" fmla="*/ 13797 w 691583"/>
                    <a:gd name="connsiteY5" fmla="*/ 338893 h 2133204"/>
                    <a:gd name="connsiteX6" fmla="*/ 352690 w 691583"/>
                    <a:gd name="connsiteY6" fmla="*/ 0 h 2133204"/>
                    <a:gd name="connsiteX0" fmla="*/ 352690 w 699378"/>
                    <a:gd name="connsiteY0" fmla="*/ 0 h 2133204"/>
                    <a:gd name="connsiteX1" fmla="*/ 352690 w 699378"/>
                    <a:gd name="connsiteY1" fmla="*/ 0 h 2133204"/>
                    <a:gd name="connsiteX2" fmla="*/ 691583 w 699378"/>
                    <a:gd name="connsiteY2" fmla="*/ 338893 h 2133204"/>
                    <a:gd name="connsiteX3" fmla="*/ 699378 w 699378"/>
                    <a:gd name="connsiteY3" fmla="*/ 1165638 h 2133204"/>
                    <a:gd name="connsiteX4" fmla="*/ 0 w 699378"/>
                    <a:gd name="connsiteY4" fmla="*/ 2133204 h 2133204"/>
                    <a:gd name="connsiteX5" fmla="*/ 13797 w 699378"/>
                    <a:gd name="connsiteY5" fmla="*/ 338893 h 2133204"/>
                    <a:gd name="connsiteX6" fmla="*/ 352690 w 699378"/>
                    <a:gd name="connsiteY6" fmla="*/ 0 h 2133204"/>
                    <a:gd name="connsiteX0" fmla="*/ 352690 w 702644"/>
                    <a:gd name="connsiteY0" fmla="*/ 0 h 2133204"/>
                    <a:gd name="connsiteX1" fmla="*/ 352690 w 702644"/>
                    <a:gd name="connsiteY1" fmla="*/ 0 h 2133204"/>
                    <a:gd name="connsiteX2" fmla="*/ 691583 w 702644"/>
                    <a:gd name="connsiteY2" fmla="*/ 338893 h 2133204"/>
                    <a:gd name="connsiteX3" fmla="*/ 702644 w 702644"/>
                    <a:gd name="connsiteY3" fmla="*/ 1036125 h 2133204"/>
                    <a:gd name="connsiteX4" fmla="*/ 0 w 702644"/>
                    <a:gd name="connsiteY4" fmla="*/ 2133204 h 2133204"/>
                    <a:gd name="connsiteX5" fmla="*/ 13797 w 702644"/>
                    <a:gd name="connsiteY5" fmla="*/ 338893 h 2133204"/>
                    <a:gd name="connsiteX6" fmla="*/ 352690 w 702644"/>
                    <a:gd name="connsiteY6" fmla="*/ 0 h 2133204"/>
                    <a:gd name="connsiteX0" fmla="*/ 352690 w 703764"/>
                    <a:gd name="connsiteY0" fmla="*/ 0 h 2133204"/>
                    <a:gd name="connsiteX1" fmla="*/ 352690 w 703764"/>
                    <a:gd name="connsiteY1" fmla="*/ 0 h 2133204"/>
                    <a:gd name="connsiteX2" fmla="*/ 691583 w 703764"/>
                    <a:gd name="connsiteY2" fmla="*/ 338893 h 2133204"/>
                    <a:gd name="connsiteX3" fmla="*/ 703764 w 703764"/>
                    <a:gd name="connsiteY3" fmla="*/ 916782 h 2133204"/>
                    <a:gd name="connsiteX4" fmla="*/ 0 w 703764"/>
                    <a:gd name="connsiteY4" fmla="*/ 2133204 h 2133204"/>
                    <a:gd name="connsiteX5" fmla="*/ 13797 w 703764"/>
                    <a:gd name="connsiteY5" fmla="*/ 338893 h 2133204"/>
                    <a:gd name="connsiteX6" fmla="*/ 352690 w 703764"/>
                    <a:gd name="connsiteY6" fmla="*/ 0 h 2133204"/>
                    <a:gd name="connsiteX0" fmla="*/ 352690 w 703764"/>
                    <a:gd name="connsiteY0" fmla="*/ 0 h 2133204"/>
                    <a:gd name="connsiteX1" fmla="*/ 352690 w 703764"/>
                    <a:gd name="connsiteY1" fmla="*/ 0 h 2133204"/>
                    <a:gd name="connsiteX2" fmla="*/ 691583 w 703764"/>
                    <a:gd name="connsiteY2" fmla="*/ 338893 h 2133204"/>
                    <a:gd name="connsiteX3" fmla="*/ 703764 w 703764"/>
                    <a:gd name="connsiteY3" fmla="*/ 916782 h 2133204"/>
                    <a:gd name="connsiteX4" fmla="*/ 0 w 703764"/>
                    <a:gd name="connsiteY4" fmla="*/ 2133204 h 2133204"/>
                    <a:gd name="connsiteX5" fmla="*/ 13797 w 703764"/>
                    <a:gd name="connsiteY5" fmla="*/ 338893 h 2133204"/>
                    <a:gd name="connsiteX6" fmla="*/ 352690 w 703764"/>
                    <a:gd name="connsiteY6" fmla="*/ 0 h 2133204"/>
                    <a:gd name="connsiteX0" fmla="*/ 342250 w 693324"/>
                    <a:gd name="connsiteY0" fmla="*/ 0 h 1057959"/>
                    <a:gd name="connsiteX1" fmla="*/ 342250 w 693324"/>
                    <a:gd name="connsiteY1" fmla="*/ 0 h 1057959"/>
                    <a:gd name="connsiteX2" fmla="*/ 681143 w 693324"/>
                    <a:gd name="connsiteY2" fmla="*/ 338893 h 1057959"/>
                    <a:gd name="connsiteX3" fmla="*/ 693324 w 693324"/>
                    <a:gd name="connsiteY3" fmla="*/ 916782 h 1057959"/>
                    <a:gd name="connsiteX4" fmla="*/ 0 w 693324"/>
                    <a:gd name="connsiteY4" fmla="*/ 1057959 h 1057959"/>
                    <a:gd name="connsiteX5" fmla="*/ 3357 w 693324"/>
                    <a:gd name="connsiteY5" fmla="*/ 338893 h 1057959"/>
                    <a:gd name="connsiteX6" fmla="*/ 342250 w 693324"/>
                    <a:gd name="connsiteY6" fmla="*/ 0 h 1057959"/>
                    <a:gd name="connsiteX0" fmla="*/ 342250 w 693324"/>
                    <a:gd name="connsiteY0" fmla="*/ 0 h 1146234"/>
                    <a:gd name="connsiteX1" fmla="*/ 342250 w 693324"/>
                    <a:gd name="connsiteY1" fmla="*/ 0 h 1146234"/>
                    <a:gd name="connsiteX2" fmla="*/ 681143 w 693324"/>
                    <a:gd name="connsiteY2" fmla="*/ 338893 h 1146234"/>
                    <a:gd name="connsiteX3" fmla="*/ 693324 w 693324"/>
                    <a:gd name="connsiteY3" fmla="*/ 916782 h 1146234"/>
                    <a:gd name="connsiteX4" fmla="*/ 0 w 693324"/>
                    <a:gd name="connsiteY4" fmla="*/ 1057959 h 1146234"/>
                    <a:gd name="connsiteX5" fmla="*/ 3357 w 693324"/>
                    <a:gd name="connsiteY5" fmla="*/ 338893 h 1146234"/>
                    <a:gd name="connsiteX6" fmla="*/ 342250 w 693324"/>
                    <a:gd name="connsiteY6" fmla="*/ 0 h 1146234"/>
                    <a:gd name="connsiteX0" fmla="*/ 342250 w 682885"/>
                    <a:gd name="connsiteY0" fmla="*/ 0 h 1236694"/>
                    <a:gd name="connsiteX1" fmla="*/ 342250 w 682885"/>
                    <a:gd name="connsiteY1" fmla="*/ 0 h 1236694"/>
                    <a:gd name="connsiteX2" fmla="*/ 681143 w 682885"/>
                    <a:gd name="connsiteY2" fmla="*/ 338893 h 1236694"/>
                    <a:gd name="connsiteX3" fmla="*/ 682885 w 682885"/>
                    <a:gd name="connsiteY3" fmla="*/ 1052493 h 1236694"/>
                    <a:gd name="connsiteX4" fmla="*/ 0 w 682885"/>
                    <a:gd name="connsiteY4" fmla="*/ 1057959 h 1236694"/>
                    <a:gd name="connsiteX5" fmla="*/ 3357 w 682885"/>
                    <a:gd name="connsiteY5" fmla="*/ 338893 h 1236694"/>
                    <a:gd name="connsiteX6" fmla="*/ 342250 w 682885"/>
                    <a:gd name="connsiteY6" fmla="*/ 0 h 1236694"/>
                    <a:gd name="connsiteX0" fmla="*/ 342250 w 682885"/>
                    <a:gd name="connsiteY0" fmla="*/ 0 h 1063512"/>
                    <a:gd name="connsiteX1" fmla="*/ 342250 w 682885"/>
                    <a:gd name="connsiteY1" fmla="*/ 0 h 1063512"/>
                    <a:gd name="connsiteX2" fmla="*/ 681143 w 682885"/>
                    <a:gd name="connsiteY2" fmla="*/ 338893 h 1063512"/>
                    <a:gd name="connsiteX3" fmla="*/ 682885 w 682885"/>
                    <a:gd name="connsiteY3" fmla="*/ 1052493 h 1063512"/>
                    <a:gd name="connsiteX4" fmla="*/ 0 w 682885"/>
                    <a:gd name="connsiteY4" fmla="*/ 1057959 h 1063512"/>
                    <a:gd name="connsiteX5" fmla="*/ 3357 w 682885"/>
                    <a:gd name="connsiteY5" fmla="*/ 338893 h 1063512"/>
                    <a:gd name="connsiteX6" fmla="*/ 342250 w 682885"/>
                    <a:gd name="connsiteY6" fmla="*/ 0 h 1063512"/>
                    <a:gd name="connsiteX0" fmla="*/ 342250 w 682885"/>
                    <a:gd name="connsiteY0" fmla="*/ 0 h 1063512"/>
                    <a:gd name="connsiteX1" fmla="*/ 342250 w 682885"/>
                    <a:gd name="connsiteY1" fmla="*/ 0 h 1063512"/>
                    <a:gd name="connsiteX2" fmla="*/ 681143 w 682885"/>
                    <a:gd name="connsiteY2" fmla="*/ 338893 h 1063512"/>
                    <a:gd name="connsiteX3" fmla="*/ 682885 w 682885"/>
                    <a:gd name="connsiteY3" fmla="*/ 1052493 h 1063512"/>
                    <a:gd name="connsiteX4" fmla="*/ 0 w 682885"/>
                    <a:gd name="connsiteY4" fmla="*/ 1057959 h 1063512"/>
                    <a:gd name="connsiteX5" fmla="*/ 3357 w 682885"/>
                    <a:gd name="connsiteY5" fmla="*/ 338893 h 1063512"/>
                    <a:gd name="connsiteX6" fmla="*/ 342250 w 682885"/>
                    <a:gd name="connsiteY6" fmla="*/ 0 h 1063512"/>
                    <a:gd name="connsiteX0" fmla="*/ 342250 w 682885"/>
                    <a:gd name="connsiteY0" fmla="*/ 0 h 1076269"/>
                    <a:gd name="connsiteX1" fmla="*/ 342250 w 682885"/>
                    <a:gd name="connsiteY1" fmla="*/ 0 h 1076269"/>
                    <a:gd name="connsiteX2" fmla="*/ 681143 w 682885"/>
                    <a:gd name="connsiteY2" fmla="*/ 338893 h 1076269"/>
                    <a:gd name="connsiteX3" fmla="*/ 682885 w 682885"/>
                    <a:gd name="connsiteY3" fmla="*/ 1073372 h 1076269"/>
                    <a:gd name="connsiteX4" fmla="*/ 0 w 682885"/>
                    <a:gd name="connsiteY4" fmla="*/ 1057959 h 1076269"/>
                    <a:gd name="connsiteX5" fmla="*/ 3357 w 682885"/>
                    <a:gd name="connsiteY5" fmla="*/ 338893 h 1076269"/>
                    <a:gd name="connsiteX6" fmla="*/ 342250 w 682885"/>
                    <a:gd name="connsiteY6" fmla="*/ 0 h 1076269"/>
                    <a:gd name="connsiteX0" fmla="*/ 352689 w 693324"/>
                    <a:gd name="connsiteY0" fmla="*/ 0 h 1092823"/>
                    <a:gd name="connsiteX1" fmla="*/ 352689 w 693324"/>
                    <a:gd name="connsiteY1" fmla="*/ 0 h 1092823"/>
                    <a:gd name="connsiteX2" fmla="*/ 691582 w 693324"/>
                    <a:gd name="connsiteY2" fmla="*/ 338893 h 1092823"/>
                    <a:gd name="connsiteX3" fmla="*/ 693324 w 693324"/>
                    <a:gd name="connsiteY3" fmla="*/ 1073372 h 1092823"/>
                    <a:gd name="connsiteX4" fmla="*/ 0 w 693324"/>
                    <a:gd name="connsiteY4" fmla="*/ 1089277 h 1092823"/>
                    <a:gd name="connsiteX5" fmla="*/ 13796 w 693324"/>
                    <a:gd name="connsiteY5" fmla="*/ 338893 h 1092823"/>
                    <a:gd name="connsiteX6" fmla="*/ 352689 w 693324"/>
                    <a:gd name="connsiteY6" fmla="*/ 0 h 1092823"/>
                    <a:gd name="connsiteX0" fmla="*/ 352689 w 693324"/>
                    <a:gd name="connsiteY0" fmla="*/ 0 h 1107588"/>
                    <a:gd name="connsiteX1" fmla="*/ 352689 w 693324"/>
                    <a:gd name="connsiteY1" fmla="*/ 0 h 1107588"/>
                    <a:gd name="connsiteX2" fmla="*/ 691582 w 693324"/>
                    <a:gd name="connsiteY2" fmla="*/ 338893 h 1107588"/>
                    <a:gd name="connsiteX3" fmla="*/ 693324 w 693324"/>
                    <a:gd name="connsiteY3" fmla="*/ 1104690 h 1107588"/>
                    <a:gd name="connsiteX4" fmla="*/ 0 w 693324"/>
                    <a:gd name="connsiteY4" fmla="*/ 1089277 h 1107588"/>
                    <a:gd name="connsiteX5" fmla="*/ 13796 w 693324"/>
                    <a:gd name="connsiteY5" fmla="*/ 338893 h 1107588"/>
                    <a:gd name="connsiteX6" fmla="*/ 352689 w 693324"/>
                    <a:gd name="connsiteY6" fmla="*/ 0 h 110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324" h="1107588">
                      <a:moveTo>
                        <a:pt x="352689" y="0"/>
                      </a:moveTo>
                      <a:lnTo>
                        <a:pt x="352689" y="0"/>
                      </a:lnTo>
                      <a:cubicBezTo>
                        <a:pt x="539854" y="0"/>
                        <a:pt x="691582" y="151728"/>
                        <a:pt x="691582" y="338893"/>
                      </a:cubicBezTo>
                      <a:cubicBezTo>
                        <a:pt x="694180" y="614475"/>
                        <a:pt x="690726" y="829108"/>
                        <a:pt x="693324" y="1104690"/>
                      </a:cubicBezTo>
                      <a:cubicBezTo>
                        <a:pt x="260390" y="1113473"/>
                        <a:pt x="308057" y="1100538"/>
                        <a:pt x="0" y="1089277"/>
                      </a:cubicBezTo>
                      <a:cubicBezTo>
                        <a:pt x="3530" y="774388"/>
                        <a:pt x="13796" y="680491"/>
                        <a:pt x="13796" y="338893"/>
                      </a:cubicBezTo>
                      <a:cubicBezTo>
                        <a:pt x="13796" y="151728"/>
                        <a:pt x="165524" y="0"/>
                        <a:pt x="3526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37" name="Oval 136">
                <a:extLst>
                  <a:ext uri="{FF2B5EF4-FFF2-40B4-BE49-F238E27FC236}">
                    <a16:creationId xmlns:a16="http://schemas.microsoft.com/office/drawing/2014/main" id="{24666FC1-3BE7-4CF7-A4AC-E785D1A66799}"/>
                  </a:ext>
                </a:extLst>
              </p:cNvPr>
              <p:cNvSpPr/>
              <p:nvPr/>
            </p:nvSpPr>
            <p:spPr>
              <a:xfrm rot="19922172">
                <a:off x="5362923" y="4181956"/>
                <a:ext cx="121089" cy="121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8" name="Oval 137">
                <a:extLst>
                  <a:ext uri="{FF2B5EF4-FFF2-40B4-BE49-F238E27FC236}">
                    <a16:creationId xmlns:a16="http://schemas.microsoft.com/office/drawing/2014/main" id="{C3048E5F-853D-4549-BD7C-D6425229A8C1}"/>
                  </a:ext>
                </a:extLst>
              </p:cNvPr>
              <p:cNvSpPr/>
              <p:nvPr/>
            </p:nvSpPr>
            <p:spPr>
              <a:xfrm rot="19922172">
                <a:off x="5363370" y="4067046"/>
                <a:ext cx="60544" cy="60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9" name="Oval 138">
                <a:extLst>
                  <a:ext uri="{FF2B5EF4-FFF2-40B4-BE49-F238E27FC236}">
                    <a16:creationId xmlns:a16="http://schemas.microsoft.com/office/drawing/2014/main" id="{0469F193-CF90-417A-A41C-39EFBB1C2214}"/>
                  </a:ext>
                </a:extLst>
              </p:cNvPr>
              <p:cNvSpPr/>
              <p:nvPr/>
            </p:nvSpPr>
            <p:spPr>
              <a:xfrm rot="19922172">
                <a:off x="5170384" y="3971459"/>
                <a:ext cx="98612" cy="98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0" name="Oval 139">
                <a:extLst>
                  <a:ext uri="{FF2B5EF4-FFF2-40B4-BE49-F238E27FC236}">
                    <a16:creationId xmlns:a16="http://schemas.microsoft.com/office/drawing/2014/main" id="{B80F1251-0EFC-4B26-8DE3-64656E2FD8F7}"/>
                  </a:ext>
                </a:extLst>
              </p:cNvPr>
              <p:cNvSpPr/>
              <p:nvPr/>
            </p:nvSpPr>
            <p:spPr>
              <a:xfrm rot="19922172">
                <a:off x="5234024" y="3635575"/>
                <a:ext cx="163508" cy="1635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rgbClr val="FF0000"/>
                  </a:solidFill>
                </a:endParaRPr>
              </a:p>
            </p:txBody>
          </p:sp>
          <p:sp>
            <p:nvSpPr>
              <p:cNvPr id="141" name="Oval 140">
                <a:extLst>
                  <a:ext uri="{FF2B5EF4-FFF2-40B4-BE49-F238E27FC236}">
                    <a16:creationId xmlns:a16="http://schemas.microsoft.com/office/drawing/2014/main" id="{664FB299-41E2-4AAB-93A1-8F5F8A0098A6}"/>
                  </a:ext>
                </a:extLst>
              </p:cNvPr>
              <p:cNvSpPr/>
              <p:nvPr/>
            </p:nvSpPr>
            <p:spPr>
              <a:xfrm rot="19922172">
                <a:off x="5300195" y="4413872"/>
                <a:ext cx="98612" cy="98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2" name="Oval 141">
                <a:extLst>
                  <a:ext uri="{FF2B5EF4-FFF2-40B4-BE49-F238E27FC236}">
                    <a16:creationId xmlns:a16="http://schemas.microsoft.com/office/drawing/2014/main" id="{C9962225-E8BF-4B45-9EEC-51372E95994F}"/>
                  </a:ext>
                </a:extLst>
              </p:cNvPr>
              <p:cNvSpPr/>
              <p:nvPr/>
            </p:nvSpPr>
            <p:spPr>
              <a:xfrm rot="19922172">
                <a:off x="5389631" y="3844759"/>
                <a:ext cx="98612" cy="986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42">
                <a:extLst>
                  <a:ext uri="{FF2B5EF4-FFF2-40B4-BE49-F238E27FC236}">
                    <a16:creationId xmlns:a16="http://schemas.microsoft.com/office/drawing/2014/main" id="{B57913AA-4F84-4DEF-BA57-CF20601E72F0}"/>
                  </a:ext>
                </a:extLst>
              </p:cNvPr>
              <p:cNvSpPr/>
              <p:nvPr/>
            </p:nvSpPr>
            <p:spPr>
              <a:xfrm rot="19922172">
                <a:off x="5223296" y="4294096"/>
                <a:ext cx="60544" cy="60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4" name="Oval 143">
                <a:extLst>
                  <a:ext uri="{FF2B5EF4-FFF2-40B4-BE49-F238E27FC236}">
                    <a16:creationId xmlns:a16="http://schemas.microsoft.com/office/drawing/2014/main" id="{0DE30CB4-BEF6-4327-BE92-0D74D5CF1C92}"/>
                  </a:ext>
                </a:extLst>
              </p:cNvPr>
              <p:cNvSpPr/>
              <p:nvPr/>
            </p:nvSpPr>
            <p:spPr>
              <a:xfrm rot="19922172">
                <a:off x="5410629" y="3468185"/>
                <a:ext cx="98612" cy="98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rgbClr val="FF0000"/>
                  </a:solidFill>
                </a:endParaRPr>
              </a:p>
            </p:txBody>
          </p:sp>
          <p:sp>
            <p:nvSpPr>
              <p:cNvPr id="145" name="Oval 144">
                <a:extLst>
                  <a:ext uri="{FF2B5EF4-FFF2-40B4-BE49-F238E27FC236}">
                    <a16:creationId xmlns:a16="http://schemas.microsoft.com/office/drawing/2014/main" id="{A930AA3D-7BBD-411F-BD9B-638C22495AEB}"/>
                  </a:ext>
                </a:extLst>
              </p:cNvPr>
              <p:cNvSpPr/>
              <p:nvPr/>
            </p:nvSpPr>
            <p:spPr>
              <a:xfrm rot="19922172">
                <a:off x="5337099" y="3018321"/>
                <a:ext cx="121089" cy="1210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6" name="Oval 145">
                <a:extLst>
                  <a:ext uri="{FF2B5EF4-FFF2-40B4-BE49-F238E27FC236}">
                    <a16:creationId xmlns:a16="http://schemas.microsoft.com/office/drawing/2014/main" id="{CFE6D8DB-8B3E-47A2-9BC9-6DCEF9FE0486}"/>
                  </a:ext>
                </a:extLst>
              </p:cNvPr>
              <p:cNvSpPr/>
              <p:nvPr/>
            </p:nvSpPr>
            <p:spPr>
              <a:xfrm rot="19922172">
                <a:off x="5337546" y="2903411"/>
                <a:ext cx="60544" cy="605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7" name="Oval 146">
                <a:extLst>
                  <a:ext uri="{FF2B5EF4-FFF2-40B4-BE49-F238E27FC236}">
                    <a16:creationId xmlns:a16="http://schemas.microsoft.com/office/drawing/2014/main" id="{042A9D51-D826-4C65-9C5F-7D7FB0DB45D0}"/>
                  </a:ext>
                </a:extLst>
              </p:cNvPr>
              <p:cNvSpPr/>
              <p:nvPr/>
            </p:nvSpPr>
            <p:spPr>
              <a:xfrm rot="19922172">
                <a:off x="5144560" y="2807824"/>
                <a:ext cx="98612" cy="98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8" name="Oval 147">
                <a:extLst>
                  <a:ext uri="{FF2B5EF4-FFF2-40B4-BE49-F238E27FC236}">
                    <a16:creationId xmlns:a16="http://schemas.microsoft.com/office/drawing/2014/main" id="{B92BD924-5957-46A8-A3B4-3E0080FDB552}"/>
                  </a:ext>
                </a:extLst>
              </p:cNvPr>
              <p:cNvSpPr/>
              <p:nvPr/>
            </p:nvSpPr>
            <p:spPr>
              <a:xfrm rot="19922172">
                <a:off x="5216452" y="2508867"/>
                <a:ext cx="163508" cy="1635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9" name="Oval 148">
                <a:extLst>
                  <a:ext uri="{FF2B5EF4-FFF2-40B4-BE49-F238E27FC236}">
                    <a16:creationId xmlns:a16="http://schemas.microsoft.com/office/drawing/2014/main" id="{77DE9472-B2CB-4C25-870E-053B7F42B1A4}"/>
                  </a:ext>
                </a:extLst>
              </p:cNvPr>
              <p:cNvSpPr/>
              <p:nvPr/>
            </p:nvSpPr>
            <p:spPr>
              <a:xfrm rot="19922172">
                <a:off x="5274371" y="3250237"/>
                <a:ext cx="98612" cy="98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0" name="Oval 149">
                <a:extLst>
                  <a:ext uri="{FF2B5EF4-FFF2-40B4-BE49-F238E27FC236}">
                    <a16:creationId xmlns:a16="http://schemas.microsoft.com/office/drawing/2014/main" id="{BA5E61B5-587C-4894-A0CB-2CAC606171B6}"/>
                  </a:ext>
                </a:extLst>
              </p:cNvPr>
              <p:cNvSpPr/>
              <p:nvPr/>
            </p:nvSpPr>
            <p:spPr>
              <a:xfrm rot="19922172">
                <a:off x="5372059" y="2718051"/>
                <a:ext cx="98612" cy="98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1" name="Oval 150">
                <a:extLst>
                  <a:ext uri="{FF2B5EF4-FFF2-40B4-BE49-F238E27FC236}">
                    <a16:creationId xmlns:a16="http://schemas.microsoft.com/office/drawing/2014/main" id="{44039186-2555-42FA-8320-7EF431EB4B3A}"/>
                  </a:ext>
                </a:extLst>
              </p:cNvPr>
              <p:cNvSpPr/>
              <p:nvPr/>
            </p:nvSpPr>
            <p:spPr>
              <a:xfrm rot="19922172">
                <a:off x="5197472" y="3130461"/>
                <a:ext cx="60544" cy="6054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2" name="Oval 151">
                <a:extLst>
                  <a:ext uri="{FF2B5EF4-FFF2-40B4-BE49-F238E27FC236}">
                    <a16:creationId xmlns:a16="http://schemas.microsoft.com/office/drawing/2014/main" id="{E81FCCFF-9239-4771-8393-ADE26CB560D2}"/>
                  </a:ext>
                </a:extLst>
              </p:cNvPr>
              <p:cNvSpPr/>
              <p:nvPr/>
            </p:nvSpPr>
            <p:spPr>
              <a:xfrm rot="19922172">
                <a:off x="5393057" y="2341477"/>
                <a:ext cx="98612" cy="98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32" name="Rounded Rectangle 15360">
              <a:extLst>
                <a:ext uri="{FF2B5EF4-FFF2-40B4-BE49-F238E27FC236}">
                  <a16:creationId xmlns:a16="http://schemas.microsoft.com/office/drawing/2014/main" id="{DD228D9E-EBF5-4CAB-8054-C0DBB5A0BFBD}"/>
                </a:ext>
              </a:extLst>
            </p:cNvPr>
            <p:cNvSpPr/>
            <p:nvPr/>
          </p:nvSpPr>
          <p:spPr>
            <a:xfrm>
              <a:off x="10262855" y="2635207"/>
              <a:ext cx="949854" cy="197886"/>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3" name="Rounded Rectangle 66">
              <a:extLst>
                <a:ext uri="{FF2B5EF4-FFF2-40B4-BE49-F238E27FC236}">
                  <a16:creationId xmlns:a16="http://schemas.microsoft.com/office/drawing/2014/main" id="{3D9F7964-6C65-4B3D-9913-39E65DF1267E}"/>
                </a:ext>
              </a:extLst>
            </p:cNvPr>
            <p:cNvSpPr/>
            <p:nvPr/>
          </p:nvSpPr>
          <p:spPr>
            <a:xfrm>
              <a:off x="8198194" y="2635207"/>
              <a:ext cx="949854" cy="197886"/>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4" name="Rounded Rectangle 15362">
              <a:extLst>
                <a:ext uri="{FF2B5EF4-FFF2-40B4-BE49-F238E27FC236}">
                  <a16:creationId xmlns:a16="http://schemas.microsoft.com/office/drawing/2014/main" id="{DB30BC35-8A53-49F3-B31B-F21D5D4D5388}"/>
                </a:ext>
              </a:extLst>
            </p:cNvPr>
            <p:cNvSpPr/>
            <p:nvPr/>
          </p:nvSpPr>
          <p:spPr>
            <a:xfrm>
              <a:off x="8818664" y="5646836"/>
              <a:ext cx="1781332" cy="261841"/>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5" name="Rounded Rectangle 68">
              <a:extLst>
                <a:ext uri="{FF2B5EF4-FFF2-40B4-BE49-F238E27FC236}">
                  <a16:creationId xmlns:a16="http://schemas.microsoft.com/office/drawing/2014/main" id="{ED01B2C6-B6B9-4F21-9D68-B303987CA031}"/>
                </a:ext>
              </a:extLst>
            </p:cNvPr>
            <p:cNvSpPr/>
            <p:nvPr/>
          </p:nvSpPr>
          <p:spPr>
            <a:xfrm>
              <a:off x="8364548" y="5790029"/>
              <a:ext cx="2689563" cy="261841"/>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pic>
        <p:nvPicPr>
          <p:cNvPr id="6146" name="Picture 71632">
            <a:extLst>
              <a:ext uri="{FF2B5EF4-FFF2-40B4-BE49-F238E27FC236}">
                <a16:creationId xmlns:a16="http://schemas.microsoft.com/office/drawing/2014/main" id="{FB013438-9AD5-4B11-9C62-BDABEAB4DC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3655" y="4840970"/>
            <a:ext cx="430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Metin kutusu 183">
            <a:extLst>
              <a:ext uri="{FF2B5EF4-FFF2-40B4-BE49-F238E27FC236}">
                <a16:creationId xmlns:a16="http://schemas.microsoft.com/office/drawing/2014/main" id="{3944F04F-65BB-4750-A1E4-1B010E5A6601}"/>
              </a:ext>
            </a:extLst>
          </p:cNvPr>
          <p:cNvSpPr txBox="1"/>
          <p:nvPr/>
        </p:nvSpPr>
        <p:spPr>
          <a:xfrm>
            <a:off x="5661112" y="5432642"/>
            <a:ext cx="1134820" cy="584775"/>
          </a:xfrm>
          <a:prstGeom prst="rect">
            <a:avLst/>
          </a:prstGeom>
          <a:noFill/>
        </p:spPr>
        <p:txBody>
          <a:bodyPr wrap="square">
            <a:spAutoFit/>
          </a:bodyPr>
          <a:lstStyle/>
          <a:p>
            <a:r>
              <a:rPr lang="en-US" sz="3200" b="1" dirty="0">
                <a:solidFill>
                  <a:srgbClr val="000000"/>
                </a:solidFill>
                <a:effectLst/>
                <a:latin typeface="Bell MT" panose="02020503060305020303" pitchFamily="18" charset="0"/>
                <a:ea typeface="Times New Roman" panose="02020603050405020304" pitchFamily="18" charset="0"/>
              </a:rPr>
              <a:t>3 ay</a:t>
            </a:r>
            <a:endParaRPr lang="tr-TR" sz="3200" b="1" dirty="0">
              <a:latin typeface="Bell MT" panose="02020503060305020303" pitchFamily="18" charset="0"/>
            </a:endParaRPr>
          </a:p>
        </p:txBody>
      </p:sp>
      <p:sp>
        <p:nvSpPr>
          <p:cNvPr id="185" name="Metin kutusu 184">
            <a:extLst>
              <a:ext uri="{FF2B5EF4-FFF2-40B4-BE49-F238E27FC236}">
                <a16:creationId xmlns:a16="http://schemas.microsoft.com/office/drawing/2014/main" id="{66180C82-B9F9-4C8A-B610-3303B96D5D34}"/>
              </a:ext>
            </a:extLst>
          </p:cNvPr>
          <p:cNvSpPr txBox="1"/>
          <p:nvPr/>
        </p:nvSpPr>
        <p:spPr>
          <a:xfrm rot="10800000" flipV="1">
            <a:off x="6641436" y="5226702"/>
            <a:ext cx="1334312" cy="584775"/>
          </a:xfrm>
          <a:prstGeom prst="rect">
            <a:avLst/>
          </a:prstGeom>
          <a:noFill/>
        </p:spPr>
        <p:txBody>
          <a:bodyPr wrap="square">
            <a:spAutoFit/>
          </a:bodyPr>
          <a:lstStyle/>
          <a:p>
            <a:r>
              <a:rPr lang="en-US" sz="3200" b="1" dirty="0">
                <a:solidFill>
                  <a:srgbClr val="FF0000"/>
                </a:solidFill>
                <a:effectLst/>
                <a:latin typeface="Bell MT" panose="02020503060305020303" pitchFamily="18" charset="0"/>
                <a:ea typeface="Calibri" panose="020F0502020204030204" pitchFamily="34" charset="0"/>
              </a:rPr>
              <a:t>5 </a:t>
            </a:r>
            <a:r>
              <a:rPr lang="en-US" sz="3200" b="1" dirty="0" err="1">
                <a:solidFill>
                  <a:srgbClr val="FF0000"/>
                </a:solidFill>
                <a:effectLst/>
                <a:latin typeface="Bell MT" panose="02020503060305020303" pitchFamily="18" charset="0"/>
                <a:ea typeface="Calibri" panose="020F0502020204030204" pitchFamily="34" charset="0"/>
              </a:rPr>
              <a:t>gün</a:t>
            </a:r>
            <a:endParaRPr lang="tr-TR" sz="3200" b="1" dirty="0">
              <a:solidFill>
                <a:srgbClr val="FF0000"/>
              </a:solidFill>
              <a:latin typeface="Bell MT" panose="02020503060305020303" pitchFamily="18" charset="0"/>
            </a:endParaRPr>
          </a:p>
        </p:txBody>
      </p:sp>
      <p:sp>
        <p:nvSpPr>
          <p:cNvPr id="186" name="Metin kutusu 185">
            <a:extLst>
              <a:ext uri="{FF2B5EF4-FFF2-40B4-BE49-F238E27FC236}">
                <a16:creationId xmlns:a16="http://schemas.microsoft.com/office/drawing/2014/main" id="{43D7885F-F1E6-430E-9F6C-3B3D18F55847}"/>
              </a:ext>
            </a:extLst>
          </p:cNvPr>
          <p:cNvSpPr txBox="1"/>
          <p:nvPr/>
        </p:nvSpPr>
        <p:spPr>
          <a:xfrm rot="10800000" flipV="1">
            <a:off x="7907127" y="5261835"/>
            <a:ext cx="1607934" cy="584775"/>
          </a:xfrm>
          <a:prstGeom prst="rect">
            <a:avLst/>
          </a:prstGeom>
          <a:noFill/>
        </p:spPr>
        <p:txBody>
          <a:bodyPr wrap="square">
            <a:spAutoFit/>
          </a:bodyPr>
          <a:lstStyle/>
          <a:p>
            <a:r>
              <a:rPr lang="en-US" sz="3200" b="1" dirty="0">
                <a:solidFill>
                  <a:srgbClr val="FF0000"/>
                </a:solidFill>
                <a:effectLst/>
                <a:latin typeface="Bell MT" panose="02020503060305020303" pitchFamily="18" charset="0"/>
                <a:ea typeface="Calibri" panose="020F0502020204030204" pitchFamily="34" charset="0"/>
              </a:rPr>
              <a:t>21 gun</a:t>
            </a:r>
            <a:endParaRPr lang="tr-TR" sz="3200" b="1" dirty="0">
              <a:solidFill>
                <a:srgbClr val="FF0000"/>
              </a:solidFill>
              <a:latin typeface="Bell MT" panose="02020503060305020303" pitchFamily="18" charset="0"/>
            </a:endParaRPr>
          </a:p>
        </p:txBody>
      </p:sp>
      <p:sp>
        <p:nvSpPr>
          <p:cNvPr id="188" name="Metin kutusu 187">
            <a:extLst>
              <a:ext uri="{FF2B5EF4-FFF2-40B4-BE49-F238E27FC236}">
                <a16:creationId xmlns:a16="http://schemas.microsoft.com/office/drawing/2014/main" id="{FAF3356F-436D-499F-BBC2-32FB8481E135}"/>
              </a:ext>
            </a:extLst>
          </p:cNvPr>
          <p:cNvSpPr txBox="1"/>
          <p:nvPr/>
        </p:nvSpPr>
        <p:spPr>
          <a:xfrm flipH="1">
            <a:off x="9954299" y="5281897"/>
            <a:ext cx="1221811" cy="610039"/>
          </a:xfrm>
          <a:prstGeom prst="rect">
            <a:avLst/>
          </a:prstGeom>
          <a:noFill/>
        </p:spPr>
        <p:txBody>
          <a:bodyPr wrap="square">
            <a:spAutoFit/>
          </a:bodyPr>
          <a:lstStyle/>
          <a:p>
            <a:pPr>
              <a:lnSpc>
                <a:spcPct val="108000"/>
              </a:lnSpc>
              <a:spcAft>
                <a:spcPts val="15"/>
              </a:spcAft>
              <a:tabLst>
                <a:tab pos="1757680" algn="ctr"/>
                <a:tab pos="2814320" algn="ctr"/>
                <a:tab pos="4074795" algn="ctr"/>
                <a:tab pos="6296660" algn="ctr"/>
              </a:tabLst>
            </a:pPr>
            <a:r>
              <a:rPr lang="en-US" sz="3200" b="1" dirty="0">
                <a:solidFill>
                  <a:srgbClr val="000000"/>
                </a:solidFill>
                <a:effectLst/>
                <a:latin typeface="Bell MT" panose="02020503060305020303" pitchFamily="18" charset="0"/>
                <a:ea typeface="Times New Roman" panose="02020603050405020304" pitchFamily="18" charset="0"/>
              </a:rPr>
              <a:t>24 ay</a:t>
            </a:r>
            <a:endParaRPr lang="tr-TR" sz="3200" b="1" dirty="0">
              <a:solidFill>
                <a:srgbClr val="000000"/>
              </a:solidFill>
              <a:effectLst/>
              <a:latin typeface="Bell MT" panose="02020503060305020303" pitchFamily="18" charset="0"/>
              <a:ea typeface="Calibri" panose="020F0502020204030204" pitchFamily="34" charset="0"/>
            </a:endParaRPr>
          </a:p>
        </p:txBody>
      </p:sp>
    </p:spTree>
    <p:extLst>
      <p:ext uri="{BB962C8B-B14F-4D97-AF65-F5344CB8AC3E}">
        <p14:creationId xmlns:p14="http://schemas.microsoft.com/office/powerpoint/2010/main" val="3917756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063831" y="1457689"/>
            <a:ext cx="6094378" cy="400110"/>
          </a:xfrm>
          <a:prstGeom prst="rect">
            <a:avLst/>
          </a:prstGeom>
          <a:noFill/>
        </p:spPr>
        <p:txBody>
          <a:bodyPr wrap="square">
            <a:spAutoFit/>
          </a:bodyPr>
          <a:lstStyle/>
          <a:p>
            <a:endParaRPr lang="tr-TR" sz="2000" dirty="0"/>
          </a:p>
        </p:txBody>
      </p:sp>
      <p:sp>
        <p:nvSpPr>
          <p:cNvPr id="15" name="Metin kutusu 14">
            <a:hlinkClick r:id="rId3" action="ppaction://hlinksldjump"/>
            <a:extLst>
              <a:ext uri="{FF2B5EF4-FFF2-40B4-BE49-F238E27FC236}">
                <a16:creationId xmlns:a16="http://schemas.microsoft.com/office/drawing/2014/main" id="{A3350D6B-D14F-4333-9CFE-BD6A33F1AA40}"/>
              </a:ext>
            </a:extLst>
          </p:cNvPr>
          <p:cNvSpPr txBox="1"/>
          <p:nvPr/>
        </p:nvSpPr>
        <p:spPr>
          <a:xfrm>
            <a:off x="2063831" y="3542818"/>
            <a:ext cx="6094378" cy="400110"/>
          </a:xfrm>
          <a:prstGeom prst="rect">
            <a:avLst/>
          </a:prstGeom>
          <a:noFill/>
        </p:spPr>
        <p:txBody>
          <a:bodyPr wrap="square">
            <a:spAutoFit/>
          </a:bodyPr>
          <a:lstStyle/>
          <a:p>
            <a:endParaRPr lang="tr-TR" sz="2000" dirty="0"/>
          </a:p>
        </p:txBody>
      </p:sp>
      <p:sp>
        <p:nvSpPr>
          <p:cNvPr id="17" name="Metin kutusu 16">
            <a:hlinkClick r:id="rId4"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35</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Up 5">
            <a:extLst>
              <a:ext uri="{FF2B5EF4-FFF2-40B4-BE49-F238E27FC236}">
                <a16:creationId xmlns:a16="http://schemas.microsoft.com/office/drawing/2014/main" id="{055E9530-324C-4831-A46E-6FAF8E01B1F8}"/>
              </a:ext>
            </a:extLst>
          </p:cNvPr>
          <p:cNvSpPr/>
          <p:nvPr/>
        </p:nvSpPr>
        <p:spPr>
          <a:xfrm rot="3771806" flipH="1">
            <a:off x="194053" y="1426423"/>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2" name="Arrow: Up 5">
            <a:extLst>
              <a:ext uri="{FF2B5EF4-FFF2-40B4-BE49-F238E27FC236}">
                <a16:creationId xmlns:a16="http://schemas.microsoft.com/office/drawing/2014/main" id="{8B9CDC56-AC80-4C76-B27B-F11D93DD48A4}"/>
              </a:ext>
            </a:extLst>
          </p:cNvPr>
          <p:cNvSpPr/>
          <p:nvPr/>
        </p:nvSpPr>
        <p:spPr>
          <a:xfrm rot="3771806" flipH="1">
            <a:off x="4812892" y="2251319"/>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
        <p:nvSpPr>
          <p:cNvPr id="24" name="Metin kutusu 23">
            <a:extLst>
              <a:ext uri="{FF2B5EF4-FFF2-40B4-BE49-F238E27FC236}">
                <a16:creationId xmlns:a16="http://schemas.microsoft.com/office/drawing/2014/main" id="{08EB19E4-5924-4D65-A014-910EEC3C2A91}"/>
              </a:ext>
            </a:extLst>
          </p:cNvPr>
          <p:cNvSpPr txBox="1"/>
          <p:nvPr/>
        </p:nvSpPr>
        <p:spPr>
          <a:xfrm>
            <a:off x="848139" y="1781679"/>
            <a:ext cx="4134299" cy="1618713"/>
          </a:xfrm>
          <a:prstGeom prst="rect">
            <a:avLst/>
          </a:prstGeom>
          <a:noFill/>
        </p:spPr>
        <p:txBody>
          <a:bodyPr wrap="square">
            <a:spAutoFit/>
          </a:bodyPr>
          <a:lstStyle/>
          <a:p>
            <a:pPr algn="just">
              <a:lnSpc>
                <a:spcPct val="106000"/>
              </a:lnSpc>
              <a:spcAft>
                <a:spcPts val="20"/>
              </a:spcAft>
            </a:pPr>
            <a:r>
              <a:rPr lang="en-US" sz="2800" b="1" u="sng" dirty="0" err="1">
                <a:solidFill>
                  <a:srgbClr val="FF0000"/>
                </a:solidFill>
                <a:effectLst/>
                <a:latin typeface="Bell MT" panose="02020503060305020303" pitchFamily="18" charset="0"/>
                <a:ea typeface="Calibri" panose="020F0502020204030204" pitchFamily="34" charset="0"/>
              </a:rPr>
              <a:t>Ortaklık</a:t>
            </a:r>
            <a:r>
              <a:rPr lang="en-US" sz="2800" b="1" u="sng" dirty="0">
                <a:solidFill>
                  <a:srgbClr val="FF0000"/>
                </a:solidFill>
                <a:effectLst/>
                <a:latin typeface="Bell MT" panose="02020503060305020303" pitchFamily="18" charset="0"/>
                <a:ea typeface="Calibri" panose="020F0502020204030204" pitchFamily="34" charset="0"/>
              </a:rPr>
              <a:t> </a:t>
            </a:r>
            <a:r>
              <a:rPr lang="en-US" sz="2800" b="1" u="sng" dirty="0" err="1">
                <a:solidFill>
                  <a:srgbClr val="FF0000"/>
                </a:solidFill>
                <a:effectLst/>
                <a:latin typeface="Bell MT" panose="02020503060305020303" pitchFamily="18" charset="0"/>
                <a:ea typeface="Calibri" panose="020F0502020204030204" pitchFamily="34" charset="0"/>
              </a:rPr>
              <a:t>Kompozisyonu</a:t>
            </a:r>
            <a:r>
              <a:rPr lang="en-US" sz="2800" b="1" u="sng" dirty="0">
                <a:solidFill>
                  <a:srgbClr val="FF0000"/>
                </a:solidFill>
                <a:effectLst/>
                <a:latin typeface="Bell MT" panose="02020503060305020303" pitchFamily="18" charset="0"/>
                <a:ea typeface="Calibri" panose="020F0502020204030204" pitchFamily="34" charset="0"/>
              </a:rPr>
              <a:t>: </a:t>
            </a:r>
            <a:r>
              <a:rPr lang="en-US" sz="2800" dirty="0">
                <a:solidFill>
                  <a:srgbClr val="000000"/>
                </a:solidFill>
                <a:effectLst/>
                <a:latin typeface="Bell MT" panose="02020503060305020303" pitchFamily="18" charset="0"/>
                <a:ea typeface="Calibri" panose="020F0502020204030204" pitchFamily="34" charset="0"/>
              </a:rPr>
              <a:t>Program </a:t>
            </a:r>
            <a:r>
              <a:rPr lang="en-US" sz="2800" dirty="0" err="1">
                <a:solidFill>
                  <a:srgbClr val="000000"/>
                </a:solidFill>
                <a:effectLst/>
                <a:latin typeface="Bell MT" panose="02020503060305020303" pitchFamily="18" charset="0"/>
                <a:ea typeface="Calibri" panose="020F0502020204030204" pitchFamily="34" charset="0"/>
              </a:rPr>
              <a:t>Ülkeleri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Ortak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Ülkelerden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az</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iki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ortak</a:t>
            </a:r>
            <a:endParaRPr lang="tr-TR" sz="2800" dirty="0">
              <a:solidFill>
                <a:srgbClr val="000000"/>
              </a:solidFill>
              <a:effectLst/>
              <a:latin typeface="Bell MT" panose="02020503060305020303" pitchFamily="18" charset="0"/>
              <a:ea typeface="Calibri" panose="020F0502020204030204" pitchFamily="34" charset="0"/>
            </a:endParaRPr>
          </a:p>
          <a:p>
            <a:pPr algn="just">
              <a:lnSpc>
                <a:spcPct val="106000"/>
              </a:lnSpc>
              <a:spcAft>
                <a:spcPts val="20"/>
              </a:spcAft>
            </a:pPr>
            <a:endParaRPr lang="tr-TR" sz="1000" dirty="0">
              <a:solidFill>
                <a:srgbClr val="000000"/>
              </a:solidFill>
              <a:effectLst/>
              <a:latin typeface="Calibri" panose="020F0502020204030204" pitchFamily="34" charset="0"/>
              <a:ea typeface="Calibri" panose="020F0502020204030204" pitchFamily="34" charset="0"/>
            </a:endParaRPr>
          </a:p>
        </p:txBody>
      </p:sp>
      <p:sp>
        <p:nvSpPr>
          <p:cNvPr id="25" name="Metin kutusu 24">
            <a:extLst>
              <a:ext uri="{FF2B5EF4-FFF2-40B4-BE49-F238E27FC236}">
                <a16:creationId xmlns:a16="http://schemas.microsoft.com/office/drawing/2014/main" id="{E001ADB1-537D-4F13-9B50-1CE8F9BD1CEB}"/>
              </a:ext>
            </a:extLst>
          </p:cNvPr>
          <p:cNvSpPr txBox="1"/>
          <p:nvPr/>
        </p:nvSpPr>
        <p:spPr>
          <a:xfrm>
            <a:off x="5607292" y="2061610"/>
            <a:ext cx="6094378" cy="3511089"/>
          </a:xfrm>
          <a:prstGeom prst="rect">
            <a:avLst/>
          </a:prstGeom>
          <a:noFill/>
        </p:spPr>
        <p:txBody>
          <a:bodyPr wrap="square">
            <a:spAutoFit/>
          </a:bodyPr>
          <a:lstStyle/>
          <a:p>
            <a:pPr marR="163830" algn="just">
              <a:lnSpc>
                <a:spcPct val="106000"/>
              </a:lnSpc>
              <a:spcAft>
                <a:spcPts val="20"/>
              </a:spcAft>
            </a:pPr>
            <a:r>
              <a:rPr lang="en-US" sz="2800" b="1" u="sng" dirty="0" err="1">
                <a:solidFill>
                  <a:srgbClr val="FF0000"/>
                </a:solidFill>
                <a:effectLst/>
                <a:latin typeface="Bell MT" panose="02020503060305020303" pitchFamily="18" charset="0"/>
                <a:ea typeface="Calibri" panose="020F0502020204030204" pitchFamily="34" charset="0"/>
              </a:rPr>
              <a:t>Katılımc</a:t>
            </a:r>
            <a:r>
              <a:rPr lang="tr-TR" sz="2800" b="1" u="sng" dirty="0">
                <a:solidFill>
                  <a:srgbClr val="FF0000"/>
                </a:solidFill>
                <a:latin typeface="Bell MT" panose="02020503060305020303" pitchFamily="18" charset="0"/>
                <a:ea typeface="Calibri" panose="020F0502020204030204" pitchFamily="34" charset="0"/>
              </a:rPr>
              <a:t>ı</a:t>
            </a:r>
            <a:r>
              <a:rPr lang="en-US" sz="2800" b="1" u="sng" dirty="0" err="1">
                <a:solidFill>
                  <a:srgbClr val="FF0000"/>
                </a:solidFill>
                <a:effectLst/>
                <a:latin typeface="Bell MT" panose="02020503060305020303" pitchFamily="18" charset="0"/>
                <a:ea typeface="Calibri" panose="020F0502020204030204" pitchFamily="34" charset="0"/>
              </a:rPr>
              <a:t>Kurum</a:t>
            </a:r>
            <a:r>
              <a:rPr lang="en-US" sz="2800" b="1" u="sng" dirty="0">
                <a:solidFill>
                  <a:srgbClr val="FF0000"/>
                </a:solidFill>
                <a:effectLst/>
                <a:latin typeface="Bell MT" panose="02020503060305020303" pitchFamily="18" charset="0"/>
                <a:ea typeface="Calibri" panose="020F0502020204030204" pitchFamily="34" charset="0"/>
              </a:rPr>
              <a:t>/</a:t>
            </a:r>
            <a:r>
              <a:rPr lang="en-US" sz="2800" b="1" u="sng" dirty="0" err="1">
                <a:solidFill>
                  <a:srgbClr val="FF0000"/>
                </a:solidFill>
                <a:effectLst/>
                <a:latin typeface="Bell MT" panose="02020503060305020303" pitchFamily="18" charset="0"/>
                <a:ea typeface="Calibri" panose="020F0502020204030204" pitchFamily="34" charset="0"/>
              </a:rPr>
              <a:t>KuruIuşIarın</a:t>
            </a:r>
            <a:r>
              <a:rPr lang="en-US" sz="2800" b="1" u="sng" dirty="0">
                <a:solidFill>
                  <a:srgbClr val="FF0000"/>
                </a:solidFill>
                <a:effectLst/>
                <a:latin typeface="Bell MT" panose="02020503060305020303" pitchFamily="18" charset="0"/>
                <a:ea typeface="Calibri" panose="020F0502020204030204" pitchFamily="34" charset="0"/>
              </a:rPr>
              <a:t> </a:t>
            </a:r>
            <a:r>
              <a:rPr lang="en-US" sz="2800" b="1" u="sng" dirty="0" err="1">
                <a:solidFill>
                  <a:srgbClr val="FF0000"/>
                </a:solidFill>
                <a:effectLst/>
                <a:latin typeface="Bell MT" panose="02020503060305020303" pitchFamily="18" charset="0"/>
                <a:ea typeface="Calibri" panose="020F0502020204030204" pitchFamily="34" charset="0"/>
              </a:rPr>
              <a:t>Sayısı</a:t>
            </a:r>
            <a:r>
              <a:rPr lang="en-US" sz="2800" b="1" u="sng" dirty="0">
                <a:solidFill>
                  <a:srgbClr val="FF0000"/>
                </a:solidFill>
                <a:effectLst/>
                <a:latin typeface="Bell MT" panose="02020503060305020303" pitchFamily="18" charset="0"/>
                <a:ea typeface="Calibri" panose="020F0502020204030204" pitchFamily="34" charset="0"/>
              </a:rPr>
              <a:t> </a:t>
            </a:r>
            <a:r>
              <a:rPr lang="en-US" sz="2800" b="1" u="sng" dirty="0" err="1">
                <a:solidFill>
                  <a:srgbClr val="FF0000"/>
                </a:solidFill>
                <a:effectLst/>
                <a:latin typeface="Bell MT" panose="02020503060305020303" pitchFamily="18" charset="0"/>
                <a:ea typeface="Calibri" panose="020F0502020204030204" pitchFamily="34" charset="0"/>
              </a:rPr>
              <a:t>ve</a:t>
            </a:r>
            <a:r>
              <a:rPr lang="en-US" sz="2800" b="1" u="sng" dirty="0">
                <a:solidFill>
                  <a:srgbClr val="FF0000"/>
                </a:solidFill>
                <a:effectLst/>
                <a:latin typeface="Bell MT" panose="02020503060305020303" pitchFamily="18" charset="0"/>
                <a:ea typeface="Calibri" panose="020F0502020204030204" pitchFamily="34" charset="0"/>
              </a:rPr>
              <a:t> </a:t>
            </a:r>
            <a:r>
              <a:rPr lang="en-US" sz="2800" b="1" u="sng" dirty="0" err="1">
                <a:solidFill>
                  <a:srgbClr val="FF0000"/>
                </a:solidFill>
                <a:effectLst/>
                <a:latin typeface="Bell MT" panose="02020503060305020303" pitchFamily="18" charset="0"/>
                <a:ea typeface="Calibri" panose="020F0502020204030204" pitchFamily="34" charset="0"/>
              </a:rPr>
              <a:t>Profili</a:t>
            </a:r>
            <a:r>
              <a:rPr lang="en-US" sz="2800" b="1" u="sng" dirty="0">
                <a:solidFill>
                  <a:srgbClr val="FF0000"/>
                </a:solidFill>
                <a:effectLst/>
                <a:latin typeface="Bell MT" panose="02020503060305020303" pitchFamily="18" charset="0"/>
                <a:ea typeface="Calibri" panose="020F0502020204030204" pitchFamily="34" charset="0"/>
              </a:rPr>
              <a:t>:</a:t>
            </a:r>
            <a:r>
              <a:rPr lang="en-US" sz="2400" dirty="0">
                <a:solidFill>
                  <a:srgbClr val="000000"/>
                </a:solidFill>
                <a:effectLst/>
                <a:latin typeface="Bell MT" panose="02020503060305020303" pitchFamily="18" charset="0"/>
                <a:ea typeface="Calibri" panose="020F0502020204030204" pitchFamily="34" charset="0"/>
              </a:rPr>
              <a:t> Bir </a:t>
            </a:r>
            <a:r>
              <a:rPr lang="en-US" sz="2400" dirty="0" err="1">
                <a:solidFill>
                  <a:srgbClr val="000000"/>
                </a:solidFill>
                <a:effectLst/>
                <a:latin typeface="Bell MT" panose="02020503060305020303" pitchFamily="18" charset="0"/>
                <a:ea typeface="Calibri" panose="020F0502020204030204" pitchFamily="34" charset="0"/>
              </a:rPr>
              <a:t>hareketlilik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faaliyeti</a:t>
            </a:r>
            <a:r>
              <a:rPr lang="en-US" sz="2400" dirty="0">
                <a:solidFill>
                  <a:srgbClr val="000000"/>
                </a:solidFill>
                <a:effectLst/>
                <a:latin typeface="Bell MT" panose="02020503060305020303" pitchFamily="18" charset="0"/>
                <a:ea typeface="Calibri" panose="020F0502020204030204" pitchFamily="34" charset="0"/>
              </a:rPr>
              <a:t> ulus </a:t>
            </a:r>
            <a:r>
              <a:rPr lang="en-US" sz="2400" dirty="0" err="1">
                <a:solidFill>
                  <a:srgbClr val="000000"/>
                </a:solidFill>
                <a:effectLst/>
                <a:latin typeface="Bell MT" panose="02020503060305020303" pitchFamily="18" charset="0"/>
                <a:ea typeface="Calibri" panose="020F0502020204030204" pitchFamily="34" charset="0"/>
              </a:rPr>
              <a:t>ötesidir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ve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farklı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ülkelerden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azından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iki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katılımcı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kurum</a:t>
            </a:r>
            <a:r>
              <a:rPr lang="en-US" sz="2400" dirty="0">
                <a:solidFill>
                  <a:srgbClr val="000000"/>
                </a:solidFill>
                <a:effectLst/>
                <a:latin typeface="Bell MT" panose="02020503060305020303" pitchFamily="18" charset="0"/>
                <a:ea typeface="Calibri" panose="020F0502020204030204" pitchFamily="34" charset="0"/>
              </a:rPr>
              <a:t>/</a:t>
            </a:r>
            <a:r>
              <a:rPr lang="en-US" sz="2400" dirty="0" err="1">
                <a:solidFill>
                  <a:srgbClr val="000000"/>
                </a:solidFill>
                <a:effectLst/>
                <a:latin typeface="Bell MT" panose="02020503060305020303" pitchFamily="18" charset="0"/>
                <a:ea typeface="Calibri" panose="020F0502020204030204" pitchFamily="34" charset="0"/>
              </a:rPr>
              <a:t>kuruluş</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içerir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Gönderen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ve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Ev</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Sahibi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kurum</a:t>
            </a:r>
            <a:r>
              <a:rPr lang="en-US" sz="2400" dirty="0">
                <a:solidFill>
                  <a:srgbClr val="000000"/>
                </a:solidFill>
                <a:effectLst/>
                <a:latin typeface="Bell MT" panose="02020503060305020303" pitchFamily="18" charset="0"/>
                <a:ea typeface="Calibri" panose="020F0502020204030204" pitchFamily="34" charset="0"/>
              </a:rPr>
              <a:t>/</a:t>
            </a:r>
            <a:r>
              <a:rPr lang="en-US" sz="2400" dirty="0" err="1">
                <a:solidFill>
                  <a:srgbClr val="000000"/>
                </a:solidFill>
                <a:effectLst/>
                <a:latin typeface="Bell MT" panose="02020503060305020303" pitchFamily="18" charset="0"/>
                <a:ea typeface="Calibri" panose="020F0502020204030204" pitchFamily="34" charset="0"/>
              </a:rPr>
              <a:t>kuruluş</a:t>
            </a:r>
            <a:r>
              <a:rPr lang="en-US" sz="2400" dirty="0">
                <a:solidFill>
                  <a:srgbClr val="000000"/>
                </a:solidFill>
                <a:effectLst/>
                <a:latin typeface="Bell MT" panose="02020503060305020303" pitchFamily="18" charset="0"/>
                <a:ea typeface="Calibri" panose="020F0502020204030204" pitchFamily="34" charset="0"/>
              </a:rPr>
              <a:t>).</a:t>
            </a:r>
            <a:endParaRPr lang="tr-TR" sz="2400" dirty="0">
              <a:solidFill>
                <a:srgbClr val="000000"/>
              </a:solidFill>
              <a:effectLst/>
              <a:latin typeface="Bell MT" panose="02020503060305020303" pitchFamily="18" charset="0"/>
              <a:ea typeface="Calibri" panose="020F0502020204030204" pitchFamily="34" charset="0"/>
            </a:endParaRPr>
          </a:p>
          <a:p>
            <a:pPr marR="163830" algn="just">
              <a:lnSpc>
                <a:spcPct val="106000"/>
              </a:lnSpc>
              <a:spcAft>
                <a:spcPts val="20"/>
              </a:spcAft>
            </a:pPr>
            <a:endParaRPr lang="tr-TR" sz="2400" dirty="0">
              <a:solidFill>
                <a:srgbClr val="000000"/>
              </a:solidFill>
              <a:latin typeface="Bell MT" panose="02020503060305020303" pitchFamily="18" charset="0"/>
              <a:ea typeface="Calibri" panose="020F0502020204030204" pitchFamily="34" charset="0"/>
            </a:endParaRPr>
          </a:p>
          <a:p>
            <a:pPr marR="163830" algn="just">
              <a:lnSpc>
                <a:spcPct val="106000"/>
              </a:lnSpc>
              <a:spcAft>
                <a:spcPts val="20"/>
              </a:spcAft>
            </a:pPr>
            <a:endParaRPr lang="tr-TR" sz="2400" dirty="0">
              <a:solidFill>
                <a:srgbClr val="000000"/>
              </a:solidFill>
              <a:effectLst/>
              <a:latin typeface="Bell MT" panose="02020503060305020303" pitchFamily="18" charset="0"/>
              <a:ea typeface="Calibri" panose="020F0502020204030204" pitchFamily="34" charset="0"/>
            </a:endParaRPr>
          </a:p>
          <a:p>
            <a:pPr marR="163830" algn="just">
              <a:lnSpc>
                <a:spcPct val="106000"/>
              </a:lnSpc>
              <a:spcAft>
                <a:spcPts val="20"/>
              </a:spcAft>
            </a:pPr>
            <a:endParaRPr lang="tr-TR" sz="2400" dirty="0">
              <a:solidFill>
                <a:srgbClr val="000000"/>
              </a:solidFill>
              <a:effectLst/>
              <a:latin typeface="Bell MT" panose="02020503060305020303" pitchFamily="18" charset="0"/>
              <a:ea typeface="Calibri" panose="020F0502020204030204" pitchFamily="34" charset="0"/>
            </a:endParaRPr>
          </a:p>
          <a:p>
            <a:pPr algn="just">
              <a:lnSpc>
                <a:spcPct val="106000"/>
              </a:lnSpc>
              <a:spcAft>
                <a:spcPts val="20"/>
              </a:spcAft>
            </a:pPr>
            <a:endParaRPr lang="tr-TR" sz="1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2324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063831" y="1457689"/>
            <a:ext cx="6094378" cy="400110"/>
          </a:xfrm>
          <a:prstGeom prst="rect">
            <a:avLst/>
          </a:prstGeom>
          <a:noFill/>
        </p:spPr>
        <p:txBody>
          <a:bodyPr wrap="square">
            <a:spAutoFit/>
          </a:bodyPr>
          <a:lstStyle/>
          <a:p>
            <a:endParaRPr lang="tr-TR" sz="2000" dirty="0"/>
          </a:p>
        </p:txBody>
      </p:sp>
      <p:sp>
        <p:nvSpPr>
          <p:cNvPr id="15" name="Metin kutusu 14">
            <a:hlinkClick r:id="rId3" action="ppaction://hlinksldjump"/>
            <a:extLst>
              <a:ext uri="{FF2B5EF4-FFF2-40B4-BE49-F238E27FC236}">
                <a16:creationId xmlns:a16="http://schemas.microsoft.com/office/drawing/2014/main" id="{A3350D6B-D14F-4333-9CFE-BD6A33F1AA40}"/>
              </a:ext>
            </a:extLst>
          </p:cNvPr>
          <p:cNvSpPr txBox="1"/>
          <p:nvPr/>
        </p:nvSpPr>
        <p:spPr>
          <a:xfrm>
            <a:off x="2063831" y="3542818"/>
            <a:ext cx="6094378" cy="400110"/>
          </a:xfrm>
          <a:prstGeom prst="rect">
            <a:avLst/>
          </a:prstGeom>
          <a:noFill/>
        </p:spPr>
        <p:txBody>
          <a:bodyPr wrap="square">
            <a:spAutoFit/>
          </a:bodyPr>
          <a:lstStyle/>
          <a:p>
            <a:endParaRPr lang="tr-TR" sz="2000" dirty="0"/>
          </a:p>
        </p:txBody>
      </p:sp>
      <p:sp>
        <p:nvSpPr>
          <p:cNvPr id="17" name="Metin kutusu 16">
            <a:hlinkClick r:id="rId4"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36</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Up 5">
            <a:extLst>
              <a:ext uri="{FF2B5EF4-FFF2-40B4-BE49-F238E27FC236}">
                <a16:creationId xmlns:a16="http://schemas.microsoft.com/office/drawing/2014/main" id="{055E9530-324C-4831-A46E-6FAF8E01B1F8}"/>
              </a:ext>
            </a:extLst>
          </p:cNvPr>
          <p:cNvSpPr/>
          <p:nvPr/>
        </p:nvSpPr>
        <p:spPr>
          <a:xfrm rot="3771806" flipH="1">
            <a:off x="526713" y="1668788"/>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2" name="Arrow: Up 5">
            <a:extLst>
              <a:ext uri="{FF2B5EF4-FFF2-40B4-BE49-F238E27FC236}">
                <a16:creationId xmlns:a16="http://schemas.microsoft.com/office/drawing/2014/main" id="{8B9CDC56-AC80-4C76-B27B-F11D93DD48A4}"/>
              </a:ext>
            </a:extLst>
          </p:cNvPr>
          <p:cNvSpPr/>
          <p:nvPr/>
        </p:nvSpPr>
        <p:spPr>
          <a:xfrm rot="3771806" flipH="1">
            <a:off x="6494498" y="2496818"/>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
        <p:nvSpPr>
          <p:cNvPr id="20" name="Metin kutusu 19">
            <a:extLst>
              <a:ext uri="{FF2B5EF4-FFF2-40B4-BE49-F238E27FC236}">
                <a16:creationId xmlns:a16="http://schemas.microsoft.com/office/drawing/2014/main" id="{24582260-379E-46E2-90A7-712DC51BFDA8}"/>
              </a:ext>
            </a:extLst>
          </p:cNvPr>
          <p:cNvSpPr txBox="1"/>
          <p:nvPr/>
        </p:nvSpPr>
        <p:spPr>
          <a:xfrm>
            <a:off x="1469335" y="1809630"/>
            <a:ext cx="5090491" cy="4009768"/>
          </a:xfrm>
          <a:prstGeom prst="rect">
            <a:avLst/>
          </a:prstGeom>
          <a:noFill/>
        </p:spPr>
        <p:txBody>
          <a:bodyPr wrap="square">
            <a:spAutoFit/>
          </a:bodyPr>
          <a:lstStyle/>
          <a:p>
            <a:pPr marL="6350" marR="170180" indent="-6350" algn="just">
              <a:lnSpc>
                <a:spcPct val="108000"/>
              </a:lnSpc>
              <a:spcAft>
                <a:spcPts val="220"/>
              </a:spcAft>
            </a:pPr>
            <a:r>
              <a:rPr lang="en-US" sz="3200" b="1" u="sng" dirty="0" err="1">
                <a:solidFill>
                  <a:srgbClr val="FF0000"/>
                </a:solidFill>
                <a:effectLst/>
                <a:latin typeface="Bell MT" panose="02020503060305020303" pitchFamily="18" charset="0"/>
                <a:ea typeface="Calibri" panose="020F0502020204030204" pitchFamily="34" charset="0"/>
              </a:rPr>
              <a:t>Faaliyetin</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Gerçekleştiği</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Yer:</a:t>
            </a:r>
            <a:r>
              <a:rPr lang="en-US" sz="2800" dirty="0" err="1">
                <a:solidFill>
                  <a:srgbClr val="000000"/>
                </a:solidFill>
                <a:effectLst/>
                <a:latin typeface="Bell MT" panose="02020503060305020303" pitchFamily="18" charset="0"/>
                <a:ea typeface="Calibri" panose="020F0502020204030204" pitchFamily="34" charset="0"/>
              </a:rPr>
              <a:t>Faaliyet,başvuru</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aşamasında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ortak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olarak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yer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alan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kurum</a:t>
            </a:r>
            <a:r>
              <a:rPr lang="en-US" sz="2800" dirty="0">
                <a:solidFill>
                  <a:srgbClr val="000000"/>
                </a:solidFill>
                <a:effectLst/>
                <a:latin typeface="Bell MT" panose="02020503060305020303" pitchFamily="18" charset="0"/>
                <a:ea typeface="Calibri" panose="020F0502020204030204" pitchFamily="34" charset="0"/>
              </a:rPr>
              <a:t>/</a:t>
            </a:r>
            <a:r>
              <a:rPr lang="en-US" sz="2800" dirty="0" err="1">
                <a:solidFill>
                  <a:srgbClr val="000000"/>
                </a:solidFill>
                <a:effectLst/>
                <a:latin typeface="Bell MT" panose="02020503060305020303" pitchFamily="18" charset="0"/>
                <a:ea typeface="Calibri" panose="020F0502020204030204" pitchFamily="34" charset="0"/>
              </a:rPr>
              <a:t>kuruluşlardan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veya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ev</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sahibi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kurum</a:t>
            </a:r>
            <a:r>
              <a:rPr lang="en-US" sz="2800" dirty="0">
                <a:solidFill>
                  <a:srgbClr val="000000"/>
                </a:solidFill>
                <a:effectLst/>
                <a:latin typeface="Bell MT" panose="02020503060305020303" pitchFamily="18" charset="0"/>
                <a:ea typeface="Calibri" panose="020F0502020204030204" pitchFamily="34" charset="0"/>
              </a:rPr>
              <a:t>/</a:t>
            </a:r>
            <a:r>
              <a:rPr lang="en-US" sz="2800" dirty="0" err="1">
                <a:solidFill>
                  <a:srgbClr val="000000"/>
                </a:solidFill>
                <a:effectLst/>
                <a:latin typeface="Bell MT" panose="02020503060305020303" pitchFamily="18" charset="0"/>
                <a:ea typeface="Calibri" panose="020F0502020204030204" pitchFamily="34" charset="0"/>
              </a:rPr>
              <a:t>kuruluşun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bir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tanesinin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ülkesinde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gerçekleşmelidir</a:t>
            </a:r>
            <a:r>
              <a:rPr lang="en-US" sz="2800" dirty="0">
                <a:solidFill>
                  <a:srgbClr val="000000"/>
                </a:solidFill>
                <a:effectLst/>
                <a:latin typeface="Bell MT" panose="02020503060305020303" pitchFamily="18" charset="0"/>
                <a:ea typeface="Calibri" panose="020F0502020204030204" pitchFamily="34" charset="0"/>
              </a:rPr>
              <a:t>.</a:t>
            </a:r>
            <a:endParaRPr lang="tr-TR" sz="2800" dirty="0">
              <a:solidFill>
                <a:srgbClr val="000000"/>
              </a:solidFill>
              <a:effectLst/>
              <a:latin typeface="Bell MT" panose="02020503060305020303" pitchFamily="18" charset="0"/>
              <a:ea typeface="Calibri" panose="020F0502020204030204" pitchFamily="34" charset="0"/>
            </a:endParaRPr>
          </a:p>
          <a:p>
            <a:pPr marL="6350" marR="170180" indent="-6350" algn="just">
              <a:lnSpc>
                <a:spcPct val="108000"/>
              </a:lnSpc>
              <a:spcAft>
                <a:spcPts val="220"/>
              </a:spcAft>
            </a:pPr>
            <a:endParaRPr lang="tr-TR" sz="2800" dirty="0">
              <a:solidFill>
                <a:srgbClr val="000000"/>
              </a:solidFill>
              <a:effectLst/>
              <a:latin typeface="Bell MT" panose="02020503060305020303" pitchFamily="18" charset="0"/>
              <a:ea typeface="Calibri" panose="020F0502020204030204" pitchFamily="34" charset="0"/>
            </a:endParaRPr>
          </a:p>
        </p:txBody>
      </p:sp>
      <p:sp>
        <p:nvSpPr>
          <p:cNvPr id="24" name="Metin kutusu 23">
            <a:extLst>
              <a:ext uri="{FF2B5EF4-FFF2-40B4-BE49-F238E27FC236}">
                <a16:creationId xmlns:a16="http://schemas.microsoft.com/office/drawing/2014/main" id="{0CED326E-F3C1-4E35-9C84-C3B3DC4D6B52}"/>
              </a:ext>
            </a:extLst>
          </p:cNvPr>
          <p:cNvSpPr txBox="1"/>
          <p:nvPr/>
        </p:nvSpPr>
        <p:spPr>
          <a:xfrm>
            <a:off x="7489252" y="2545046"/>
            <a:ext cx="4397947" cy="1905330"/>
          </a:xfrm>
          <a:prstGeom prst="rect">
            <a:avLst/>
          </a:prstGeom>
          <a:noFill/>
        </p:spPr>
        <p:txBody>
          <a:bodyPr wrap="square">
            <a:spAutoFit/>
          </a:bodyPr>
          <a:lstStyle/>
          <a:p>
            <a:pPr marR="163830" algn="just">
              <a:lnSpc>
                <a:spcPct val="106000"/>
              </a:lnSpc>
              <a:spcAft>
                <a:spcPts val="215"/>
              </a:spcAft>
            </a:pPr>
            <a:r>
              <a:rPr lang="en-US" sz="3600" b="1" u="sng" dirty="0">
                <a:solidFill>
                  <a:srgbClr val="FF0000"/>
                </a:solidFill>
                <a:effectLst/>
                <a:latin typeface="Bell MT" panose="02020503060305020303" pitchFamily="18" charset="0"/>
                <a:ea typeface="Calibri" panose="020F0502020204030204" pitchFamily="34" charset="0"/>
              </a:rPr>
              <a:t>Uygun </a:t>
            </a:r>
            <a:r>
              <a:rPr lang="en-US" sz="3600" b="1" u="sng" dirty="0" err="1">
                <a:solidFill>
                  <a:srgbClr val="FF0000"/>
                </a:solidFill>
                <a:effectLst/>
                <a:latin typeface="Bell MT" panose="02020503060305020303" pitchFamily="18" charset="0"/>
                <a:ea typeface="Calibri" panose="020F0502020204030204" pitchFamily="34" charset="0"/>
              </a:rPr>
              <a:t>katılımcılar</a:t>
            </a:r>
            <a:r>
              <a:rPr lang="en-US" sz="3600" dirty="0">
                <a:solidFill>
                  <a:srgbClr val="000000"/>
                </a:solidFill>
                <a:effectLst/>
                <a:latin typeface="Bell MT" panose="02020503060305020303" pitchFamily="18" charset="0"/>
                <a:ea typeface="Calibri" panose="020F0502020204030204" pitchFamily="34" charset="0"/>
              </a:rPr>
              <a:t>, </a:t>
            </a:r>
            <a:r>
              <a:rPr lang="en-US" sz="2800" dirty="0">
                <a:solidFill>
                  <a:srgbClr val="000000"/>
                </a:solidFill>
                <a:effectLst/>
                <a:latin typeface="Bell MT" panose="02020503060305020303" pitchFamily="18" charset="0"/>
                <a:ea typeface="Calibri" panose="020F0502020204030204" pitchFamily="34" charset="0"/>
              </a:rPr>
              <a:t>13 </a:t>
            </a:r>
            <a:r>
              <a:rPr lang="en-US" sz="2800" dirty="0" err="1">
                <a:solidFill>
                  <a:srgbClr val="000000"/>
                </a:solidFill>
                <a:effectLst/>
                <a:latin typeface="Bell MT" panose="02020503060305020303" pitchFamily="18" charset="0"/>
                <a:ea typeface="Calibri" panose="020F0502020204030204" pitchFamily="34" charset="0"/>
              </a:rPr>
              <a:t>ila</a:t>
            </a:r>
            <a:r>
              <a:rPr lang="en-US" sz="2800" dirty="0">
                <a:solidFill>
                  <a:srgbClr val="000000"/>
                </a:solidFill>
                <a:effectLst/>
                <a:latin typeface="Bell MT" panose="02020503060305020303" pitchFamily="18" charset="0"/>
                <a:ea typeface="Calibri" panose="020F0502020204030204" pitchFamily="34" charset="0"/>
              </a:rPr>
              <a:t> 30 </a:t>
            </a:r>
            <a:r>
              <a:rPr lang="en-US" sz="2800" dirty="0" err="1">
                <a:solidFill>
                  <a:srgbClr val="000000"/>
                </a:solidFill>
                <a:effectLst/>
                <a:latin typeface="Bell MT" panose="02020503060305020303" pitchFamily="18" charset="0"/>
                <a:ea typeface="Calibri" panose="020F0502020204030204" pitchFamily="34" charset="0"/>
              </a:rPr>
              <a:t>yaş</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arasındaki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gençlerdir</a:t>
            </a:r>
            <a:r>
              <a:rPr lang="en-US" sz="3600" dirty="0">
                <a:solidFill>
                  <a:srgbClr val="000000"/>
                </a:solidFill>
                <a:effectLst/>
                <a:latin typeface="Bell MT" panose="02020503060305020303" pitchFamily="18" charset="0"/>
                <a:ea typeface="Calibri" panose="020F0502020204030204" pitchFamily="34" charset="0"/>
              </a:rPr>
              <a:t>.</a:t>
            </a:r>
            <a:endParaRPr lang="tr-TR" sz="3600" dirty="0">
              <a:solidFill>
                <a:srgbClr val="000000"/>
              </a:solidFill>
              <a:effectLst/>
              <a:latin typeface="Bell MT" panose="02020503060305020303" pitchFamily="18" charset="0"/>
              <a:ea typeface="Calibri" panose="020F0502020204030204" pitchFamily="34" charset="0"/>
            </a:endParaRPr>
          </a:p>
          <a:p>
            <a:pPr marR="163830" algn="just">
              <a:lnSpc>
                <a:spcPct val="106000"/>
              </a:lnSpc>
              <a:spcAft>
                <a:spcPts val="215"/>
              </a:spcAft>
            </a:pPr>
            <a:endParaRPr lang="tr-TR" sz="1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5690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397565" y="1457689"/>
            <a:ext cx="11105322" cy="602216"/>
          </a:xfrm>
          <a:prstGeom prst="rect">
            <a:avLst/>
          </a:prstGeom>
          <a:noFill/>
        </p:spPr>
        <p:txBody>
          <a:bodyPr wrap="square">
            <a:spAutoFit/>
          </a:bodyPr>
          <a:lstStyle/>
          <a:p>
            <a:pPr marL="1387475" indent="-6350" algn="just">
              <a:lnSpc>
                <a:spcPct val="108000"/>
              </a:lnSpc>
              <a:spcAft>
                <a:spcPts val="1510"/>
              </a:spcAft>
            </a:pPr>
            <a:r>
              <a:rPr lang="en-US" sz="3200" b="1" u="sng" dirty="0" err="1">
                <a:solidFill>
                  <a:srgbClr val="FF0000"/>
                </a:solidFill>
                <a:effectLst/>
                <a:latin typeface="Bell MT" panose="02020503060305020303" pitchFamily="18" charset="0"/>
                <a:ea typeface="Calibri" panose="020F0502020204030204" pitchFamily="34" charset="0"/>
              </a:rPr>
              <a:t>Katılımcı</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Sayısı</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ve</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Ulusal</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Grupların</a:t>
            </a:r>
            <a:r>
              <a:rPr lang="en-US" sz="3200" b="1" u="sng" dirty="0">
                <a:solidFill>
                  <a:srgbClr val="FF0000"/>
                </a:solidFill>
                <a:effectLst/>
                <a:latin typeface="Bell MT" panose="02020503060305020303" pitchFamily="18" charset="0"/>
                <a:ea typeface="Calibri" panose="020F0502020204030204" pitchFamily="34" charset="0"/>
              </a:rPr>
              <a:t> </a:t>
            </a:r>
            <a:r>
              <a:rPr lang="en-US" sz="3200" b="1" u="sng" dirty="0" err="1">
                <a:solidFill>
                  <a:srgbClr val="FF0000"/>
                </a:solidFill>
                <a:effectLst/>
                <a:latin typeface="Bell MT" panose="02020503060305020303" pitchFamily="18" charset="0"/>
                <a:ea typeface="Calibri" panose="020F0502020204030204" pitchFamily="34" charset="0"/>
              </a:rPr>
              <a:t>Bileşimi</a:t>
            </a:r>
            <a:endParaRPr lang="tr-TR" sz="3200" b="1" u="sng" dirty="0">
              <a:solidFill>
                <a:srgbClr val="FF0000"/>
              </a:solidFill>
              <a:effectLst/>
              <a:latin typeface="Bell MT" panose="02020503060305020303" pitchFamily="18" charset="0"/>
              <a:ea typeface="Calibri" panose="020F0502020204030204" pitchFamily="34" charset="0"/>
            </a:endParaRPr>
          </a:p>
        </p:txBody>
      </p:sp>
      <p:sp>
        <p:nvSpPr>
          <p:cNvPr id="15" name="Metin kutusu 14">
            <a:hlinkClick r:id="rId3" action="ppaction://hlinksldjump"/>
            <a:extLst>
              <a:ext uri="{FF2B5EF4-FFF2-40B4-BE49-F238E27FC236}">
                <a16:creationId xmlns:a16="http://schemas.microsoft.com/office/drawing/2014/main" id="{A3350D6B-D14F-4333-9CFE-BD6A33F1AA40}"/>
              </a:ext>
            </a:extLst>
          </p:cNvPr>
          <p:cNvSpPr txBox="1"/>
          <p:nvPr/>
        </p:nvSpPr>
        <p:spPr>
          <a:xfrm>
            <a:off x="2063831" y="3542818"/>
            <a:ext cx="6094378" cy="400110"/>
          </a:xfrm>
          <a:prstGeom prst="rect">
            <a:avLst/>
          </a:prstGeom>
          <a:noFill/>
        </p:spPr>
        <p:txBody>
          <a:bodyPr wrap="square">
            <a:spAutoFit/>
          </a:bodyPr>
          <a:lstStyle/>
          <a:p>
            <a:endParaRPr lang="tr-TR" sz="2000" dirty="0"/>
          </a:p>
        </p:txBody>
      </p:sp>
      <p:sp>
        <p:nvSpPr>
          <p:cNvPr id="17" name="Metin kutusu 16">
            <a:hlinkClick r:id="rId4" action="ppaction://hlinksldjump"/>
            <a:extLst>
              <a:ext uri="{FF2B5EF4-FFF2-40B4-BE49-F238E27FC236}">
                <a16:creationId xmlns:a16="http://schemas.microsoft.com/office/drawing/2014/main" id="{06B0620F-C85B-4513-AB2D-41CDF55613F0}"/>
              </a:ext>
            </a:extLst>
          </p:cNvPr>
          <p:cNvSpPr txBox="1"/>
          <p:nvPr/>
        </p:nvSpPr>
        <p:spPr>
          <a:xfrm>
            <a:off x="2063830" y="4053638"/>
            <a:ext cx="10128170" cy="538930"/>
          </a:xfrm>
          <a:prstGeom prst="rect">
            <a:avLst/>
          </a:prstGeom>
          <a:noFill/>
        </p:spPr>
        <p:txBody>
          <a:bodyPr wrap="square">
            <a:spAutoFit/>
          </a:bodyPr>
          <a:lstStyle/>
          <a:p>
            <a:pPr algn="just">
              <a:lnSpc>
                <a:spcPct val="106000"/>
              </a:lnSpc>
              <a:spcAft>
                <a:spcPts val="20"/>
              </a:spcAft>
            </a:pPr>
            <a:r>
              <a:rPr lang="tr-TR" sz="2800" dirty="0">
                <a:solidFill>
                  <a:srgbClr val="000000"/>
                </a:solidFill>
                <a:effectLst/>
                <a:latin typeface="Bell MT" panose="02020503060305020303" pitchFamily="18" charset="0"/>
                <a:ea typeface="Calibri" panose="020F0502020204030204" pitchFamily="34" charset="0"/>
              </a:rPr>
              <a:t>         </a:t>
            </a:r>
            <a:r>
              <a:rPr lang="en-US" sz="2800" dirty="0">
                <a:solidFill>
                  <a:srgbClr val="000000"/>
                </a:solidFill>
                <a:effectLst/>
                <a:latin typeface="Bell MT" panose="02020503060305020303" pitchFamily="18" charset="0"/>
                <a:ea typeface="Calibri" panose="020F0502020204030204" pitchFamily="34" charset="0"/>
              </a:rPr>
              <a:t>Her </a:t>
            </a:r>
            <a:r>
              <a:rPr lang="en-US" sz="2800" dirty="0" err="1">
                <a:solidFill>
                  <a:srgbClr val="000000"/>
                </a:solidFill>
                <a:effectLst/>
                <a:latin typeface="Bell MT" panose="02020503060305020303" pitchFamily="18" charset="0"/>
                <a:ea typeface="Calibri" panose="020F0502020204030204" pitchFamily="34" charset="0"/>
              </a:rPr>
              <a:t>bir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ulusal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grup</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az</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bir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grup</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liderine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sahip</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olmalıdır</a:t>
            </a:r>
            <a:r>
              <a:rPr lang="en-US" sz="2800" dirty="0">
                <a:solidFill>
                  <a:srgbClr val="000000"/>
                </a:solidFill>
                <a:effectLst/>
                <a:latin typeface="Bell MT" panose="02020503060305020303" pitchFamily="18" charset="0"/>
                <a:ea typeface="Calibri" panose="020F0502020204030204" pitchFamily="34" charset="0"/>
              </a:rPr>
              <a:t>.</a:t>
            </a:r>
            <a:endParaRPr lang="tr-TR" sz="2800" dirty="0">
              <a:solidFill>
                <a:srgbClr val="000000"/>
              </a:solidFill>
              <a:effectLst/>
              <a:latin typeface="Bell MT" panose="02020503060305020303" pitchFamily="18" charset="0"/>
              <a:ea typeface="Calibri" panose="020F0502020204030204" pitchFamily="34" charset="0"/>
            </a:endParaRPr>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37</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Up 5">
            <a:extLst>
              <a:ext uri="{FF2B5EF4-FFF2-40B4-BE49-F238E27FC236}">
                <a16:creationId xmlns:a16="http://schemas.microsoft.com/office/drawing/2014/main" id="{055E9530-324C-4831-A46E-6FAF8E01B1F8}"/>
              </a:ext>
            </a:extLst>
          </p:cNvPr>
          <p:cNvSpPr/>
          <p:nvPr/>
        </p:nvSpPr>
        <p:spPr>
          <a:xfrm rot="3771806" flipH="1">
            <a:off x="540072" y="2198836"/>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2" name="Arrow: Up 5">
            <a:extLst>
              <a:ext uri="{FF2B5EF4-FFF2-40B4-BE49-F238E27FC236}">
                <a16:creationId xmlns:a16="http://schemas.microsoft.com/office/drawing/2014/main" id="{8B9CDC56-AC80-4C76-B27B-F11D93DD48A4}"/>
              </a:ext>
            </a:extLst>
          </p:cNvPr>
          <p:cNvSpPr/>
          <p:nvPr/>
        </p:nvSpPr>
        <p:spPr>
          <a:xfrm rot="3771806" flipH="1">
            <a:off x="1350554" y="3087494"/>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4" name="Arrow: Up 5">
            <a:extLst>
              <a:ext uri="{FF2B5EF4-FFF2-40B4-BE49-F238E27FC236}">
                <a16:creationId xmlns:a16="http://schemas.microsoft.com/office/drawing/2014/main" id="{246D95D8-285C-4DC1-AC86-807EB960FBF7}"/>
              </a:ext>
            </a:extLst>
          </p:cNvPr>
          <p:cNvSpPr/>
          <p:nvPr/>
        </p:nvSpPr>
        <p:spPr>
          <a:xfrm rot="3771806" flipH="1">
            <a:off x="2047180" y="4126537"/>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
        <p:nvSpPr>
          <p:cNvPr id="20" name="Metin kutusu 19">
            <a:extLst>
              <a:ext uri="{FF2B5EF4-FFF2-40B4-BE49-F238E27FC236}">
                <a16:creationId xmlns:a16="http://schemas.microsoft.com/office/drawing/2014/main" id="{50F09BFB-E18A-413B-8B3E-BEB7D428A49B}"/>
              </a:ext>
            </a:extLst>
          </p:cNvPr>
          <p:cNvSpPr txBox="1"/>
          <p:nvPr/>
        </p:nvSpPr>
        <p:spPr>
          <a:xfrm>
            <a:off x="1762539" y="2290653"/>
            <a:ext cx="9740348" cy="1384995"/>
          </a:xfrm>
          <a:prstGeom prst="rect">
            <a:avLst/>
          </a:prstGeom>
          <a:noFill/>
        </p:spPr>
        <p:txBody>
          <a:bodyPr wrap="square">
            <a:spAutoFit/>
          </a:bodyPr>
          <a:lstStyle/>
          <a:p>
            <a:r>
              <a:rPr lang="en-US" sz="2800" dirty="0" err="1">
                <a:solidFill>
                  <a:srgbClr val="000000"/>
                </a:solidFill>
                <a:effectLst/>
                <a:latin typeface="Bell MT" panose="02020503060305020303" pitchFamily="18" charset="0"/>
                <a:ea typeface="Calibri" panose="020F0502020204030204" pitchFamily="34" charset="0"/>
              </a:rPr>
              <a:t>Asgari</a:t>
            </a:r>
            <a:r>
              <a:rPr lang="en-US" sz="2800" dirty="0">
                <a:solidFill>
                  <a:srgbClr val="000000"/>
                </a:solidFill>
                <a:effectLst/>
                <a:latin typeface="Bell MT" panose="02020503060305020303" pitchFamily="18" charset="0"/>
                <a:ea typeface="Calibri" panose="020F0502020204030204" pitchFamily="34" charset="0"/>
              </a:rPr>
              <a:t> 16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azami</a:t>
            </a:r>
            <a:r>
              <a:rPr lang="en-US" sz="2800" dirty="0">
                <a:solidFill>
                  <a:srgbClr val="000000"/>
                </a:solidFill>
                <a:effectLst/>
                <a:latin typeface="Bell MT" panose="02020503060305020303" pitchFamily="18" charset="0"/>
                <a:ea typeface="Calibri" panose="020F0502020204030204" pitchFamily="34" charset="0"/>
              </a:rPr>
              <a:t> 60 </a:t>
            </a:r>
            <a:r>
              <a:rPr lang="en-US" sz="2800" dirty="0" err="1">
                <a:solidFill>
                  <a:srgbClr val="000000"/>
                </a:solidFill>
                <a:effectLst/>
                <a:latin typeface="Bell MT" panose="02020503060305020303" pitchFamily="18" charset="0"/>
                <a:ea typeface="Calibri" panose="020F0502020204030204" pitchFamily="34" charset="0"/>
              </a:rPr>
              <a:t>katılımcı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grup</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lideri</a:t>
            </a:r>
            <a:r>
              <a:rPr lang="en-US" sz="2800" dirty="0">
                <a:solidFill>
                  <a:srgbClr val="000000"/>
                </a:solidFill>
                <a:effectLst/>
                <a:latin typeface="Bell MT" panose="02020503060305020303" pitchFamily="18" charset="0"/>
                <a:ea typeface="Calibri" panose="020F0502020204030204" pitchFamily="34" charset="0"/>
              </a:rPr>
              <a:t>/</a:t>
            </a:r>
            <a:r>
              <a:rPr lang="en-US" sz="2800" dirty="0" err="1">
                <a:solidFill>
                  <a:srgbClr val="000000"/>
                </a:solidFill>
                <a:effectLst/>
                <a:latin typeface="Bell MT" panose="02020503060305020303" pitchFamily="18" charset="0"/>
                <a:ea typeface="Calibri" panose="020F0502020204030204" pitchFamily="34" charset="0"/>
              </a:rPr>
              <a:t>liderleri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hariç</a:t>
            </a:r>
            <a:r>
              <a:rPr lang="en-US" sz="2800" dirty="0">
                <a:solidFill>
                  <a:srgbClr val="000000"/>
                </a:solidFill>
                <a:effectLst/>
                <a:latin typeface="Bell MT" panose="02020503060305020303" pitchFamily="18" charset="0"/>
                <a:ea typeface="Calibri" panose="020F0502020204030204" pitchFamily="34" charset="0"/>
              </a:rPr>
              <a:t>). </a:t>
            </a:r>
            <a:endParaRPr lang="tr-TR" sz="2800" dirty="0">
              <a:solidFill>
                <a:srgbClr val="000000"/>
              </a:solidFill>
              <a:effectLst/>
              <a:latin typeface="Bell MT" panose="02020503060305020303" pitchFamily="18" charset="0"/>
              <a:ea typeface="Calibri" panose="020F0502020204030204" pitchFamily="34" charset="0"/>
            </a:endParaRPr>
          </a:p>
          <a:p>
            <a:endParaRPr lang="tr-TR" sz="2800" dirty="0">
              <a:solidFill>
                <a:srgbClr val="000000"/>
              </a:solidFill>
              <a:latin typeface="Bell MT" panose="02020503060305020303" pitchFamily="18" charset="0"/>
              <a:ea typeface="Calibri" panose="020F0502020204030204" pitchFamily="34" charset="0"/>
            </a:endParaRPr>
          </a:p>
          <a:p>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Grup</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başına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asgari</a:t>
            </a:r>
            <a:r>
              <a:rPr lang="en-US" sz="2800" dirty="0">
                <a:solidFill>
                  <a:srgbClr val="000000"/>
                </a:solidFill>
                <a:effectLst/>
                <a:latin typeface="Bell MT" panose="02020503060305020303" pitchFamily="18" charset="0"/>
                <a:ea typeface="Calibri" panose="020F0502020204030204" pitchFamily="34" charset="0"/>
              </a:rPr>
              <a:t> 4 </a:t>
            </a:r>
            <a:r>
              <a:rPr lang="en-US" sz="2800" dirty="0" err="1">
                <a:solidFill>
                  <a:srgbClr val="000000"/>
                </a:solidFill>
                <a:effectLst/>
                <a:latin typeface="Bell MT" panose="02020503060305020303" pitchFamily="18" charset="0"/>
                <a:ea typeface="Calibri" panose="020F0502020204030204" pitchFamily="34" charset="0"/>
              </a:rPr>
              <a:t>katılımcı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grup</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lideri</a:t>
            </a:r>
            <a:r>
              <a:rPr lang="en-US" sz="2800" dirty="0">
                <a:solidFill>
                  <a:srgbClr val="000000"/>
                </a:solidFill>
                <a:effectLst/>
                <a:latin typeface="Bell MT" panose="02020503060305020303" pitchFamily="18" charset="0"/>
                <a:ea typeface="Calibri" panose="020F0502020204030204" pitchFamily="34" charset="0"/>
              </a:rPr>
              <a:t>/</a:t>
            </a:r>
            <a:r>
              <a:rPr lang="en-US" sz="2800" dirty="0" err="1">
                <a:solidFill>
                  <a:srgbClr val="000000"/>
                </a:solidFill>
                <a:effectLst/>
                <a:latin typeface="Bell MT" panose="02020503060305020303" pitchFamily="18" charset="0"/>
                <a:ea typeface="Calibri" panose="020F0502020204030204" pitchFamily="34" charset="0"/>
              </a:rPr>
              <a:t>liderleri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hariç</a:t>
            </a:r>
            <a:r>
              <a:rPr lang="en-US" sz="2800" dirty="0">
                <a:solidFill>
                  <a:srgbClr val="000000"/>
                </a:solidFill>
                <a:effectLst/>
                <a:latin typeface="Bell MT" panose="02020503060305020303" pitchFamily="18" charset="0"/>
                <a:ea typeface="Calibri" panose="020F0502020204030204" pitchFamily="34" charset="0"/>
              </a:rPr>
              <a:t>).</a:t>
            </a:r>
            <a:endParaRPr lang="tr-TR" sz="2800" dirty="0">
              <a:latin typeface="Bell MT" panose="02020503060305020303" pitchFamily="18" charset="0"/>
            </a:endParaRPr>
          </a:p>
        </p:txBody>
      </p:sp>
    </p:spTree>
    <p:extLst>
      <p:ext uri="{BB962C8B-B14F-4D97-AF65-F5344CB8AC3E}">
        <p14:creationId xmlns:p14="http://schemas.microsoft.com/office/powerpoint/2010/main" val="3209564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063831" y="1457689"/>
            <a:ext cx="6094378" cy="400110"/>
          </a:xfrm>
          <a:prstGeom prst="rect">
            <a:avLst/>
          </a:prstGeom>
          <a:noFill/>
        </p:spPr>
        <p:txBody>
          <a:bodyPr wrap="square">
            <a:spAutoFit/>
          </a:bodyPr>
          <a:lstStyle/>
          <a:p>
            <a:endParaRPr lang="tr-TR" sz="2000" dirty="0"/>
          </a:p>
        </p:txBody>
      </p:sp>
      <p:sp>
        <p:nvSpPr>
          <p:cNvPr id="15" name="Metin kutusu 14">
            <a:hlinkClick r:id="rId3" action="ppaction://hlinksldjump"/>
            <a:extLst>
              <a:ext uri="{FF2B5EF4-FFF2-40B4-BE49-F238E27FC236}">
                <a16:creationId xmlns:a16="http://schemas.microsoft.com/office/drawing/2014/main" id="{A3350D6B-D14F-4333-9CFE-BD6A33F1AA40}"/>
              </a:ext>
            </a:extLst>
          </p:cNvPr>
          <p:cNvSpPr txBox="1"/>
          <p:nvPr/>
        </p:nvSpPr>
        <p:spPr>
          <a:xfrm>
            <a:off x="2063831" y="3542818"/>
            <a:ext cx="6094378" cy="400110"/>
          </a:xfrm>
          <a:prstGeom prst="rect">
            <a:avLst/>
          </a:prstGeom>
          <a:noFill/>
        </p:spPr>
        <p:txBody>
          <a:bodyPr wrap="square">
            <a:spAutoFit/>
          </a:bodyPr>
          <a:lstStyle/>
          <a:p>
            <a:endParaRPr lang="tr-TR" sz="2000" dirty="0"/>
          </a:p>
        </p:txBody>
      </p:sp>
      <p:sp>
        <p:nvSpPr>
          <p:cNvPr id="17" name="Metin kutusu 16">
            <a:hlinkClick r:id="rId4"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38</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Up 5">
            <a:extLst>
              <a:ext uri="{FF2B5EF4-FFF2-40B4-BE49-F238E27FC236}">
                <a16:creationId xmlns:a16="http://schemas.microsoft.com/office/drawing/2014/main" id="{055E9530-324C-4831-A46E-6FAF8E01B1F8}"/>
              </a:ext>
            </a:extLst>
          </p:cNvPr>
          <p:cNvSpPr/>
          <p:nvPr/>
        </p:nvSpPr>
        <p:spPr>
          <a:xfrm rot="3771806" flipH="1">
            <a:off x="808558" y="2291691"/>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2" name="Arrow: Up 5">
            <a:extLst>
              <a:ext uri="{FF2B5EF4-FFF2-40B4-BE49-F238E27FC236}">
                <a16:creationId xmlns:a16="http://schemas.microsoft.com/office/drawing/2014/main" id="{8B9CDC56-AC80-4C76-B27B-F11D93DD48A4}"/>
              </a:ext>
            </a:extLst>
          </p:cNvPr>
          <p:cNvSpPr/>
          <p:nvPr/>
        </p:nvSpPr>
        <p:spPr>
          <a:xfrm rot="3771806" flipH="1">
            <a:off x="645644" y="3300148"/>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3" name="Arrow: Up 5">
            <a:extLst>
              <a:ext uri="{FF2B5EF4-FFF2-40B4-BE49-F238E27FC236}">
                <a16:creationId xmlns:a16="http://schemas.microsoft.com/office/drawing/2014/main" id="{87574103-94F4-42CF-BFD3-199596781BD6}"/>
              </a:ext>
            </a:extLst>
          </p:cNvPr>
          <p:cNvSpPr/>
          <p:nvPr/>
        </p:nvSpPr>
        <p:spPr>
          <a:xfrm rot="3771806" flipH="1">
            <a:off x="697636" y="4260068"/>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4" name="Arrow: Up 5">
            <a:extLst>
              <a:ext uri="{FF2B5EF4-FFF2-40B4-BE49-F238E27FC236}">
                <a16:creationId xmlns:a16="http://schemas.microsoft.com/office/drawing/2014/main" id="{246D95D8-285C-4DC1-AC86-807EB960FBF7}"/>
              </a:ext>
            </a:extLst>
          </p:cNvPr>
          <p:cNvSpPr/>
          <p:nvPr/>
        </p:nvSpPr>
        <p:spPr>
          <a:xfrm rot="3771806" flipH="1">
            <a:off x="604036" y="5389654"/>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
        <p:nvSpPr>
          <p:cNvPr id="20" name="Metin kutusu 19">
            <a:extLst>
              <a:ext uri="{FF2B5EF4-FFF2-40B4-BE49-F238E27FC236}">
                <a16:creationId xmlns:a16="http://schemas.microsoft.com/office/drawing/2014/main" id="{B6BB48EB-A7F8-4B64-8124-BB5D971CD438}"/>
              </a:ext>
            </a:extLst>
          </p:cNvPr>
          <p:cNvSpPr txBox="1"/>
          <p:nvPr/>
        </p:nvSpPr>
        <p:spPr>
          <a:xfrm>
            <a:off x="3051313" y="1548809"/>
            <a:ext cx="5641250" cy="795474"/>
          </a:xfrm>
          <a:prstGeom prst="rect">
            <a:avLst/>
          </a:prstGeom>
          <a:noFill/>
        </p:spPr>
        <p:txBody>
          <a:bodyPr wrap="square">
            <a:spAutoFit/>
          </a:bodyPr>
          <a:lstStyle/>
          <a:p>
            <a:pPr marL="353060" marR="523875" indent="-6350" algn="ctr">
              <a:lnSpc>
                <a:spcPct val="107000"/>
              </a:lnSpc>
              <a:spcAft>
                <a:spcPts val="2200"/>
              </a:spcAft>
            </a:pPr>
            <a:r>
              <a:rPr lang="en-US" sz="4400" b="1" dirty="0">
                <a:solidFill>
                  <a:srgbClr val="000000"/>
                </a:solidFill>
                <a:effectLst/>
                <a:latin typeface="Bell MT" panose="02020503060305020303" pitchFamily="18" charset="0"/>
                <a:ea typeface="Calibri" panose="020F0502020204030204" pitchFamily="34" charset="0"/>
              </a:rPr>
              <a:t>BÜTÇE</a:t>
            </a:r>
            <a:endParaRPr lang="tr-TR" sz="4400" b="1" dirty="0">
              <a:solidFill>
                <a:srgbClr val="000000"/>
              </a:solidFill>
              <a:effectLst/>
              <a:latin typeface="Bell MT" panose="02020503060305020303" pitchFamily="18" charset="0"/>
              <a:ea typeface="Calibri" panose="020F0502020204030204" pitchFamily="34" charset="0"/>
            </a:endParaRPr>
          </a:p>
        </p:txBody>
      </p:sp>
      <p:sp>
        <p:nvSpPr>
          <p:cNvPr id="24" name="Metin kutusu 23">
            <a:extLst>
              <a:ext uri="{FF2B5EF4-FFF2-40B4-BE49-F238E27FC236}">
                <a16:creationId xmlns:a16="http://schemas.microsoft.com/office/drawing/2014/main" id="{A998ED0B-F21D-45B8-ADD0-48C37056ECC9}"/>
              </a:ext>
            </a:extLst>
          </p:cNvPr>
          <p:cNvSpPr txBox="1"/>
          <p:nvPr/>
        </p:nvSpPr>
        <p:spPr>
          <a:xfrm>
            <a:off x="1855304" y="2452413"/>
            <a:ext cx="7298635" cy="6002349"/>
          </a:xfrm>
          <a:prstGeom prst="rect">
            <a:avLst/>
          </a:prstGeom>
          <a:noFill/>
        </p:spPr>
        <p:txBody>
          <a:bodyPr wrap="square">
            <a:spAutoFit/>
          </a:bodyPr>
          <a:lstStyle/>
          <a:p>
            <a:pPr marL="435610" marR="1714500" indent="-6350" algn="just">
              <a:lnSpc>
                <a:spcPct val="108000"/>
              </a:lnSpc>
              <a:spcAft>
                <a:spcPts val="1775"/>
              </a:spcAft>
            </a:pPr>
            <a:r>
              <a:rPr lang="en-US" sz="2800" dirty="0" err="1">
                <a:solidFill>
                  <a:srgbClr val="000000"/>
                </a:solidFill>
                <a:effectLst/>
                <a:latin typeface="Bell MT" panose="02020503060305020303" pitchFamily="18" charset="0"/>
                <a:ea typeface="Calibri" panose="020F0502020204030204" pitchFamily="34" charset="0"/>
              </a:rPr>
              <a:t>Kurumsal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Destek</a:t>
            </a:r>
            <a:endParaRPr lang="tr-TR" sz="2800" dirty="0">
              <a:solidFill>
                <a:srgbClr val="000000"/>
              </a:solidFill>
              <a:effectLst/>
              <a:latin typeface="Bell MT" panose="02020503060305020303" pitchFamily="18" charset="0"/>
              <a:ea typeface="Calibri" panose="020F0502020204030204" pitchFamily="34" charset="0"/>
            </a:endParaRPr>
          </a:p>
          <a:p>
            <a:pPr marL="435610" marR="1714500" indent="-6350" algn="just">
              <a:lnSpc>
                <a:spcPct val="108000"/>
              </a:lnSpc>
              <a:spcAft>
                <a:spcPts val="1775"/>
              </a:spcAft>
            </a:pPr>
            <a:r>
              <a:rPr lang="en-US" sz="2800" dirty="0" err="1">
                <a:solidFill>
                  <a:srgbClr val="000000"/>
                </a:solidFill>
                <a:effectLst/>
                <a:latin typeface="Bell MT" panose="02020503060305020303" pitchFamily="18" charset="0"/>
                <a:ea typeface="Calibri" panose="020F0502020204030204" pitchFamily="34" charset="0"/>
              </a:rPr>
              <a:t>Seyahat</a:t>
            </a:r>
            <a:endParaRPr lang="tr-TR" sz="2800" dirty="0">
              <a:solidFill>
                <a:srgbClr val="000000"/>
              </a:solidFill>
              <a:latin typeface="Bell MT" panose="02020503060305020303" pitchFamily="18" charset="0"/>
              <a:ea typeface="Calibri" panose="020F0502020204030204" pitchFamily="34" charset="0"/>
            </a:endParaRPr>
          </a:p>
          <a:p>
            <a:pPr marL="435610" marR="1714500" indent="-6350" algn="just">
              <a:lnSpc>
                <a:spcPct val="108000"/>
              </a:lnSpc>
              <a:spcAft>
                <a:spcPts val="1775"/>
              </a:spcAft>
            </a:pPr>
            <a:r>
              <a:rPr lang="tr-TR" sz="2800" dirty="0" err="1">
                <a:solidFill>
                  <a:srgbClr val="000000"/>
                </a:solidFill>
                <a:effectLst/>
                <a:latin typeface="Bell MT" panose="02020503060305020303" pitchFamily="18" charset="0"/>
                <a:ea typeface="Calibri" panose="020F0502020204030204" pitchFamily="34" charset="0"/>
              </a:rPr>
              <a:t>Bi</a:t>
            </a:r>
            <a:r>
              <a:rPr lang="en-US" sz="2800" dirty="0" err="1">
                <a:solidFill>
                  <a:srgbClr val="000000"/>
                </a:solidFill>
                <a:effectLst/>
                <a:latin typeface="Bell MT" panose="02020503060305020303" pitchFamily="18" charset="0"/>
                <a:ea typeface="Calibri" panose="020F0502020204030204" pitchFamily="34" charset="0"/>
              </a:rPr>
              <a:t>reysel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Destek</a:t>
            </a:r>
            <a:endParaRPr lang="tr-TR" sz="2800" dirty="0">
              <a:solidFill>
                <a:srgbClr val="000000"/>
              </a:solidFill>
              <a:effectLst/>
              <a:latin typeface="Bell MT" panose="02020503060305020303" pitchFamily="18" charset="0"/>
              <a:ea typeface="Calibri" panose="020F0502020204030204" pitchFamily="34" charset="0"/>
            </a:endParaRPr>
          </a:p>
          <a:p>
            <a:pPr marL="435610" marR="1714500" indent="-6350" algn="just">
              <a:lnSpc>
                <a:spcPct val="108000"/>
              </a:lnSpc>
              <a:spcAft>
                <a:spcPts val="1775"/>
              </a:spcAft>
            </a:pPr>
            <a:r>
              <a:rPr lang="en-US" sz="2800" dirty="0">
                <a:solidFill>
                  <a:srgbClr val="000000"/>
                </a:solidFill>
                <a:effectLst/>
                <a:latin typeface="Bell MT" panose="02020503060305020303" pitchFamily="18" charset="0"/>
                <a:ea typeface="Calibri" panose="020F0502020204030204" pitchFamily="34" charset="0"/>
              </a:rPr>
              <a:t>Dahil </a:t>
            </a:r>
            <a:r>
              <a:rPr lang="en-US" sz="2800" dirty="0" err="1">
                <a:solidFill>
                  <a:srgbClr val="000000"/>
                </a:solidFill>
                <a:effectLst/>
                <a:latin typeface="Bell MT" panose="02020503060305020303" pitchFamily="18" charset="0"/>
                <a:ea typeface="Calibri" panose="020F0502020204030204" pitchFamily="34" charset="0"/>
              </a:rPr>
              <a:t>Etme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Desteği</a:t>
            </a:r>
            <a:endParaRPr lang="tr-TR" sz="2800" dirty="0">
              <a:solidFill>
                <a:srgbClr val="000000"/>
              </a:solidFill>
              <a:effectLst/>
              <a:latin typeface="Bell MT" panose="02020503060305020303" pitchFamily="18" charset="0"/>
              <a:ea typeface="Calibri" panose="020F0502020204030204" pitchFamily="34" charset="0"/>
            </a:endParaRPr>
          </a:p>
          <a:p>
            <a:pPr marL="435610" marR="1714500" indent="-6350" algn="just">
              <a:lnSpc>
                <a:spcPct val="108000"/>
              </a:lnSpc>
              <a:spcAft>
                <a:spcPts val="1775"/>
              </a:spcAft>
            </a:pPr>
            <a:r>
              <a:rPr lang="en-US" sz="2800" dirty="0" err="1">
                <a:solidFill>
                  <a:srgbClr val="000000"/>
                </a:solidFill>
                <a:effectLst/>
                <a:latin typeface="Bell MT" panose="02020503060305020303" pitchFamily="18" charset="0"/>
                <a:ea typeface="Calibri" panose="020F0502020204030204" pitchFamily="34" charset="0"/>
              </a:rPr>
              <a:t>Hazırlık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Ziyareti</a:t>
            </a:r>
            <a:endParaRPr lang="tr-TR" sz="2800" dirty="0">
              <a:solidFill>
                <a:srgbClr val="000000"/>
              </a:solidFill>
              <a:effectLst/>
              <a:latin typeface="Bell MT" panose="02020503060305020303" pitchFamily="18" charset="0"/>
              <a:ea typeface="Calibri" panose="020F0502020204030204" pitchFamily="34" charset="0"/>
            </a:endParaRPr>
          </a:p>
          <a:p>
            <a:pPr marL="435610" marR="1714500" indent="-6350" algn="just">
              <a:lnSpc>
                <a:spcPct val="108000"/>
              </a:lnSpc>
              <a:spcAft>
                <a:spcPts val="1775"/>
              </a:spcAft>
            </a:pPr>
            <a:r>
              <a:rPr lang="en-US" sz="2800" dirty="0" err="1">
                <a:solidFill>
                  <a:srgbClr val="000000"/>
                </a:solidFill>
                <a:effectLst/>
                <a:latin typeface="Bell MT" panose="02020503060305020303" pitchFamily="18" charset="0"/>
                <a:ea typeface="Calibri" panose="020F0502020204030204" pitchFamily="34" charset="0"/>
              </a:rPr>
              <a:t>İstisnai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Masraflar</a:t>
            </a:r>
            <a:endParaRPr lang="tr-TR" sz="2800" dirty="0">
              <a:solidFill>
                <a:srgbClr val="000000"/>
              </a:solidFill>
              <a:effectLst/>
              <a:latin typeface="Bell MT" panose="02020503060305020303" pitchFamily="18" charset="0"/>
              <a:ea typeface="Calibri" panose="020F0502020204030204" pitchFamily="34" charset="0"/>
            </a:endParaRPr>
          </a:p>
          <a:p>
            <a:pPr marL="435610" marR="1714500" indent="-6350" algn="just">
              <a:lnSpc>
                <a:spcPct val="108000"/>
              </a:lnSpc>
              <a:spcAft>
                <a:spcPts val="1775"/>
              </a:spcAft>
            </a:pPr>
            <a:endParaRPr lang="tr-TR" sz="1800" dirty="0">
              <a:solidFill>
                <a:srgbClr val="000000"/>
              </a:solidFill>
              <a:effectLst/>
              <a:latin typeface="Calibri" panose="020F0502020204030204" pitchFamily="34" charset="0"/>
              <a:ea typeface="Calibri" panose="020F0502020204030204" pitchFamily="34" charset="0"/>
            </a:endParaRPr>
          </a:p>
          <a:p>
            <a:pPr marL="435610" marR="1714500" indent="-6350" algn="just">
              <a:lnSpc>
                <a:spcPct val="108000"/>
              </a:lnSpc>
              <a:spcAft>
                <a:spcPts val="1775"/>
              </a:spcAft>
            </a:pPr>
            <a:endParaRPr lang="tr-TR" sz="1800" dirty="0">
              <a:solidFill>
                <a:srgbClr val="000000"/>
              </a:solidFill>
              <a:effectLst/>
              <a:latin typeface="Calibri" panose="020F0502020204030204" pitchFamily="34" charset="0"/>
              <a:ea typeface="Calibri" panose="020F0502020204030204" pitchFamily="34" charset="0"/>
            </a:endParaRPr>
          </a:p>
          <a:p>
            <a:pPr marL="435610" marR="1714500" indent="-6350" algn="just">
              <a:lnSpc>
                <a:spcPct val="108000"/>
              </a:lnSpc>
              <a:spcAft>
                <a:spcPts val="1775"/>
              </a:spcAft>
            </a:pPr>
            <a:endParaRPr lang="tr-TR" dirty="0">
              <a:solidFill>
                <a:srgbClr val="000000"/>
              </a:solidFill>
              <a:latin typeface="Calibri" panose="020F0502020204030204" pitchFamily="34" charset="0"/>
              <a:ea typeface="Calibri" panose="020F0502020204030204" pitchFamily="34" charset="0"/>
            </a:endParaRPr>
          </a:p>
          <a:p>
            <a:pPr marL="435610" marR="1714500" indent="-6350" algn="just">
              <a:lnSpc>
                <a:spcPct val="108000"/>
              </a:lnSpc>
              <a:spcAft>
                <a:spcPts val="1775"/>
              </a:spcAft>
            </a:pPr>
            <a:endParaRPr lang="tr-TR" sz="900" dirty="0">
              <a:solidFill>
                <a:srgbClr val="000000"/>
              </a:solidFill>
              <a:effectLst/>
              <a:latin typeface="Calibri" panose="020F0502020204030204" pitchFamily="34" charset="0"/>
              <a:ea typeface="Calibri" panose="020F0502020204030204" pitchFamily="34" charset="0"/>
            </a:endParaRPr>
          </a:p>
        </p:txBody>
      </p:sp>
      <p:pic>
        <p:nvPicPr>
          <p:cNvPr id="7173" name="Picture 75409">
            <a:extLst>
              <a:ext uri="{FF2B5EF4-FFF2-40B4-BE49-F238E27FC236}">
                <a16:creationId xmlns:a16="http://schemas.microsoft.com/office/drawing/2014/main" id="{E4964D07-4672-47D0-8B92-36F712FFF2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415" y="1482904"/>
            <a:ext cx="1571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03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063831" y="1457689"/>
            <a:ext cx="6094378" cy="725070"/>
          </a:xfrm>
          <a:prstGeom prst="rect">
            <a:avLst/>
          </a:prstGeom>
          <a:noFill/>
        </p:spPr>
        <p:txBody>
          <a:bodyPr wrap="square">
            <a:spAutoFit/>
          </a:bodyPr>
          <a:lstStyle/>
          <a:p>
            <a:pPr marL="6350" marR="156845" indent="-6350" algn="ctr">
              <a:lnSpc>
                <a:spcPct val="107000"/>
              </a:lnSpc>
            </a:pPr>
            <a:r>
              <a:rPr lang="en-US" sz="40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Proje</a:t>
            </a:r>
            <a:r>
              <a:rPr lang="en-US" sz="40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 </a:t>
            </a:r>
            <a:r>
              <a:rPr lang="en-US" sz="40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örneği</a:t>
            </a:r>
            <a:endParaRPr lang="tr-TR" sz="4000" b="1" u="sng" dirty="0">
              <a:solidFill>
                <a:srgbClr val="FF0000"/>
              </a:solidFill>
              <a:effectLst/>
              <a:uFill>
                <a:solidFill>
                  <a:srgbClr val="000000"/>
                </a:solidFill>
              </a:uFill>
              <a:latin typeface="Bell MT" panose="02020503060305020303" pitchFamily="18" charset="0"/>
              <a:ea typeface="Calibri" panose="020F0502020204030204" pitchFamily="34" charset="0"/>
            </a:endParaRPr>
          </a:p>
        </p:txBody>
      </p:sp>
      <p:sp>
        <p:nvSpPr>
          <p:cNvPr id="15" name="Metin kutusu 14">
            <a:hlinkClick r:id="rId3" action="ppaction://hlinksldjump"/>
            <a:extLst>
              <a:ext uri="{FF2B5EF4-FFF2-40B4-BE49-F238E27FC236}">
                <a16:creationId xmlns:a16="http://schemas.microsoft.com/office/drawing/2014/main" id="{A3350D6B-D14F-4333-9CFE-BD6A33F1AA40}"/>
              </a:ext>
            </a:extLst>
          </p:cNvPr>
          <p:cNvSpPr txBox="1"/>
          <p:nvPr/>
        </p:nvSpPr>
        <p:spPr>
          <a:xfrm>
            <a:off x="2063831" y="3542818"/>
            <a:ext cx="6094378" cy="400110"/>
          </a:xfrm>
          <a:prstGeom prst="rect">
            <a:avLst/>
          </a:prstGeom>
          <a:noFill/>
        </p:spPr>
        <p:txBody>
          <a:bodyPr wrap="square">
            <a:spAutoFit/>
          </a:bodyPr>
          <a:lstStyle/>
          <a:p>
            <a:endParaRPr lang="tr-TR" sz="2000" dirty="0"/>
          </a:p>
        </p:txBody>
      </p:sp>
      <p:sp>
        <p:nvSpPr>
          <p:cNvPr id="17" name="Metin kutusu 16">
            <a:hlinkClick r:id="rId4"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4294967295"/>
          </p:nvPr>
        </p:nvSpPr>
        <p:spPr>
          <a:xfrm>
            <a:off x="9448800" y="6356350"/>
            <a:ext cx="2743200" cy="365125"/>
          </a:xfrm>
          <a:prstGeom prst="rect">
            <a:avLst/>
          </a:prstGeom>
        </p:spPr>
        <p:txBody>
          <a:bodyPr/>
          <a:lstStyle/>
          <a:p>
            <a:pPr algn="r"/>
            <a:fld id="{AD3D2B42-32A0-432E-A2EC-07C08FCF2D38}" type="slidenum">
              <a:rPr lang="tr-TR" smtClean="0"/>
              <a:pPr algn="r"/>
              <a:t>39</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
        <p:nvSpPr>
          <p:cNvPr id="2" name="Rectangle 2">
            <a:extLst>
              <a:ext uri="{FF2B5EF4-FFF2-40B4-BE49-F238E27FC236}">
                <a16:creationId xmlns:a16="http://schemas.microsoft.com/office/drawing/2014/main" id="{C636683C-DE87-4DBB-8724-BBB53256D3F6}"/>
              </a:ext>
            </a:extLst>
          </p:cNvPr>
          <p:cNvSpPr>
            <a:spLocks noChangeArrowheads="1"/>
          </p:cNvSpPr>
          <p:nvPr/>
        </p:nvSpPr>
        <p:spPr bwMode="auto">
          <a:xfrm>
            <a:off x="1646749" y="2618939"/>
            <a:ext cx="57997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tr-TR" sz="22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Proje</a:t>
            </a:r>
            <a:r>
              <a:rPr kumimoji="0" lang="en-US" altLang="tr-TR"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tr-TR" sz="22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Türü</a:t>
            </a:r>
            <a:r>
              <a:rPr kumimoji="0" lang="en-US" altLang="tr-TR"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tr-TR" sz="22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Gençlik</a:t>
            </a:r>
            <a:r>
              <a:rPr kumimoji="0" lang="en-US" altLang="tr-TR"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kumimoji="0" lang="en-US" altLang="tr-TR" sz="22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rPr>
              <a:t>Değişimi</a:t>
            </a:r>
            <a:endParaRPr kumimoji="0" lang="tr-TR" altLang="tr-T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5361" name="Picture 77216">
            <a:extLst>
              <a:ext uri="{FF2B5EF4-FFF2-40B4-BE49-F238E27FC236}">
                <a16:creationId xmlns:a16="http://schemas.microsoft.com/office/drawing/2014/main" id="{E02C2F91-16F4-424C-899B-09D2F53F43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01" y="1429968"/>
            <a:ext cx="2067741" cy="16271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9EEC16-F345-4DB3-AFEF-E1E3FA31F475}"/>
              </a:ext>
            </a:extLst>
          </p:cNvPr>
          <p:cNvSpPr>
            <a:spLocks noChangeArrowheads="1"/>
          </p:cNvSpPr>
          <p:nvPr/>
        </p:nvSpPr>
        <p:spPr bwMode="auto">
          <a:xfrm>
            <a:off x="2063831" y="955600"/>
            <a:ext cx="9498841" cy="563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9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altLang="tr-TR" sz="1900" dirty="0">
              <a:solidFill>
                <a:srgbClr val="000000"/>
              </a:solidFill>
              <a:ea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altLang="tr-TR" sz="1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lang="tr-TR" altLang="tr-TR" sz="1900" dirty="0">
                <a:solidFill>
                  <a:srgbClr val="000000"/>
                </a:solidFill>
                <a:ea typeface="Calibri" panose="020F0502020204030204" pitchFamily="34" charset="0"/>
              </a:rPr>
              <a:t>  </a:t>
            </a:r>
            <a:endParaRPr kumimoji="0" lang="tr-TR" altLang="tr-TR"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Proje</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Adı</a:t>
            </a:r>
            <a:r>
              <a:rPr lang="en-US" sz="2400" b="1" u="sng" dirty="0">
                <a:solidFill>
                  <a:srgbClr val="FF0000"/>
                </a:solidFill>
                <a:effectLst/>
                <a:latin typeface="Bell MT" panose="02020503060305020303" pitchFamily="18" charset="0"/>
                <a:ea typeface="Calibri" panose="020F0502020204030204" pitchFamily="34" charset="0"/>
              </a:rPr>
              <a:t>: </a:t>
            </a:r>
            <a:r>
              <a:rPr lang="en-US" sz="2400" dirty="0">
                <a:solidFill>
                  <a:srgbClr val="000000"/>
                </a:solidFill>
                <a:effectLst/>
                <a:latin typeface="Bell MT" panose="02020503060305020303" pitchFamily="18" charset="0"/>
                <a:ea typeface="Calibri" panose="020F0502020204030204" pitchFamily="34" charset="0"/>
              </a:rPr>
              <a:t>A Different Country, A Different</a:t>
            </a:r>
            <a:endParaRPr lang="tr-TR" sz="2400" dirty="0">
              <a:solidFill>
                <a:srgbClr val="000000"/>
              </a:solidFill>
              <a:effectLst/>
              <a:latin typeface="Bell MT" panose="02020503060305020303" pitchFamily="18" charset="0"/>
              <a:ea typeface="Calibri" panose="020F0502020204030204" pitchFamily="34" charset="0"/>
            </a:endParaRPr>
          </a:p>
          <a:p>
            <a:pPr marL="3671570" indent="-6350" algn="just">
              <a:lnSpc>
                <a:spcPct val="104000"/>
              </a:lnSpc>
              <a:spcAft>
                <a:spcPts val="500"/>
              </a:spcAft>
            </a:pPr>
            <a:endParaRPr lang="tr-TR" sz="2400" dirty="0">
              <a:solidFill>
                <a:srgbClr val="000000"/>
              </a:solidFill>
              <a:latin typeface="Bell MT" panose="02020503060305020303" pitchFamily="18" charset="0"/>
              <a:ea typeface="Calibri" panose="020F0502020204030204" pitchFamily="34" charset="0"/>
            </a:endParaRPr>
          </a:p>
          <a:p>
            <a:pPr marL="3671570" indent="-6350" algn="just">
              <a:lnSpc>
                <a:spcPct val="104000"/>
              </a:lnSpc>
              <a:spcAft>
                <a:spcPts val="500"/>
              </a:spcAft>
            </a:pPr>
            <a:endParaRPr lang="tr-TR" sz="2400" dirty="0">
              <a:solidFill>
                <a:srgbClr val="000000"/>
              </a:solidFill>
              <a:latin typeface="Bell MT" panose="02020503060305020303" pitchFamily="18" charset="0"/>
              <a:ea typeface="Calibri" panose="020F0502020204030204" pitchFamily="34" charset="0"/>
            </a:endParaRPr>
          </a:p>
          <a:p>
            <a:pPr marL="3671570" indent="-6350">
              <a:lnSpc>
                <a:spcPct val="104000"/>
              </a:lnSpc>
              <a:spcAft>
                <a:spcPts val="500"/>
              </a:spcAft>
            </a:pPr>
            <a:r>
              <a:rPr kumimoji="0" lang="en-US" altLang="tr-TR" sz="2400" b="1" i="0" u="sng" strike="noStrike" cap="none" normalizeH="0" baseline="0" dirty="0" err="1">
                <a:ln>
                  <a:noFill/>
                </a:ln>
                <a:solidFill>
                  <a:srgbClr val="FF0000"/>
                </a:solidFill>
                <a:effectLst/>
                <a:latin typeface="Bell MT" panose="02020503060305020303" pitchFamily="18" charset="0"/>
                <a:ea typeface="Calibri" panose="020F0502020204030204" pitchFamily="34" charset="0"/>
              </a:rPr>
              <a:t>Koordinatör</a:t>
            </a:r>
            <a:r>
              <a:rPr kumimoji="0" lang="en-US" altLang="tr-TR" sz="2400" b="1" i="0" u="sng" strike="noStrike" cap="none" normalizeH="0" baseline="0" dirty="0">
                <a:ln>
                  <a:noFill/>
                </a:ln>
                <a:solidFill>
                  <a:srgbClr val="FF0000"/>
                </a:solidFill>
                <a:effectLst/>
                <a:latin typeface="Bell MT" panose="02020503060305020303" pitchFamily="18" charset="0"/>
                <a:ea typeface="Calibri" panose="020F0502020204030204" pitchFamily="34" charset="0"/>
              </a:rPr>
              <a:t>: </a:t>
            </a:r>
            <a:r>
              <a:rPr kumimoji="0" lang="en-US" altLang="tr-TR" sz="2400" b="0" i="0" u="none" strike="noStrike" cap="none" normalizeH="0" baseline="0" dirty="0" err="1">
                <a:ln>
                  <a:noFill/>
                </a:ln>
                <a:solidFill>
                  <a:srgbClr val="000000"/>
                </a:solidFill>
                <a:effectLst/>
                <a:latin typeface="Bell MT" panose="02020503060305020303" pitchFamily="18" charset="0"/>
                <a:ea typeface="Calibri" panose="020F0502020204030204" pitchFamily="34" charset="0"/>
              </a:rPr>
              <a:t>Vakıf</a:t>
            </a:r>
            <a:endParaRPr lang="tr-TR" sz="2400" dirty="0">
              <a:solidFill>
                <a:srgbClr val="000000"/>
              </a:solidFill>
              <a:latin typeface="Bell MT" panose="02020503060305020303" pitchFamily="18" charset="0"/>
              <a:ea typeface="Calibri" panose="020F0502020204030204" pitchFamily="34" charset="0"/>
            </a:endParaRPr>
          </a:p>
          <a:p>
            <a:pPr marL="3671570" indent="-6350">
              <a:lnSpc>
                <a:spcPct val="104000"/>
              </a:lnSpc>
              <a:spcAft>
                <a:spcPts val="500"/>
              </a:spcAft>
            </a:pPr>
            <a:r>
              <a:rPr lang="en-US" sz="2400" b="1" u="sng" dirty="0" err="1">
                <a:solidFill>
                  <a:srgbClr val="FF0000"/>
                </a:solidFill>
                <a:effectLst/>
                <a:latin typeface="Bell MT" panose="02020503060305020303" pitchFamily="18" charset="0"/>
                <a:ea typeface="Calibri" panose="020F0502020204030204" pitchFamily="34" charset="0"/>
              </a:rPr>
              <a:t>Diğer</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Ortaklar</a:t>
            </a:r>
            <a:r>
              <a:rPr lang="en-US" sz="2400" b="1" u="sng"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Macaristan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Fas</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Birleşik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Krallık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Ermenistan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Ukrayna</a:t>
            </a:r>
            <a:endParaRPr lang="tr-TR" sz="2400" dirty="0">
              <a:solidFill>
                <a:srgbClr val="000000"/>
              </a:solidFill>
              <a:effectLst/>
              <a:latin typeface="Bell MT" panose="02020503060305020303" pitchFamily="18" charset="0"/>
              <a:ea typeface="Calibri" panose="020F0502020204030204" pitchFamily="34" charset="0"/>
            </a:endParaRPr>
          </a:p>
          <a:p>
            <a:pPr marR="196215" indent="1905" algn="just">
              <a:lnSpc>
                <a:spcPct val="105000"/>
              </a:lnSpc>
              <a:spcAft>
                <a:spcPts val="25"/>
              </a:spcAft>
            </a:pPr>
            <a:r>
              <a:rPr lang="en-US" sz="2400" b="1" u="sng" dirty="0" err="1">
                <a:solidFill>
                  <a:srgbClr val="FF0000"/>
                </a:solidFill>
                <a:effectLst/>
                <a:latin typeface="Bell MT" panose="02020503060305020303" pitchFamily="18" charset="0"/>
                <a:ea typeface="Calibri" panose="020F0502020204030204" pitchFamily="34" charset="0"/>
              </a:rPr>
              <a:t>Proje</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Konusu</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ve</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Amacı</a:t>
            </a:r>
            <a:r>
              <a:rPr lang="en-US" sz="2400" b="1" u="sng"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Yurtdışından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okumaya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gelen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öğrencilerin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adaptasyonun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sağlanması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amaçlanmıştır</a:t>
            </a:r>
            <a:r>
              <a:rPr lang="en-US" sz="2400" dirty="0">
                <a:solidFill>
                  <a:srgbClr val="000000"/>
                </a:solidFill>
                <a:effectLst/>
                <a:latin typeface="Bell MT" panose="02020503060305020303" pitchFamily="18" charset="0"/>
                <a:ea typeface="Calibri" panose="020F0502020204030204" pitchFamily="34" charset="0"/>
              </a:rPr>
              <a:t>. Bunun </a:t>
            </a:r>
            <a:r>
              <a:rPr lang="en-US" sz="2400" dirty="0" err="1">
                <a:solidFill>
                  <a:srgbClr val="000000"/>
                </a:solidFill>
                <a:effectLst/>
                <a:latin typeface="Bell MT" panose="02020503060305020303" pitchFamily="18" charset="0"/>
                <a:ea typeface="Calibri" panose="020F0502020204030204" pitchFamily="34" charset="0"/>
              </a:rPr>
              <a:t>için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gelen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öğrencilerin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sorunları</a:t>
            </a:r>
            <a:r>
              <a:rPr lang="en-US" sz="2400" dirty="0">
                <a:solidFill>
                  <a:srgbClr val="000000"/>
                </a:solidFill>
                <a:effectLst/>
                <a:latin typeface="Bell MT" panose="02020503060305020303" pitchFamily="18" charset="0"/>
                <a:ea typeface="Calibri" panose="020F0502020204030204" pitchFamily="34" charset="0"/>
              </a:rPr>
              <a:t> not </a:t>
            </a:r>
            <a:r>
              <a:rPr lang="en-US" sz="2400" dirty="0" err="1">
                <a:solidFill>
                  <a:srgbClr val="000000"/>
                </a:solidFill>
                <a:effectLst/>
                <a:latin typeface="Bell MT" panose="02020503060305020303" pitchFamily="18" charset="0"/>
                <a:ea typeface="Calibri" panose="020F0502020204030204" pitchFamily="34" charset="0"/>
              </a:rPr>
              <a:t>edilip</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gözlemlenmiştir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Ayrıca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gelen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öğrencilerin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adaptasyonunu</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hızlandırmak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içi</a:t>
            </a:r>
            <a:r>
              <a:rPr lang="tr-TR" sz="2400" dirty="0">
                <a:solidFill>
                  <a:srgbClr val="000000"/>
                </a:solidFill>
                <a:effectLst/>
                <a:latin typeface="Bell MT" panose="02020503060305020303" pitchFamily="18" charset="0"/>
                <a:ea typeface="Calibri" panose="020F0502020204030204" pitchFamily="34" charset="0"/>
              </a:rPr>
              <a:t>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kültürel</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ziyaretler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düzenlenmiştir</a:t>
            </a:r>
            <a:r>
              <a:rPr lang="en-US" sz="2400" dirty="0">
                <a:solidFill>
                  <a:srgbClr val="000000"/>
                </a:solidFill>
                <a:effectLst/>
                <a:latin typeface="Bell MT" panose="02020503060305020303" pitchFamily="18" charset="0"/>
                <a:ea typeface="Calibri" panose="020F0502020204030204" pitchFamily="34" charset="0"/>
              </a:rPr>
              <a:t>.</a:t>
            </a:r>
            <a:endParaRPr lang="tr-TR" sz="2400" dirty="0">
              <a:solidFill>
                <a:srgbClr val="000000"/>
              </a:solidFill>
              <a:effectLst/>
              <a:latin typeface="Bell MT" panose="02020503060305020303" pitchFamily="18" charset="0"/>
              <a:ea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838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15"/>
          <p:cNvGrpSpPr/>
          <p:nvPr/>
        </p:nvGrpSpPr>
        <p:grpSpPr>
          <a:xfrm>
            <a:off x="6444678" y="1434704"/>
            <a:ext cx="1321594" cy="1044179"/>
            <a:chOff x="6169025" y="769938"/>
            <a:chExt cx="1762125" cy="1392238"/>
          </a:xfrm>
        </p:grpSpPr>
        <p:sp>
          <p:nvSpPr>
            <p:cNvPr id="648" name="Google Shape;648;p15"/>
            <p:cNvSpPr/>
            <p:nvPr/>
          </p:nvSpPr>
          <p:spPr>
            <a:xfrm>
              <a:off x="6169025" y="769938"/>
              <a:ext cx="149225" cy="920750"/>
            </a:xfrm>
            <a:custGeom>
              <a:avLst/>
              <a:gdLst/>
              <a:ahLst/>
              <a:cxnLst/>
              <a:rect l="l" t="t" r="r" b="b"/>
              <a:pathLst>
                <a:path w="94" h="580" extrusionOk="0">
                  <a:moveTo>
                    <a:pt x="64" y="306"/>
                  </a:moveTo>
                  <a:lnTo>
                    <a:pt x="8" y="578"/>
                  </a:lnTo>
                  <a:lnTo>
                    <a:pt x="8" y="578"/>
                  </a:lnTo>
                  <a:lnTo>
                    <a:pt x="44" y="580"/>
                  </a:lnTo>
                  <a:lnTo>
                    <a:pt x="44" y="580"/>
                  </a:lnTo>
                  <a:lnTo>
                    <a:pt x="30" y="580"/>
                  </a:lnTo>
                  <a:lnTo>
                    <a:pt x="94" y="310"/>
                  </a:lnTo>
                  <a:lnTo>
                    <a:pt x="36" y="0"/>
                  </a:lnTo>
                  <a:lnTo>
                    <a:pt x="36" y="0"/>
                  </a:lnTo>
                  <a:lnTo>
                    <a:pt x="0" y="0"/>
                  </a:lnTo>
                  <a:lnTo>
                    <a:pt x="64" y="306"/>
                  </a:lnTo>
                  <a:close/>
                </a:path>
              </a:pathLst>
            </a:custGeom>
            <a:solidFill>
              <a:srgbClr val="525252"/>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49" name="Google Shape;649;p15"/>
            <p:cNvSpPr/>
            <p:nvPr/>
          </p:nvSpPr>
          <p:spPr>
            <a:xfrm>
              <a:off x="6216650" y="769938"/>
              <a:ext cx="1714500" cy="1392238"/>
            </a:xfrm>
            <a:custGeom>
              <a:avLst/>
              <a:gdLst/>
              <a:ahLst/>
              <a:cxnLst/>
              <a:rect l="l" t="t" r="r" b="b"/>
              <a:pathLst>
                <a:path w="1080" h="877" extrusionOk="0">
                  <a:moveTo>
                    <a:pt x="0" y="580"/>
                  </a:moveTo>
                  <a:lnTo>
                    <a:pt x="0" y="580"/>
                  </a:lnTo>
                  <a:lnTo>
                    <a:pt x="12" y="580"/>
                  </a:lnTo>
                  <a:lnTo>
                    <a:pt x="12" y="580"/>
                  </a:lnTo>
                  <a:lnTo>
                    <a:pt x="42" y="584"/>
                  </a:lnTo>
                  <a:lnTo>
                    <a:pt x="42" y="584"/>
                  </a:lnTo>
                  <a:lnTo>
                    <a:pt x="62" y="586"/>
                  </a:lnTo>
                  <a:lnTo>
                    <a:pt x="62" y="586"/>
                  </a:lnTo>
                  <a:lnTo>
                    <a:pt x="92" y="590"/>
                  </a:lnTo>
                  <a:lnTo>
                    <a:pt x="92" y="590"/>
                  </a:lnTo>
                  <a:lnTo>
                    <a:pt x="112" y="594"/>
                  </a:lnTo>
                  <a:lnTo>
                    <a:pt x="112" y="594"/>
                  </a:lnTo>
                  <a:lnTo>
                    <a:pt x="140" y="598"/>
                  </a:lnTo>
                  <a:lnTo>
                    <a:pt x="140" y="598"/>
                  </a:lnTo>
                  <a:lnTo>
                    <a:pt x="160" y="602"/>
                  </a:lnTo>
                  <a:lnTo>
                    <a:pt x="160" y="602"/>
                  </a:lnTo>
                  <a:lnTo>
                    <a:pt x="188" y="610"/>
                  </a:lnTo>
                  <a:lnTo>
                    <a:pt x="188" y="610"/>
                  </a:lnTo>
                  <a:lnTo>
                    <a:pt x="208" y="614"/>
                  </a:lnTo>
                  <a:lnTo>
                    <a:pt x="208" y="614"/>
                  </a:lnTo>
                  <a:lnTo>
                    <a:pt x="236" y="622"/>
                  </a:lnTo>
                  <a:lnTo>
                    <a:pt x="236" y="622"/>
                  </a:lnTo>
                  <a:lnTo>
                    <a:pt x="254" y="628"/>
                  </a:lnTo>
                  <a:lnTo>
                    <a:pt x="254" y="628"/>
                  </a:lnTo>
                  <a:lnTo>
                    <a:pt x="282" y="638"/>
                  </a:lnTo>
                  <a:lnTo>
                    <a:pt x="282" y="638"/>
                  </a:lnTo>
                  <a:lnTo>
                    <a:pt x="300" y="644"/>
                  </a:lnTo>
                  <a:lnTo>
                    <a:pt x="300" y="644"/>
                  </a:lnTo>
                  <a:lnTo>
                    <a:pt x="328" y="654"/>
                  </a:lnTo>
                  <a:lnTo>
                    <a:pt x="328" y="654"/>
                  </a:lnTo>
                  <a:lnTo>
                    <a:pt x="346" y="662"/>
                  </a:lnTo>
                  <a:lnTo>
                    <a:pt x="346" y="662"/>
                  </a:lnTo>
                  <a:lnTo>
                    <a:pt x="372" y="674"/>
                  </a:lnTo>
                  <a:lnTo>
                    <a:pt x="372" y="674"/>
                  </a:lnTo>
                  <a:lnTo>
                    <a:pt x="390" y="682"/>
                  </a:lnTo>
                  <a:lnTo>
                    <a:pt x="390" y="682"/>
                  </a:lnTo>
                  <a:lnTo>
                    <a:pt x="416" y="694"/>
                  </a:lnTo>
                  <a:lnTo>
                    <a:pt x="416" y="694"/>
                  </a:lnTo>
                  <a:lnTo>
                    <a:pt x="432" y="704"/>
                  </a:lnTo>
                  <a:lnTo>
                    <a:pt x="432" y="704"/>
                  </a:lnTo>
                  <a:lnTo>
                    <a:pt x="458" y="716"/>
                  </a:lnTo>
                  <a:lnTo>
                    <a:pt x="458" y="716"/>
                  </a:lnTo>
                  <a:lnTo>
                    <a:pt x="474" y="726"/>
                  </a:lnTo>
                  <a:lnTo>
                    <a:pt x="474" y="726"/>
                  </a:lnTo>
                  <a:lnTo>
                    <a:pt x="500" y="742"/>
                  </a:lnTo>
                  <a:lnTo>
                    <a:pt x="500" y="742"/>
                  </a:lnTo>
                  <a:lnTo>
                    <a:pt x="514" y="752"/>
                  </a:lnTo>
                  <a:lnTo>
                    <a:pt x="514" y="752"/>
                  </a:lnTo>
                  <a:lnTo>
                    <a:pt x="540" y="767"/>
                  </a:lnTo>
                  <a:lnTo>
                    <a:pt x="540" y="767"/>
                  </a:lnTo>
                  <a:lnTo>
                    <a:pt x="554" y="777"/>
                  </a:lnTo>
                  <a:lnTo>
                    <a:pt x="554" y="777"/>
                  </a:lnTo>
                  <a:lnTo>
                    <a:pt x="578" y="795"/>
                  </a:lnTo>
                  <a:lnTo>
                    <a:pt x="578" y="795"/>
                  </a:lnTo>
                  <a:lnTo>
                    <a:pt x="592" y="805"/>
                  </a:lnTo>
                  <a:lnTo>
                    <a:pt x="592" y="805"/>
                  </a:lnTo>
                  <a:lnTo>
                    <a:pt x="616" y="825"/>
                  </a:lnTo>
                  <a:lnTo>
                    <a:pt x="616" y="825"/>
                  </a:lnTo>
                  <a:lnTo>
                    <a:pt x="628" y="835"/>
                  </a:lnTo>
                  <a:lnTo>
                    <a:pt x="628" y="835"/>
                  </a:lnTo>
                  <a:lnTo>
                    <a:pt x="654" y="857"/>
                  </a:lnTo>
                  <a:lnTo>
                    <a:pt x="654" y="857"/>
                  </a:lnTo>
                  <a:lnTo>
                    <a:pt x="664" y="865"/>
                  </a:lnTo>
                  <a:lnTo>
                    <a:pt x="664" y="865"/>
                  </a:lnTo>
                  <a:lnTo>
                    <a:pt x="676" y="877"/>
                  </a:lnTo>
                  <a:lnTo>
                    <a:pt x="908" y="728"/>
                  </a:lnTo>
                  <a:lnTo>
                    <a:pt x="1080" y="464"/>
                  </a:lnTo>
                  <a:lnTo>
                    <a:pt x="1080" y="464"/>
                  </a:lnTo>
                  <a:lnTo>
                    <a:pt x="1060" y="446"/>
                  </a:lnTo>
                  <a:lnTo>
                    <a:pt x="1060" y="446"/>
                  </a:lnTo>
                  <a:lnTo>
                    <a:pt x="1040" y="428"/>
                  </a:lnTo>
                  <a:lnTo>
                    <a:pt x="1040" y="428"/>
                  </a:lnTo>
                  <a:lnTo>
                    <a:pt x="1006" y="398"/>
                  </a:lnTo>
                  <a:lnTo>
                    <a:pt x="1006" y="398"/>
                  </a:lnTo>
                  <a:lnTo>
                    <a:pt x="982" y="378"/>
                  </a:lnTo>
                  <a:lnTo>
                    <a:pt x="982" y="378"/>
                  </a:lnTo>
                  <a:lnTo>
                    <a:pt x="948" y="350"/>
                  </a:lnTo>
                  <a:lnTo>
                    <a:pt x="948" y="350"/>
                  </a:lnTo>
                  <a:lnTo>
                    <a:pt x="922" y="332"/>
                  </a:lnTo>
                  <a:lnTo>
                    <a:pt x="922" y="332"/>
                  </a:lnTo>
                  <a:lnTo>
                    <a:pt x="888" y="306"/>
                  </a:lnTo>
                  <a:lnTo>
                    <a:pt x="888" y="306"/>
                  </a:lnTo>
                  <a:lnTo>
                    <a:pt x="860" y="288"/>
                  </a:lnTo>
                  <a:lnTo>
                    <a:pt x="860" y="288"/>
                  </a:lnTo>
                  <a:lnTo>
                    <a:pt x="824" y="264"/>
                  </a:lnTo>
                  <a:lnTo>
                    <a:pt x="824" y="264"/>
                  </a:lnTo>
                  <a:lnTo>
                    <a:pt x="798" y="246"/>
                  </a:lnTo>
                  <a:lnTo>
                    <a:pt x="798" y="246"/>
                  </a:lnTo>
                  <a:lnTo>
                    <a:pt x="760" y="224"/>
                  </a:lnTo>
                  <a:lnTo>
                    <a:pt x="760" y="224"/>
                  </a:lnTo>
                  <a:lnTo>
                    <a:pt x="732" y="208"/>
                  </a:lnTo>
                  <a:lnTo>
                    <a:pt x="732" y="208"/>
                  </a:lnTo>
                  <a:lnTo>
                    <a:pt x="694" y="188"/>
                  </a:lnTo>
                  <a:lnTo>
                    <a:pt x="694" y="188"/>
                  </a:lnTo>
                  <a:lnTo>
                    <a:pt x="664" y="172"/>
                  </a:lnTo>
                  <a:lnTo>
                    <a:pt x="664" y="172"/>
                  </a:lnTo>
                  <a:lnTo>
                    <a:pt x="626" y="154"/>
                  </a:lnTo>
                  <a:lnTo>
                    <a:pt x="626" y="154"/>
                  </a:lnTo>
                  <a:lnTo>
                    <a:pt x="596" y="140"/>
                  </a:lnTo>
                  <a:lnTo>
                    <a:pt x="596" y="140"/>
                  </a:lnTo>
                  <a:lnTo>
                    <a:pt x="556" y="124"/>
                  </a:lnTo>
                  <a:lnTo>
                    <a:pt x="556" y="124"/>
                  </a:lnTo>
                  <a:lnTo>
                    <a:pt x="524" y="110"/>
                  </a:lnTo>
                  <a:lnTo>
                    <a:pt x="524" y="110"/>
                  </a:lnTo>
                  <a:lnTo>
                    <a:pt x="484" y="96"/>
                  </a:lnTo>
                  <a:lnTo>
                    <a:pt x="484" y="96"/>
                  </a:lnTo>
                  <a:lnTo>
                    <a:pt x="452" y="84"/>
                  </a:lnTo>
                  <a:lnTo>
                    <a:pt x="452" y="84"/>
                  </a:lnTo>
                  <a:lnTo>
                    <a:pt x="410" y="72"/>
                  </a:lnTo>
                  <a:lnTo>
                    <a:pt x="410" y="72"/>
                  </a:lnTo>
                  <a:lnTo>
                    <a:pt x="380" y="62"/>
                  </a:lnTo>
                  <a:lnTo>
                    <a:pt x="380" y="62"/>
                  </a:lnTo>
                  <a:lnTo>
                    <a:pt x="336" y="50"/>
                  </a:lnTo>
                  <a:lnTo>
                    <a:pt x="336" y="50"/>
                  </a:lnTo>
                  <a:lnTo>
                    <a:pt x="304" y="42"/>
                  </a:lnTo>
                  <a:lnTo>
                    <a:pt x="304" y="42"/>
                  </a:lnTo>
                  <a:lnTo>
                    <a:pt x="260" y="34"/>
                  </a:lnTo>
                  <a:lnTo>
                    <a:pt x="260" y="34"/>
                  </a:lnTo>
                  <a:lnTo>
                    <a:pt x="228" y="26"/>
                  </a:lnTo>
                  <a:lnTo>
                    <a:pt x="228" y="26"/>
                  </a:lnTo>
                  <a:lnTo>
                    <a:pt x="182" y="20"/>
                  </a:lnTo>
                  <a:lnTo>
                    <a:pt x="182" y="20"/>
                  </a:lnTo>
                  <a:lnTo>
                    <a:pt x="150" y="14"/>
                  </a:lnTo>
                  <a:lnTo>
                    <a:pt x="150" y="14"/>
                  </a:lnTo>
                  <a:lnTo>
                    <a:pt x="104" y="8"/>
                  </a:lnTo>
                  <a:lnTo>
                    <a:pt x="104" y="8"/>
                  </a:lnTo>
                  <a:lnTo>
                    <a:pt x="70" y="6"/>
                  </a:lnTo>
                  <a:lnTo>
                    <a:pt x="70" y="6"/>
                  </a:lnTo>
                  <a:lnTo>
                    <a:pt x="26" y="2"/>
                  </a:lnTo>
                  <a:lnTo>
                    <a:pt x="26" y="2"/>
                  </a:lnTo>
                  <a:lnTo>
                    <a:pt x="6" y="0"/>
                  </a:lnTo>
                  <a:lnTo>
                    <a:pt x="64" y="310"/>
                  </a:lnTo>
                  <a:lnTo>
                    <a:pt x="0" y="580"/>
                  </a:lnTo>
                  <a:close/>
                </a:path>
              </a:pathLst>
            </a:custGeom>
            <a:solidFill>
              <a:schemeClr val="accent3"/>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50" name="Google Shape;650;p15"/>
            <p:cNvSpPr/>
            <p:nvPr/>
          </p:nvSpPr>
          <p:spPr>
            <a:xfrm>
              <a:off x="7340600" y="969963"/>
              <a:ext cx="571500" cy="568325"/>
            </a:xfrm>
            <a:custGeom>
              <a:avLst/>
              <a:gdLst/>
              <a:ahLst/>
              <a:cxnLst/>
              <a:rect l="l" t="t" r="r" b="b"/>
              <a:pathLst>
                <a:path w="360" h="358" extrusionOk="0">
                  <a:moveTo>
                    <a:pt x="360" y="176"/>
                  </a:moveTo>
                  <a:lnTo>
                    <a:pt x="360" y="176"/>
                  </a:lnTo>
                  <a:lnTo>
                    <a:pt x="358" y="158"/>
                  </a:lnTo>
                  <a:lnTo>
                    <a:pt x="354" y="140"/>
                  </a:lnTo>
                  <a:lnTo>
                    <a:pt x="350" y="122"/>
                  </a:lnTo>
                  <a:lnTo>
                    <a:pt x="344" y="106"/>
                  </a:lnTo>
                  <a:lnTo>
                    <a:pt x="336" y="90"/>
                  </a:lnTo>
                  <a:lnTo>
                    <a:pt x="326" y="76"/>
                  </a:lnTo>
                  <a:lnTo>
                    <a:pt x="316" y="62"/>
                  </a:lnTo>
                  <a:lnTo>
                    <a:pt x="304" y="50"/>
                  </a:lnTo>
                  <a:lnTo>
                    <a:pt x="290" y="38"/>
                  </a:lnTo>
                  <a:lnTo>
                    <a:pt x="276" y="28"/>
                  </a:lnTo>
                  <a:lnTo>
                    <a:pt x="262" y="20"/>
                  </a:lnTo>
                  <a:lnTo>
                    <a:pt x="246" y="14"/>
                  </a:lnTo>
                  <a:lnTo>
                    <a:pt x="230" y="8"/>
                  </a:lnTo>
                  <a:lnTo>
                    <a:pt x="212" y="4"/>
                  </a:lnTo>
                  <a:lnTo>
                    <a:pt x="194" y="2"/>
                  </a:lnTo>
                  <a:lnTo>
                    <a:pt x="176" y="0"/>
                  </a:lnTo>
                  <a:lnTo>
                    <a:pt x="176" y="0"/>
                  </a:lnTo>
                  <a:lnTo>
                    <a:pt x="158" y="2"/>
                  </a:lnTo>
                  <a:lnTo>
                    <a:pt x="140" y="6"/>
                  </a:lnTo>
                  <a:lnTo>
                    <a:pt x="122" y="10"/>
                  </a:lnTo>
                  <a:lnTo>
                    <a:pt x="106" y="16"/>
                  </a:lnTo>
                  <a:lnTo>
                    <a:pt x="92" y="24"/>
                  </a:lnTo>
                  <a:lnTo>
                    <a:pt x="76" y="34"/>
                  </a:lnTo>
                  <a:lnTo>
                    <a:pt x="62" y="44"/>
                  </a:lnTo>
                  <a:lnTo>
                    <a:pt x="50" y="56"/>
                  </a:lnTo>
                  <a:lnTo>
                    <a:pt x="40" y="68"/>
                  </a:lnTo>
                  <a:lnTo>
                    <a:pt x="30" y="82"/>
                  </a:lnTo>
                  <a:lnTo>
                    <a:pt x="20" y="98"/>
                  </a:lnTo>
                  <a:lnTo>
                    <a:pt x="14" y="114"/>
                  </a:lnTo>
                  <a:lnTo>
                    <a:pt x="8" y="130"/>
                  </a:lnTo>
                  <a:lnTo>
                    <a:pt x="4" y="148"/>
                  </a:lnTo>
                  <a:lnTo>
                    <a:pt x="2" y="166"/>
                  </a:lnTo>
                  <a:lnTo>
                    <a:pt x="0" y="184"/>
                  </a:lnTo>
                  <a:lnTo>
                    <a:pt x="0" y="184"/>
                  </a:lnTo>
                  <a:lnTo>
                    <a:pt x="2" y="202"/>
                  </a:lnTo>
                  <a:lnTo>
                    <a:pt x="6" y="220"/>
                  </a:lnTo>
                  <a:lnTo>
                    <a:pt x="10" y="236"/>
                  </a:lnTo>
                  <a:lnTo>
                    <a:pt x="16" y="254"/>
                  </a:lnTo>
                  <a:lnTo>
                    <a:pt x="24" y="268"/>
                  </a:lnTo>
                  <a:lnTo>
                    <a:pt x="34" y="284"/>
                  </a:lnTo>
                  <a:lnTo>
                    <a:pt x="44" y="296"/>
                  </a:lnTo>
                  <a:lnTo>
                    <a:pt x="56" y="310"/>
                  </a:lnTo>
                  <a:lnTo>
                    <a:pt x="70" y="320"/>
                  </a:lnTo>
                  <a:lnTo>
                    <a:pt x="84" y="330"/>
                  </a:lnTo>
                  <a:lnTo>
                    <a:pt x="98" y="340"/>
                  </a:lnTo>
                  <a:lnTo>
                    <a:pt x="114" y="346"/>
                  </a:lnTo>
                  <a:lnTo>
                    <a:pt x="130" y="352"/>
                  </a:lnTo>
                  <a:lnTo>
                    <a:pt x="148" y="356"/>
                  </a:lnTo>
                  <a:lnTo>
                    <a:pt x="166" y="358"/>
                  </a:lnTo>
                  <a:lnTo>
                    <a:pt x="184" y="358"/>
                  </a:lnTo>
                  <a:lnTo>
                    <a:pt x="184" y="358"/>
                  </a:lnTo>
                  <a:lnTo>
                    <a:pt x="202" y="358"/>
                  </a:lnTo>
                  <a:lnTo>
                    <a:pt x="220" y="354"/>
                  </a:lnTo>
                  <a:lnTo>
                    <a:pt x="238" y="350"/>
                  </a:lnTo>
                  <a:lnTo>
                    <a:pt x="254" y="344"/>
                  </a:lnTo>
                  <a:lnTo>
                    <a:pt x="270" y="336"/>
                  </a:lnTo>
                  <a:lnTo>
                    <a:pt x="284" y="326"/>
                  </a:lnTo>
                  <a:lnTo>
                    <a:pt x="298" y="316"/>
                  </a:lnTo>
                  <a:lnTo>
                    <a:pt x="310" y="304"/>
                  </a:lnTo>
                  <a:lnTo>
                    <a:pt x="320" y="290"/>
                  </a:lnTo>
                  <a:lnTo>
                    <a:pt x="330" y="276"/>
                  </a:lnTo>
                  <a:lnTo>
                    <a:pt x="340" y="262"/>
                  </a:lnTo>
                  <a:lnTo>
                    <a:pt x="346" y="246"/>
                  </a:lnTo>
                  <a:lnTo>
                    <a:pt x="352" y="230"/>
                  </a:lnTo>
                  <a:lnTo>
                    <a:pt x="356" y="212"/>
                  </a:lnTo>
                  <a:lnTo>
                    <a:pt x="358" y="194"/>
                  </a:lnTo>
                  <a:lnTo>
                    <a:pt x="360" y="176"/>
                  </a:lnTo>
                  <a:close/>
                </a:path>
              </a:pathLst>
            </a:custGeom>
            <a:solidFill>
              <a:schemeClr val="accent3"/>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51" name="Google Shape;651;p15"/>
            <p:cNvSpPr/>
            <p:nvPr/>
          </p:nvSpPr>
          <p:spPr>
            <a:xfrm>
              <a:off x="7439025" y="1068388"/>
              <a:ext cx="374650" cy="374650"/>
            </a:xfrm>
            <a:custGeom>
              <a:avLst/>
              <a:gdLst/>
              <a:ahLst/>
              <a:cxnLst/>
              <a:rect l="l" t="t" r="r" b="b"/>
              <a:pathLst>
                <a:path w="236" h="236" extrusionOk="0">
                  <a:moveTo>
                    <a:pt x="236" y="116"/>
                  </a:moveTo>
                  <a:lnTo>
                    <a:pt x="236" y="116"/>
                  </a:lnTo>
                  <a:lnTo>
                    <a:pt x="234" y="104"/>
                  </a:lnTo>
                  <a:lnTo>
                    <a:pt x="232" y="92"/>
                  </a:lnTo>
                  <a:lnTo>
                    <a:pt x="226" y="70"/>
                  </a:lnTo>
                  <a:lnTo>
                    <a:pt x="214" y="50"/>
                  </a:lnTo>
                  <a:lnTo>
                    <a:pt x="200" y="32"/>
                  </a:lnTo>
                  <a:lnTo>
                    <a:pt x="182" y="18"/>
                  </a:lnTo>
                  <a:lnTo>
                    <a:pt x="162" y="8"/>
                  </a:lnTo>
                  <a:lnTo>
                    <a:pt x="140" y="2"/>
                  </a:lnTo>
                  <a:lnTo>
                    <a:pt x="128" y="0"/>
                  </a:lnTo>
                  <a:lnTo>
                    <a:pt x="116" y="0"/>
                  </a:lnTo>
                  <a:lnTo>
                    <a:pt x="116" y="0"/>
                  </a:lnTo>
                  <a:lnTo>
                    <a:pt x="104" y="2"/>
                  </a:lnTo>
                  <a:lnTo>
                    <a:pt x="92" y="4"/>
                  </a:lnTo>
                  <a:lnTo>
                    <a:pt x="70" y="10"/>
                  </a:lnTo>
                  <a:lnTo>
                    <a:pt x="50" y="22"/>
                  </a:lnTo>
                  <a:lnTo>
                    <a:pt x="34" y="36"/>
                  </a:lnTo>
                  <a:lnTo>
                    <a:pt x="20" y="54"/>
                  </a:lnTo>
                  <a:lnTo>
                    <a:pt x="8" y="74"/>
                  </a:lnTo>
                  <a:lnTo>
                    <a:pt x="2" y="96"/>
                  </a:lnTo>
                  <a:lnTo>
                    <a:pt x="0" y="108"/>
                  </a:lnTo>
                  <a:lnTo>
                    <a:pt x="0" y="120"/>
                  </a:lnTo>
                  <a:lnTo>
                    <a:pt x="0" y="120"/>
                  </a:lnTo>
                  <a:lnTo>
                    <a:pt x="2" y="132"/>
                  </a:lnTo>
                  <a:lnTo>
                    <a:pt x="4" y="144"/>
                  </a:lnTo>
                  <a:lnTo>
                    <a:pt x="10" y="166"/>
                  </a:lnTo>
                  <a:lnTo>
                    <a:pt x="22" y="186"/>
                  </a:lnTo>
                  <a:lnTo>
                    <a:pt x="36" y="202"/>
                  </a:lnTo>
                  <a:lnTo>
                    <a:pt x="54" y="216"/>
                  </a:lnTo>
                  <a:lnTo>
                    <a:pt x="74" y="228"/>
                  </a:lnTo>
                  <a:lnTo>
                    <a:pt x="96" y="234"/>
                  </a:lnTo>
                  <a:lnTo>
                    <a:pt x="108" y="236"/>
                  </a:lnTo>
                  <a:lnTo>
                    <a:pt x="120" y="236"/>
                  </a:lnTo>
                  <a:lnTo>
                    <a:pt x="120" y="236"/>
                  </a:lnTo>
                  <a:lnTo>
                    <a:pt x="132" y="234"/>
                  </a:lnTo>
                  <a:lnTo>
                    <a:pt x="144" y="232"/>
                  </a:lnTo>
                  <a:lnTo>
                    <a:pt x="166" y="226"/>
                  </a:lnTo>
                  <a:lnTo>
                    <a:pt x="186" y="214"/>
                  </a:lnTo>
                  <a:lnTo>
                    <a:pt x="204" y="200"/>
                  </a:lnTo>
                  <a:lnTo>
                    <a:pt x="218" y="182"/>
                  </a:lnTo>
                  <a:lnTo>
                    <a:pt x="228" y="162"/>
                  </a:lnTo>
                  <a:lnTo>
                    <a:pt x="234" y="138"/>
                  </a:lnTo>
                  <a:lnTo>
                    <a:pt x="236" y="128"/>
                  </a:lnTo>
                  <a:lnTo>
                    <a:pt x="236" y="116"/>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p:txBody>
        </p:sp>
      </p:grpSp>
      <p:grpSp>
        <p:nvGrpSpPr>
          <p:cNvPr id="652" name="Google Shape;652;p15"/>
          <p:cNvGrpSpPr/>
          <p:nvPr/>
        </p:nvGrpSpPr>
        <p:grpSpPr>
          <a:xfrm>
            <a:off x="7356697" y="2058591"/>
            <a:ext cx="1212056" cy="1401366"/>
            <a:chOff x="7385050" y="1601788"/>
            <a:chExt cx="1616075" cy="1868488"/>
          </a:xfrm>
        </p:grpSpPr>
        <p:sp>
          <p:nvSpPr>
            <p:cNvPr id="653" name="Google Shape;653;p15"/>
            <p:cNvSpPr/>
            <p:nvPr/>
          </p:nvSpPr>
          <p:spPr>
            <a:xfrm>
              <a:off x="7385050" y="1601788"/>
              <a:ext cx="679450" cy="690563"/>
            </a:xfrm>
            <a:custGeom>
              <a:avLst/>
              <a:gdLst/>
              <a:ahLst/>
              <a:cxnLst/>
              <a:rect l="l" t="t" r="r" b="b"/>
              <a:pathLst>
                <a:path w="428" h="435" extrusionOk="0">
                  <a:moveTo>
                    <a:pt x="404" y="0"/>
                  </a:moveTo>
                  <a:lnTo>
                    <a:pt x="232" y="263"/>
                  </a:lnTo>
                  <a:lnTo>
                    <a:pt x="0" y="415"/>
                  </a:lnTo>
                  <a:lnTo>
                    <a:pt x="0" y="415"/>
                  </a:lnTo>
                  <a:lnTo>
                    <a:pt x="18" y="435"/>
                  </a:lnTo>
                  <a:lnTo>
                    <a:pt x="18" y="435"/>
                  </a:lnTo>
                  <a:lnTo>
                    <a:pt x="16" y="431"/>
                  </a:lnTo>
                  <a:lnTo>
                    <a:pt x="250" y="285"/>
                  </a:lnTo>
                  <a:lnTo>
                    <a:pt x="428" y="26"/>
                  </a:lnTo>
                  <a:lnTo>
                    <a:pt x="404" y="0"/>
                  </a:lnTo>
                  <a:close/>
                </a:path>
              </a:pathLst>
            </a:custGeom>
            <a:solidFill>
              <a:srgbClr val="7F6000"/>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54" name="Google Shape;654;p15"/>
            <p:cNvSpPr/>
            <p:nvPr/>
          </p:nvSpPr>
          <p:spPr>
            <a:xfrm>
              <a:off x="7410450" y="1643063"/>
              <a:ext cx="1339850" cy="1827213"/>
            </a:xfrm>
            <a:custGeom>
              <a:avLst/>
              <a:gdLst/>
              <a:ahLst/>
              <a:cxnLst/>
              <a:rect l="l" t="t" r="r" b="b"/>
              <a:pathLst>
                <a:path w="844" h="1151" extrusionOk="0">
                  <a:moveTo>
                    <a:pt x="234" y="259"/>
                  </a:moveTo>
                  <a:lnTo>
                    <a:pt x="0" y="405"/>
                  </a:lnTo>
                  <a:lnTo>
                    <a:pt x="0" y="405"/>
                  </a:lnTo>
                  <a:lnTo>
                    <a:pt x="2" y="409"/>
                  </a:lnTo>
                  <a:lnTo>
                    <a:pt x="2" y="409"/>
                  </a:lnTo>
                  <a:lnTo>
                    <a:pt x="26" y="439"/>
                  </a:lnTo>
                  <a:lnTo>
                    <a:pt x="26" y="439"/>
                  </a:lnTo>
                  <a:lnTo>
                    <a:pt x="32" y="447"/>
                  </a:lnTo>
                  <a:lnTo>
                    <a:pt x="32" y="447"/>
                  </a:lnTo>
                  <a:lnTo>
                    <a:pt x="56" y="477"/>
                  </a:lnTo>
                  <a:lnTo>
                    <a:pt x="56" y="477"/>
                  </a:lnTo>
                  <a:lnTo>
                    <a:pt x="60" y="483"/>
                  </a:lnTo>
                  <a:lnTo>
                    <a:pt x="60" y="483"/>
                  </a:lnTo>
                  <a:lnTo>
                    <a:pt x="82" y="515"/>
                  </a:lnTo>
                  <a:lnTo>
                    <a:pt x="82" y="515"/>
                  </a:lnTo>
                  <a:lnTo>
                    <a:pt x="88" y="523"/>
                  </a:lnTo>
                  <a:lnTo>
                    <a:pt x="88" y="523"/>
                  </a:lnTo>
                  <a:lnTo>
                    <a:pt x="108" y="555"/>
                  </a:lnTo>
                  <a:lnTo>
                    <a:pt x="108" y="555"/>
                  </a:lnTo>
                  <a:lnTo>
                    <a:pt x="112" y="563"/>
                  </a:lnTo>
                  <a:lnTo>
                    <a:pt x="112" y="563"/>
                  </a:lnTo>
                  <a:lnTo>
                    <a:pt x="132" y="597"/>
                  </a:lnTo>
                  <a:lnTo>
                    <a:pt x="132" y="597"/>
                  </a:lnTo>
                  <a:lnTo>
                    <a:pt x="136" y="605"/>
                  </a:lnTo>
                  <a:lnTo>
                    <a:pt x="136" y="605"/>
                  </a:lnTo>
                  <a:lnTo>
                    <a:pt x="154" y="639"/>
                  </a:lnTo>
                  <a:lnTo>
                    <a:pt x="154" y="639"/>
                  </a:lnTo>
                  <a:lnTo>
                    <a:pt x="158" y="647"/>
                  </a:lnTo>
                  <a:lnTo>
                    <a:pt x="158" y="647"/>
                  </a:lnTo>
                  <a:lnTo>
                    <a:pt x="174" y="683"/>
                  </a:lnTo>
                  <a:lnTo>
                    <a:pt x="174" y="683"/>
                  </a:lnTo>
                  <a:lnTo>
                    <a:pt x="178" y="691"/>
                  </a:lnTo>
                  <a:lnTo>
                    <a:pt x="178" y="691"/>
                  </a:lnTo>
                  <a:lnTo>
                    <a:pt x="192" y="727"/>
                  </a:lnTo>
                  <a:lnTo>
                    <a:pt x="192" y="727"/>
                  </a:lnTo>
                  <a:lnTo>
                    <a:pt x="196" y="737"/>
                  </a:lnTo>
                  <a:lnTo>
                    <a:pt x="196" y="737"/>
                  </a:lnTo>
                  <a:lnTo>
                    <a:pt x="208" y="773"/>
                  </a:lnTo>
                  <a:lnTo>
                    <a:pt x="208" y="773"/>
                  </a:lnTo>
                  <a:lnTo>
                    <a:pt x="212" y="783"/>
                  </a:lnTo>
                  <a:lnTo>
                    <a:pt x="212" y="783"/>
                  </a:lnTo>
                  <a:lnTo>
                    <a:pt x="222" y="819"/>
                  </a:lnTo>
                  <a:lnTo>
                    <a:pt x="222" y="819"/>
                  </a:lnTo>
                  <a:lnTo>
                    <a:pt x="226" y="829"/>
                  </a:lnTo>
                  <a:lnTo>
                    <a:pt x="226" y="829"/>
                  </a:lnTo>
                  <a:lnTo>
                    <a:pt x="236" y="865"/>
                  </a:lnTo>
                  <a:lnTo>
                    <a:pt x="236" y="865"/>
                  </a:lnTo>
                  <a:lnTo>
                    <a:pt x="238" y="877"/>
                  </a:lnTo>
                  <a:lnTo>
                    <a:pt x="238" y="877"/>
                  </a:lnTo>
                  <a:lnTo>
                    <a:pt x="246" y="913"/>
                  </a:lnTo>
                  <a:lnTo>
                    <a:pt x="246" y="913"/>
                  </a:lnTo>
                  <a:lnTo>
                    <a:pt x="248" y="925"/>
                  </a:lnTo>
                  <a:lnTo>
                    <a:pt x="248" y="925"/>
                  </a:lnTo>
                  <a:lnTo>
                    <a:pt x="254" y="961"/>
                  </a:lnTo>
                  <a:lnTo>
                    <a:pt x="254" y="961"/>
                  </a:lnTo>
                  <a:lnTo>
                    <a:pt x="256" y="975"/>
                  </a:lnTo>
                  <a:lnTo>
                    <a:pt x="256" y="975"/>
                  </a:lnTo>
                  <a:lnTo>
                    <a:pt x="260" y="1011"/>
                  </a:lnTo>
                  <a:lnTo>
                    <a:pt x="260" y="1011"/>
                  </a:lnTo>
                  <a:lnTo>
                    <a:pt x="260" y="1023"/>
                  </a:lnTo>
                  <a:lnTo>
                    <a:pt x="260" y="1023"/>
                  </a:lnTo>
                  <a:lnTo>
                    <a:pt x="264" y="1061"/>
                  </a:lnTo>
                  <a:lnTo>
                    <a:pt x="264" y="1061"/>
                  </a:lnTo>
                  <a:lnTo>
                    <a:pt x="264" y="1073"/>
                  </a:lnTo>
                  <a:lnTo>
                    <a:pt x="264" y="1073"/>
                  </a:lnTo>
                  <a:lnTo>
                    <a:pt x="266" y="1095"/>
                  </a:lnTo>
                  <a:lnTo>
                    <a:pt x="536" y="1151"/>
                  </a:lnTo>
                  <a:lnTo>
                    <a:pt x="844" y="1087"/>
                  </a:lnTo>
                  <a:lnTo>
                    <a:pt x="844" y="1087"/>
                  </a:lnTo>
                  <a:lnTo>
                    <a:pt x="840" y="1009"/>
                  </a:lnTo>
                  <a:lnTo>
                    <a:pt x="832" y="933"/>
                  </a:lnTo>
                  <a:lnTo>
                    <a:pt x="822" y="857"/>
                  </a:lnTo>
                  <a:lnTo>
                    <a:pt x="808" y="781"/>
                  </a:lnTo>
                  <a:lnTo>
                    <a:pt x="792" y="707"/>
                  </a:lnTo>
                  <a:lnTo>
                    <a:pt x="772" y="635"/>
                  </a:lnTo>
                  <a:lnTo>
                    <a:pt x="748" y="565"/>
                  </a:lnTo>
                  <a:lnTo>
                    <a:pt x="722" y="495"/>
                  </a:lnTo>
                  <a:lnTo>
                    <a:pt x="692" y="427"/>
                  </a:lnTo>
                  <a:lnTo>
                    <a:pt x="660" y="361"/>
                  </a:lnTo>
                  <a:lnTo>
                    <a:pt x="626" y="295"/>
                  </a:lnTo>
                  <a:lnTo>
                    <a:pt x="588" y="233"/>
                  </a:lnTo>
                  <a:lnTo>
                    <a:pt x="548" y="172"/>
                  </a:lnTo>
                  <a:lnTo>
                    <a:pt x="504" y="114"/>
                  </a:lnTo>
                  <a:lnTo>
                    <a:pt x="460" y="56"/>
                  </a:lnTo>
                  <a:lnTo>
                    <a:pt x="412" y="0"/>
                  </a:lnTo>
                  <a:lnTo>
                    <a:pt x="234" y="259"/>
                  </a:lnTo>
                  <a:close/>
                </a:path>
              </a:pathLst>
            </a:custGeom>
            <a:solidFill>
              <a:schemeClr val="accent4"/>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55" name="Google Shape;655;p15"/>
            <p:cNvSpPr/>
            <p:nvPr/>
          </p:nvSpPr>
          <p:spPr>
            <a:xfrm>
              <a:off x="8432800" y="2689226"/>
              <a:ext cx="568325" cy="568325"/>
            </a:xfrm>
            <a:custGeom>
              <a:avLst/>
              <a:gdLst/>
              <a:ahLst/>
              <a:cxnLst/>
              <a:rect l="l" t="t" r="r" b="b"/>
              <a:pathLst>
                <a:path w="358" h="358" extrusionOk="0">
                  <a:moveTo>
                    <a:pt x="308" y="304"/>
                  </a:moveTo>
                  <a:lnTo>
                    <a:pt x="308" y="304"/>
                  </a:lnTo>
                  <a:lnTo>
                    <a:pt x="320" y="290"/>
                  </a:lnTo>
                  <a:lnTo>
                    <a:pt x="330" y="274"/>
                  </a:lnTo>
                  <a:lnTo>
                    <a:pt x="338" y="258"/>
                  </a:lnTo>
                  <a:lnTo>
                    <a:pt x="346" y="242"/>
                  </a:lnTo>
                  <a:lnTo>
                    <a:pt x="352" y="226"/>
                  </a:lnTo>
                  <a:lnTo>
                    <a:pt x="356" y="210"/>
                  </a:lnTo>
                  <a:lnTo>
                    <a:pt x="358" y="192"/>
                  </a:lnTo>
                  <a:lnTo>
                    <a:pt x="358" y="176"/>
                  </a:lnTo>
                  <a:lnTo>
                    <a:pt x="356" y="158"/>
                  </a:lnTo>
                  <a:lnTo>
                    <a:pt x="354" y="140"/>
                  </a:lnTo>
                  <a:lnTo>
                    <a:pt x="348" y="124"/>
                  </a:lnTo>
                  <a:lnTo>
                    <a:pt x="342" y="108"/>
                  </a:lnTo>
                  <a:lnTo>
                    <a:pt x="336" y="92"/>
                  </a:lnTo>
                  <a:lnTo>
                    <a:pt x="326" y="78"/>
                  </a:lnTo>
                  <a:lnTo>
                    <a:pt x="314" y="62"/>
                  </a:lnTo>
                  <a:lnTo>
                    <a:pt x="302" y="50"/>
                  </a:lnTo>
                  <a:lnTo>
                    <a:pt x="302" y="50"/>
                  </a:lnTo>
                  <a:lnTo>
                    <a:pt x="288" y="38"/>
                  </a:lnTo>
                  <a:lnTo>
                    <a:pt x="274" y="28"/>
                  </a:lnTo>
                  <a:lnTo>
                    <a:pt x="258" y="18"/>
                  </a:lnTo>
                  <a:lnTo>
                    <a:pt x="242" y="12"/>
                  </a:lnTo>
                  <a:lnTo>
                    <a:pt x="226" y="6"/>
                  </a:lnTo>
                  <a:lnTo>
                    <a:pt x="208" y="2"/>
                  </a:lnTo>
                  <a:lnTo>
                    <a:pt x="192" y="0"/>
                  </a:lnTo>
                  <a:lnTo>
                    <a:pt x="174" y="0"/>
                  </a:lnTo>
                  <a:lnTo>
                    <a:pt x="158" y="2"/>
                  </a:lnTo>
                  <a:lnTo>
                    <a:pt x="140" y="4"/>
                  </a:lnTo>
                  <a:lnTo>
                    <a:pt x="124" y="8"/>
                  </a:lnTo>
                  <a:lnTo>
                    <a:pt x="108" y="14"/>
                  </a:lnTo>
                  <a:lnTo>
                    <a:pt x="92" y="22"/>
                  </a:lnTo>
                  <a:lnTo>
                    <a:pt x="76" y="32"/>
                  </a:lnTo>
                  <a:lnTo>
                    <a:pt x="62" y="42"/>
                  </a:lnTo>
                  <a:lnTo>
                    <a:pt x="48" y="56"/>
                  </a:lnTo>
                  <a:lnTo>
                    <a:pt x="48" y="56"/>
                  </a:lnTo>
                  <a:lnTo>
                    <a:pt x="36" y="70"/>
                  </a:lnTo>
                  <a:lnTo>
                    <a:pt x="26" y="84"/>
                  </a:lnTo>
                  <a:lnTo>
                    <a:pt x="18" y="100"/>
                  </a:lnTo>
                  <a:lnTo>
                    <a:pt x="10" y="116"/>
                  </a:lnTo>
                  <a:lnTo>
                    <a:pt x="6" y="132"/>
                  </a:lnTo>
                  <a:lnTo>
                    <a:pt x="2" y="148"/>
                  </a:lnTo>
                  <a:lnTo>
                    <a:pt x="0" y="166"/>
                  </a:lnTo>
                  <a:lnTo>
                    <a:pt x="0" y="184"/>
                  </a:lnTo>
                  <a:lnTo>
                    <a:pt x="0" y="200"/>
                  </a:lnTo>
                  <a:lnTo>
                    <a:pt x="4" y="218"/>
                  </a:lnTo>
                  <a:lnTo>
                    <a:pt x="8" y="234"/>
                  </a:lnTo>
                  <a:lnTo>
                    <a:pt x="14" y="250"/>
                  </a:lnTo>
                  <a:lnTo>
                    <a:pt x="22" y="266"/>
                  </a:lnTo>
                  <a:lnTo>
                    <a:pt x="30" y="282"/>
                  </a:lnTo>
                  <a:lnTo>
                    <a:pt x="42" y="296"/>
                  </a:lnTo>
                  <a:lnTo>
                    <a:pt x="54" y="308"/>
                  </a:lnTo>
                  <a:lnTo>
                    <a:pt x="54" y="308"/>
                  </a:lnTo>
                  <a:lnTo>
                    <a:pt x="68" y="320"/>
                  </a:lnTo>
                  <a:lnTo>
                    <a:pt x="84" y="332"/>
                  </a:lnTo>
                  <a:lnTo>
                    <a:pt x="98" y="340"/>
                  </a:lnTo>
                  <a:lnTo>
                    <a:pt x="114" y="346"/>
                  </a:lnTo>
                  <a:lnTo>
                    <a:pt x="132" y="352"/>
                  </a:lnTo>
                  <a:lnTo>
                    <a:pt x="148" y="356"/>
                  </a:lnTo>
                  <a:lnTo>
                    <a:pt x="166" y="358"/>
                  </a:lnTo>
                  <a:lnTo>
                    <a:pt x="182" y="358"/>
                  </a:lnTo>
                  <a:lnTo>
                    <a:pt x="200" y="358"/>
                  </a:lnTo>
                  <a:lnTo>
                    <a:pt x="216" y="354"/>
                  </a:lnTo>
                  <a:lnTo>
                    <a:pt x="234" y="350"/>
                  </a:lnTo>
                  <a:lnTo>
                    <a:pt x="250" y="344"/>
                  </a:lnTo>
                  <a:lnTo>
                    <a:pt x="266" y="336"/>
                  </a:lnTo>
                  <a:lnTo>
                    <a:pt x="280" y="326"/>
                  </a:lnTo>
                  <a:lnTo>
                    <a:pt x="294" y="316"/>
                  </a:lnTo>
                  <a:lnTo>
                    <a:pt x="308" y="304"/>
                  </a:lnTo>
                  <a:close/>
                </a:path>
              </a:pathLst>
            </a:custGeom>
            <a:solidFill>
              <a:schemeClr val="accent4"/>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56" name="Google Shape;656;p15"/>
            <p:cNvSpPr/>
            <p:nvPr/>
          </p:nvSpPr>
          <p:spPr>
            <a:xfrm>
              <a:off x="8509000" y="2765426"/>
              <a:ext cx="412750" cy="415925"/>
            </a:xfrm>
            <a:custGeom>
              <a:avLst/>
              <a:gdLst/>
              <a:ahLst/>
              <a:cxnLst/>
              <a:rect l="l" t="t" r="r" b="b"/>
              <a:pathLst>
                <a:path w="260" h="262" extrusionOk="0">
                  <a:moveTo>
                    <a:pt x="224" y="222"/>
                  </a:moveTo>
                  <a:lnTo>
                    <a:pt x="224" y="222"/>
                  </a:lnTo>
                  <a:lnTo>
                    <a:pt x="234" y="212"/>
                  </a:lnTo>
                  <a:lnTo>
                    <a:pt x="242" y="200"/>
                  </a:lnTo>
                  <a:lnTo>
                    <a:pt x="248" y="190"/>
                  </a:lnTo>
                  <a:lnTo>
                    <a:pt x="252" y="178"/>
                  </a:lnTo>
                  <a:lnTo>
                    <a:pt x="256" y="166"/>
                  </a:lnTo>
                  <a:lnTo>
                    <a:pt x="260" y="154"/>
                  </a:lnTo>
                  <a:lnTo>
                    <a:pt x="260" y="140"/>
                  </a:lnTo>
                  <a:lnTo>
                    <a:pt x="260" y="128"/>
                  </a:lnTo>
                  <a:lnTo>
                    <a:pt x="260" y="116"/>
                  </a:lnTo>
                  <a:lnTo>
                    <a:pt x="258" y="104"/>
                  </a:lnTo>
                  <a:lnTo>
                    <a:pt x="254" y="92"/>
                  </a:lnTo>
                  <a:lnTo>
                    <a:pt x="250" y="80"/>
                  </a:lnTo>
                  <a:lnTo>
                    <a:pt x="244" y="68"/>
                  </a:lnTo>
                  <a:lnTo>
                    <a:pt x="238" y="56"/>
                  </a:lnTo>
                  <a:lnTo>
                    <a:pt x="230" y="46"/>
                  </a:lnTo>
                  <a:lnTo>
                    <a:pt x="220" y="36"/>
                  </a:lnTo>
                  <a:lnTo>
                    <a:pt x="220" y="36"/>
                  </a:lnTo>
                  <a:lnTo>
                    <a:pt x="210" y="28"/>
                  </a:lnTo>
                  <a:lnTo>
                    <a:pt x="200" y="20"/>
                  </a:lnTo>
                  <a:lnTo>
                    <a:pt x="188" y="14"/>
                  </a:lnTo>
                  <a:lnTo>
                    <a:pt x="176" y="8"/>
                  </a:lnTo>
                  <a:lnTo>
                    <a:pt x="164" y="6"/>
                  </a:lnTo>
                  <a:lnTo>
                    <a:pt x="152" y="2"/>
                  </a:lnTo>
                  <a:lnTo>
                    <a:pt x="140" y="0"/>
                  </a:lnTo>
                  <a:lnTo>
                    <a:pt x="128" y="0"/>
                  </a:lnTo>
                  <a:lnTo>
                    <a:pt x="114" y="2"/>
                  </a:lnTo>
                  <a:lnTo>
                    <a:pt x="102" y="4"/>
                  </a:lnTo>
                  <a:lnTo>
                    <a:pt x="90" y="6"/>
                  </a:lnTo>
                  <a:lnTo>
                    <a:pt x="78" y="12"/>
                  </a:lnTo>
                  <a:lnTo>
                    <a:pt x="66" y="16"/>
                  </a:lnTo>
                  <a:lnTo>
                    <a:pt x="56" y="24"/>
                  </a:lnTo>
                  <a:lnTo>
                    <a:pt x="46" y="32"/>
                  </a:lnTo>
                  <a:lnTo>
                    <a:pt x="36" y="40"/>
                  </a:lnTo>
                  <a:lnTo>
                    <a:pt x="36" y="40"/>
                  </a:lnTo>
                  <a:lnTo>
                    <a:pt x="28" y="50"/>
                  </a:lnTo>
                  <a:lnTo>
                    <a:pt x="20" y="62"/>
                  </a:lnTo>
                  <a:lnTo>
                    <a:pt x="14" y="72"/>
                  </a:lnTo>
                  <a:lnTo>
                    <a:pt x="8" y="84"/>
                  </a:lnTo>
                  <a:lnTo>
                    <a:pt x="4" y="96"/>
                  </a:lnTo>
                  <a:lnTo>
                    <a:pt x="2" y="110"/>
                  </a:lnTo>
                  <a:lnTo>
                    <a:pt x="0" y="122"/>
                  </a:lnTo>
                  <a:lnTo>
                    <a:pt x="0" y="134"/>
                  </a:lnTo>
                  <a:lnTo>
                    <a:pt x="0" y="146"/>
                  </a:lnTo>
                  <a:lnTo>
                    <a:pt x="2" y="158"/>
                  </a:lnTo>
                  <a:lnTo>
                    <a:pt x="6" y="172"/>
                  </a:lnTo>
                  <a:lnTo>
                    <a:pt x="10" y="184"/>
                  </a:lnTo>
                  <a:lnTo>
                    <a:pt x="16" y="194"/>
                  </a:lnTo>
                  <a:lnTo>
                    <a:pt x="22" y="206"/>
                  </a:lnTo>
                  <a:lnTo>
                    <a:pt x="30" y="216"/>
                  </a:lnTo>
                  <a:lnTo>
                    <a:pt x="40" y="226"/>
                  </a:lnTo>
                  <a:lnTo>
                    <a:pt x="40" y="226"/>
                  </a:lnTo>
                  <a:lnTo>
                    <a:pt x="50" y="234"/>
                  </a:lnTo>
                  <a:lnTo>
                    <a:pt x="60" y="242"/>
                  </a:lnTo>
                  <a:lnTo>
                    <a:pt x="72" y="248"/>
                  </a:lnTo>
                  <a:lnTo>
                    <a:pt x="84" y="254"/>
                  </a:lnTo>
                  <a:lnTo>
                    <a:pt x="96" y="258"/>
                  </a:lnTo>
                  <a:lnTo>
                    <a:pt x="108" y="260"/>
                  </a:lnTo>
                  <a:lnTo>
                    <a:pt x="120" y="262"/>
                  </a:lnTo>
                  <a:lnTo>
                    <a:pt x="134" y="262"/>
                  </a:lnTo>
                  <a:lnTo>
                    <a:pt x="146" y="260"/>
                  </a:lnTo>
                  <a:lnTo>
                    <a:pt x="158" y="258"/>
                  </a:lnTo>
                  <a:lnTo>
                    <a:pt x="170" y="256"/>
                  </a:lnTo>
                  <a:lnTo>
                    <a:pt x="182" y="252"/>
                  </a:lnTo>
                  <a:lnTo>
                    <a:pt x="194" y="246"/>
                  </a:lnTo>
                  <a:lnTo>
                    <a:pt x="204" y="238"/>
                  </a:lnTo>
                  <a:lnTo>
                    <a:pt x="216" y="230"/>
                  </a:lnTo>
                  <a:lnTo>
                    <a:pt x="224" y="222"/>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p:txBody>
        </p:sp>
      </p:grpSp>
      <p:grpSp>
        <p:nvGrpSpPr>
          <p:cNvPr id="657" name="Google Shape;657;p15"/>
          <p:cNvGrpSpPr/>
          <p:nvPr/>
        </p:nvGrpSpPr>
        <p:grpSpPr>
          <a:xfrm>
            <a:off x="7332884" y="3486151"/>
            <a:ext cx="1047750" cy="1318022"/>
            <a:chOff x="7353300" y="3505201"/>
            <a:chExt cx="1397000" cy="1757363"/>
          </a:xfrm>
        </p:grpSpPr>
        <p:sp>
          <p:nvSpPr>
            <p:cNvPr id="658" name="Google Shape;658;p15"/>
            <p:cNvSpPr/>
            <p:nvPr/>
          </p:nvSpPr>
          <p:spPr>
            <a:xfrm>
              <a:off x="7826375" y="3505201"/>
              <a:ext cx="923925" cy="146050"/>
            </a:xfrm>
            <a:custGeom>
              <a:avLst/>
              <a:gdLst/>
              <a:ahLst/>
              <a:cxnLst/>
              <a:rect l="l" t="t" r="r" b="b"/>
              <a:pathLst>
                <a:path w="582" h="92" extrusionOk="0">
                  <a:moveTo>
                    <a:pt x="274" y="64"/>
                  </a:moveTo>
                  <a:lnTo>
                    <a:pt x="2" y="6"/>
                  </a:lnTo>
                  <a:lnTo>
                    <a:pt x="2" y="6"/>
                  </a:lnTo>
                  <a:lnTo>
                    <a:pt x="0" y="34"/>
                  </a:lnTo>
                  <a:lnTo>
                    <a:pt x="0" y="34"/>
                  </a:lnTo>
                  <a:lnTo>
                    <a:pt x="0" y="30"/>
                  </a:lnTo>
                  <a:lnTo>
                    <a:pt x="270" y="92"/>
                  </a:lnTo>
                  <a:lnTo>
                    <a:pt x="580" y="34"/>
                  </a:lnTo>
                  <a:lnTo>
                    <a:pt x="580" y="34"/>
                  </a:lnTo>
                  <a:lnTo>
                    <a:pt x="582" y="0"/>
                  </a:lnTo>
                  <a:lnTo>
                    <a:pt x="274" y="64"/>
                  </a:lnTo>
                  <a:close/>
                </a:path>
              </a:pathLst>
            </a:custGeom>
            <a:solidFill>
              <a:srgbClr val="1F3864"/>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59" name="Google Shape;659;p15"/>
            <p:cNvSpPr/>
            <p:nvPr/>
          </p:nvSpPr>
          <p:spPr>
            <a:xfrm>
              <a:off x="7353300" y="3552826"/>
              <a:ext cx="1393825" cy="1709738"/>
            </a:xfrm>
            <a:custGeom>
              <a:avLst/>
              <a:gdLst/>
              <a:ahLst/>
              <a:cxnLst/>
              <a:rect l="l" t="t" r="r" b="b"/>
              <a:pathLst>
                <a:path w="878" h="1077" extrusionOk="0">
                  <a:moveTo>
                    <a:pt x="298" y="0"/>
                  </a:moveTo>
                  <a:lnTo>
                    <a:pt x="298" y="0"/>
                  </a:lnTo>
                  <a:lnTo>
                    <a:pt x="298" y="4"/>
                  </a:lnTo>
                  <a:lnTo>
                    <a:pt x="298" y="4"/>
                  </a:lnTo>
                  <a:lnTo>
                    <a:pt x="294" y="46"/>
                  </a:lnTo>
                  <a:lnTo>
                    <a:pt x="294" y="46"/>
                  </a:lnTo>
                  <a:lnTo>
                    <a:pt x="294" y="54"/>
                  </a:lnTo>
                  <a:lnTo>
                    <a:pt x="294" y="54"/>
                  </a:lnTo>
                  <a:lnTo>
                    <a:pt x="288" y="96"/>
                  </a:lnTo>
                  <a:lnTo>
                    <a:pt x="288" y="96"/>
                  </a:lnTo>
                  <a:lnTo>
                    <a:pt x="286" y="104"/>
                  </a:lnTo>
                  <a:lnTo>
                    <a:pt x="286" y="104"/>
                  </a:lnTo>
                  <a:lnTo>
                    <a:pt x="278" y="144"/>
                  </a:lnTo>
                  <a:lnTo>
                    <a:pt x="278" y="144"/>
                  </a:lnTo>
                  <a:lnTo>
                    <a:pt x="276" y="152"/>
                  </a:lnTo>
                  <a:lnTo>
                    <a:pt x="276" y="152"/>
                  </a:lnTo>
                  <a:lnTo>
                    <a:pt x="268" y="192"/>
                  </a:lnTo>
                  <a:lnTo>
                    <a:pt x="268" y="192"/>
                  </a:lnTo>
                  <a:lnTo>
                    <a:pt x="266" y="200"/>
                  </a:lnTo>
                  <a:lnTo>
                    <a:pt x="266" y="200"/>
                  </a:lnTo>
                  <a:lnTo>
                    <a:pt x="254" y="240"/>
                  </a:lnTo>
                  <a:lnTo>
                    <a:pt x="254" y="240"/>
                  </a:lnTo>
                  <a:lnTo>
                    <a:pt x="252" y="248"/>
                  </a:lnTo>
                  <a:lnTo>
                    <a:pt x="252" y="248"/>
                  </a:lnTo>
                  <a:lnTo>
                    <a:pt x="240" y="286"/>
                  </a:lnTo>
                  <a:lnTo>
                    <a:pt x="240" y="286"/>
                  </a:lnTo>
                  <a:lnTo>
                    <a:pt x="236" y="294"/>
                  </a:lnTo>
                  <a:lnTo>
                    <a:pt x="236" y="294"/>
                  </a:lnTo>
                  <a:lnTo>
                    <a:pt x="222" y="330"/>
                  </a:lnTo>
                  <a:lnTo>
                    <a:pt x="222" y="330"/>
                  </a:lnTo>
                  <a:lnTo>
                    <a:pt x="218" y="340"/>
                  </a:lnTo>
                  <a:lnTo>
                    <a:pt x="218" y="340"/>
                  </a:lnTo>
                  <a:lnTo>
                    <a:pt x="204" y="374"/>
                  </a:lnTo>
                  <a:lnTo>
                    <a:pt x="204" y="374"/>
                  </a:lnTo>
                  <a:lnTo>
                    <a:pt x="198" y="384"/>
                  </a:lnTo>
                  <a:lnTo>
                    <a:pt x="198" y="384"/>
                  </a:lnTo>
                  <a:lnTo>
                    <a:pt x="182" y="418"/>
                  </a:lnTo>
                  <a:lnTo>
                    <a:pt x="182" y="418"/>
                  </a:lnTo>
                  <a:lnTo>
                    <a:pt x="176" y="428"/>
                  </a:lnTo>
                  <a:lnTo>
                    <a:pt x="176" y="428"/>
                  </a:lnTo>
                  <a:lnTo>
                    <a:pt x="160" y="460"/>
                  </a:lnTo>
                  <a:lnTo>
                    <a:pt x="160" y="460"/>
                  </a:lnTo>
                  <a:lnTo>
                    <a:pt x="154" y="470"/>
                  </a:lnTo>
                  <a:lnTo>
                    <a:pt x="154" y="470"/>
                  </a:lnTo>
                  <a:lnTo>
                    <a:pt x="136" y="500"/>
                  </a:lnTo>
                  <a:lnTo>
                    <a:pt x="136" y="500"/>
                  </a:lnTo>
                  <a:lnTo>
                    <a:pt x="128" y="512"/>
                  </a:lnTo>
                  <a:lnTo>
                    <a:pt x="128" y="512"/>
                  </a:lnTo>
                  <a:lnTo>
                    <a:pt x="110" y="540"/>
                  </a:lnTo>
                  <a:lnTo>
                    <a:pt x="110" y="540"/>
                  </a:lnTo>
                  <a:lnTo>
                    <a:pt x="102" y="550"/>
                  </a:lnTo>
                  <a:lnTo>
                    <a:pt x="102" y="550"/>
                  </a:lnTo>
                  <a:lnTo>
                    <a:pt x="82" y="578"/>
                  </a:lnTo>
                  <a:lnTo>
                    <a:pt x="82" y="578"/>
                  </a:lnTo>
                  <a:lnTo>
                    <a:pt x="74" y="590"/>
                  </a:lnTo>
                  <a:lnTo>
                    <a:pt x="74" y="590"/>
                  </a:lnTo>
                  <a:lnTo>
                    <a:pt x="52" y="616"/>
                  </a:lnTo>
                  <a:lnTo>
                    <a:pt x="52" y="616"/>
                  </a:lnTo>
                  <a:lnTo>
                    <a:pt x="44" y="626"/>
                  </a:lnTo>
                  <a:lnTo>
                    <a:pt x="44" y="626"/>
                  </a:lnTo>
                  <a:lnTo>
                    <a:pt x="20" y="652"/>
                  </a:lnTo>
                  <a:lnTo>
                    <a:pt x="20" y="652"/>
                  </a:lnTo>
                  <a:lnTo>
                    <a:pt x="12" y="662"/>
                  </a:lnTo>
                  <a:lnTo>
                    <a:pt x="12" y="662"/>
                  </a:lnTo>
                  <a:lnTo>
                    <a:pt x="0" y="676"/>
                  </a:lnTo>
                  <a:lnTo>
                    <a:pt x="150" y="905"/>
                  </a:lnTo>
                  <a:lnTo>
                    <a:pt x="414" y="1077"/>
                  </a:lnTo>
                  <a:lnTo>
                    <a:pt x="414" y="1077"/>
                  </a:lnTo>
                  <a:lnTo>
                    <a:pt x="432" y="1059"/>
                  </a:lnTo>
                  <a:lnTo>
                    <a:pt x="432" y="1059"/>
                  </a:lnTo>
                  <a:lnTo>
                    <a:pt x="450" y="1039"/>
                  </a:lnTo>
                  <a:lnTo>
                    <a:pt x="450" y="1039"/>
                  </a:lnTo>
                  <a:lnTo>
                    <a:pt x="482" y="1003"/>
                  </a:lnTo>
                  <a:lnTo>
                    <a:pt x="482" y="1003"/>
                  </a:lnTo>
                  <a:lnTo>
                    <a:pt x="500" y="981"/>
                  </a:lnTo>
                  <a:lnTo>
                    <a:pt x="500" y="981"/>
                  </a:lnTo>
                  <a:lnTo>
                    <a:pt x="530" y="943"/>
                  </a:lnTo>
                  <a:lnTo>
                    <a:pt x="530" y="943"/>
                  </a:lnTo>
                  <a:lnTo>
                    <a:pt x="546" y="921"/>
                  </a:lnTo>
                  <a:lnTo>
                    <a:pt x="546" y="921"/>
                  </a:lnTo>
                  <a:lnTo>
                    <a:pt x="574" y="883"/>
                  </a:lnTo>
                  <a:lnTo>
                    <a:pt x="574" y="883"/>
                  </a:lnTo>
                  <a:lnTo>
                    <a:pt x="590" y="861"/>
                  </a:lnTo>
                  <a:lnTo>
                    <a:pt x="590" y="861"/>
                  </a:lnTo>
                  <a:lnTo>
                    <a:pt x="616" y="822"/>
                  </a:lnTo>
                  <a:lnTo>
                    <a:pt x="616" y="822"/>
                  </a:lnTo>
                  <a:lnTo>
                    <a:pt x="630" y="798"/>
                  </a:lnTo>
                  <a:lnTo>
                    <a:pt x="630" y="798"/>
                  </a:lnTo>
                  <a:lnTo>
                    <a:pt x="656" y="756"/>
                  </a:lnTo>
                  <a:lnTo>
                    <a:pt x="656" y="756"/>
                  </a:lnTo>
                  <a:lnTo>
                    <a:pt x="668" y="734"/>
                  </a:lnTo>
                  <a:lnTo>
                    <a:pt x="668" y="734"/>
                  </a:lnTo>
                  <a:lnTo>
                    <a:pt x="692" y="690"/>
                  </a:lnTo>
                  <a:lnTo>
                    <a:pt x="692" y="690"/>
                  </a:lnTo>
                  <a:lnTo>
                    <a:pt x="704" y="666"/>
                  </a:lnTo>
                  <a:lnTo>
                    <a:pt x="704" y="666"/>
                  </a:lnTo>
                  <a:lnTo>
                    <a:pt x="726" y="620"/>
                  </a:lnTo>
                  <a:lnTo>
                    <a:pt x="726" y="620"/>
                  </a:lnTo>
                  <a:lnTo>
                    <a:pt x="736" y="598"/>
                  </a:lnTo>
                  <a:lnTo>
                    <a:pt x="736" y="598"/>
                  </a:lnTo>
                  <a:lnTo>
                    <a:pt x="756" y="550"/>
                  </a:lnTo>
                  <a:lnTo>
                    <a:pt x="756" y="550"/>
                  </a:lnTo>
                  <a:lnTo>
                    <a:pt x="766" y="528"/>
                  </a:lnTo>
                  <a:lnTo>
                    <a:pt x="766" y="528"/>
                  </a:lnTo>
                  <a:lnTo>
                    <a:pt x="784" y="478"/>
                  </a:lnTo>
                  <a:lnTo>
                    <a:pt x="784" y="478"/>
                  </a:lnTo>
                  <a:lnTo>
                    <a:pt x="792" y="456"/>
                  </a:lnTo>
                  <a:lnTo>
                    <a:pt x="792" y="456"/>
                  </a:lnTo>
                  <a:lnTo>
                    <a:pt x="808" y="404"/>
                  </a:lnTo>
                  <a:lnTo>
                    <a:pt x="808" y="404"/>
                  </a:lnTo>
                  <a:lnTo>
                    <a:pt x="814" y="382"/>
                  </a:lnTo>
                  <a:lnTo>
                    <a:pt x="814" y="382"/>
                  </a:lnTo>
                  <a:lnTo>
                    <a:pt x="830" y="328"/>
                  </a:lnTo>
                  <a:lnTo>
                    <a:pt x="830" y="328"/>
                  </a:lnTo>
                  <a:lnTo>
                    <a:pt x="834" y="308"/>
                  </a:lnTo>
                  <a:lnTo>
                    <a:pt x="834" y="308"/>
                  </a:lnTo>
                  <a:lnTo>
                    <a:pt x="846" y="252"/>
                  </a:lnTo>
                  <a:lnTo>
                    <a:pt x="846" y="252"/>
                  </a:lnTo>
                  <a:lnTo>
                    <a:pt x="850" y="232"/>
                  </a:lnTo>
                  <a:lnTo>
                    <a:pt x="850" y="232"/>
                  </a:lnTo>
                  <a:lnTo>
                    <a:pt x="860" y="174"/>
                  </a:lnTo>
                  <a:lnTo>
                    <a:pt x="860" y="174"/>
                  </a:lnTo>
                  <a:lnTo>
                    <a:pt x="864" y="154"/>
                  </a:lnTo>
                  <a:lnTo>
                    <a:pt x="864" y="154"/>
                  </a:lnTo>
                  <a:lnTo>
                    <a:pt x="870" y="96"/>
                  </a:lnTo>
                  <a:lnTo>
                    <a:pt x="870" y="96"/>
                  </a:lnTo>
                  <a:lnTo>
                    <a:pt x="872" y="74"/>
                  </a:lnTo>
                  <a:lnTo>
                    <a:pt x="872" y="74"/>
                  </a:lnTo>
                  <a:lnTo>
                    <a:pt x="876" y="16"/>
                  </a:lnTo>
                  <a:lnTo>
                    <a:pt x="876" y="16"/>
                  </a:lnTo>
                  <a:lnTo>
                    <a:pt x="878" y="4"/>
                  </a:lnTo>
                  <a:lnTo>
                    <a:pt x="568" y="62"/>
                  </a:lnTo>
                  <a:lnTo>
                    <a:pt x="298" y="0"/>
                  </a:lnTo>
                  <a:close/>
                </a:path>
              </a:pathLst>
            </a:custGeom>
            <a:solidFill>
              <a:schemeClr val="accent5"/>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60" name="Google Shape;660;p15"/>
            <p:cNvSpPr/>
            <p:nvPr/>
          </p:nvSpPr>
          <p:spPr>
            <a:xfrm>
              <a:off x="7985125" y="4676776"/>
              <a:ext cx="568325" cy="566738"/>
            </a:xfrm>
            <a:custGeom>
              <a:avLst/>
              <a:gdLst/>
              <a:ahLst/>
              <a:cxnLst/>
              <a:rect l="l" t="t" r="r" b="b"/>
              <a:pathLst>
                <a:path w="358" h="357" extrusionOk="0">
                  <a:moveTo>
                    <a:pt x="184" y="357"/>
                  </a:moveTo>
                  <a:lnTo>
                    <a:pt x="184" y="357"/>
                  </a:lnTo>
                  <a:lnTo>
                    <a:pt x="202" y="355"/>
                  </a:lnTo>
                  <a:lnTo>
                    <a:pt x="220" y="353"/>
                  </a:lnTo>
                  <a:lnTo>
                    <a:pt x="236" y="347"/>
                  </a:lnTo>
                  <a:lnTo>
                    <a:pt x="252" y="341"/>
                  </a:lnTo>
                  <a:lnTo>
                    <a:pt x="268" y="333"/>
                  </a:lnTo>
                  <a:lnTo>
                    <a:pt x="284" y="323"/>
                  </a:lnTo>
                  <a:lnTo>
                    <a:pt x="296" y="313"/>
                  </a:lnTo>
                  <a:lnTo>
                    <a:pt x="310" y="301"/>
                  </a:lnTo>
                  <a:lnTo>
                    <a:pt x="320" y="289"/>
                  </a:lnTo>
                  <a:lnTo>
                    <a:pt x="330" y="275"/>
                  </a:lnTo>
                  <a:lnTo>
                    <a:pt x="338" y="259"/>
                  </a:lnTo>
                  <a:lnTo>
                    <a:pt x="346" y="243"/>
                  </a:lnTo>
                  <a:lnTo>
                    <a:pt x="352" y="227"/>
                  </a:lnTo>
                  <a:lnTo>
                    <a:pt x="356" y="209"/>
                  </a:lnTo>
                  <a:lnTo>
                    <a:pt x="358" y="191"/>
                  </a:lnTo>
                  <a:lnTo>
                    <a:pt x="358" y="173"/>
                  </a:lnTo>
                  <a:lnTo>
                    <a:pt x="358" y="173"/>
                  </a:lnTo>
                  <a:lnTo>
                    <a:pt x="358" y="155"/>
                  </a:lnTo>
                  <a:lnTo>
                    <a:pt x="354" y="137"/>
                  </a:lnTo>
                  <a:lnTo>
                    <a:pt x="350" y="122"/>
                  </a:lnTo>
                  <a:lnTo>
                    <a:pt x="344" y="104"/>
                  </a:lnTo>
                  <a:lnTo>
                    <a:pt x="336" y="90"/>
                  </a:lnTo>
                  <a:lnTo>
                    <a:pt x="326" y="74"/>
                  </a:lnTo>
                  <a:lnTo>
                    <a:pt x="316" y="62"/>
                  </a:lnTo>
                  <a:lnTo>
                    <a:pt x="304" y="48"/>
                  </a:lnTo>
                  <a:lnTo>
                    <a:pt x="290" y="38"/>
                  </a:lnTo>
                  <a:lnTo>
                    <a:pt x="276" y="28"/>
                  </a:lnTo>
                  <a:lnTo>
                    <a:pt x="262" y="18"/>
                  </a:lnTo>
                  <a:lnTo>
                    <a:pt x="246" y="12"/>
                  </a:lnTo>
                  <a:lnTo>
                    <a:pt x="228" y="6"/>
                  </a:lnTo>
                  <a:lnTo>
                    <a:pt x="212" y="2"/>
                  </a:lnTo>
                  <a:lnTo>
                    <a:pt x="194" y="0"/>
                  </a:lnTo>
                  <a:lnTo>
                    <a:pt x="176" y="0"/>
                  </a:lnTo>
                  <a:lnTo>
                    <a:pt x="176" y="0"/>
                  </a:lnTo>
                  <a:lnTo>
                    <a:pt x="158" y="0"/>
                  </a:lnTo>
                  <a:lnTo>
                    <a:pt x="140" y="4"/>
                  </a:lnTo>
                  <a:lnTo>
                    <a:pt x="122" y="8"/>
                  </a:lnTo>
                  <a:lnTo>
                    <a:pt x="106" y="14"/>
                  </a:lnTo>
                  <a:lnTo>
                    <a:pt x="90" y="22"/>
                  </a:lnTo>
                  <a:lnTo>
                    <a:pt x="76" y="32"/>
                  </a:lnTo>
                  <a:lnTo>
                    <a:pt x="62" y="42"/>
                  </a:lnTo>
                  <a:lnTo>
                    <a:pt x="50" y="54"/>
                  </a:lnTo>
                  <a:lnTo>
                    <a:pt x="38" y="68"/>
                  </a:lnTo>
                  <a:lnTo>
                    <a:pt x="28" y="82"/>
                  </a:lnTo>
                  <a:lnTo>
                    <a:pt x="20" y="96"/>
                  </a:lnTo>
                  <a:lnTo>
                    <a:pt x="12" y="112"/>
                  </a:lnTo>
                  <a:lnTo>
                    <a:pt x="8" y="128"/>
                  </a:lnTo>
                  <a:lnTo>
                    <a:pt x="4" y="145"/>
                  </a:lnTo>
                  <a:lnTo>
                    <a:pt x="0" y="163"/>
                  </a:lnTo>
                  <a:lnTo>
                    <a:pt x="0" y="181"/>
                  </a:lnTo>
                  <a:lnTo>
                    <a:pt x="0" y="181"/>
                  </a:lnTo>
                  <a:lnTo>
                    <a:pt x="2" y="199"/>
                  </a:lnTo>
                  <a:lnTo>
                    <a:pt x="4" y="217"/>
                  </a:lnTo>
                  <a:lnTo>
                    <a:pt x="10" y="235"/>
                  </a:lnTo>
                  <a:lnTo>
                    <a:pt x="16" y="251"/>
                  </a:lnTo>
                  <a:lnTo>
                    <a:pt x="24" y="267"/>
                  </a:lnTo>
                  <a:lnTo>
                    <a:pt x="34" y="281"/>
                  </a:lnTo>
                  <a:lnTo>
                    <a:pt x="44" y="295"/>
                  </a:lnTo>
                  <a:lnTo>
                    <a:pt x="56" y="307"/>
                  </a:lnTo>
                  <a:lnTo>
                    <a:pt x="68" y="319"/>
                  </a:lnTo>
                  <a:lnTo>
                    <a:pt x="82" y="329"/>
                  </a:lnTo>
                  <a:lnTo>
                    <a:pt x="98" y="337"/>
                  </a:lnTo>
                  <a:lnTo>
                    <a:pt x="114" y="345"/>
                  </a:lnTo>
                  <a:lnTo>
                    <a:pt x="130" y="349"/>
                  </a:lnTo>
                  <a:lnTo>
                    <a:pt x="148" y="353"/>
                  </a:lnTo>
                  <a:lnTo>
                    <a:pt x="166" y="357"/>
                  </a:lnTo>
                  <a:lnTo>
                    <a:pt x="184" y="357"/>
                  </a:lnTo>
                  <a:close/>
                </a:path>
              </a:pathLst>
            </a:custGeom>
            <a:solidFill>
              <a:schemeClr val="accent5"/>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61" name="Google Shape;661;p15"/>
            <p:cNvSpPr/>
            <p:nvPr/>
          </p:nvSpPr>
          <p:spPr>
            <a:xfrm>
              <a:off x="8061325" y="4752976"/>
              <a:ext cx="415925" cy="414338"/>
            </a:xfrm>
            <a:custGeom>
              <a:avLst/>
              <a:gdLst/>
              <a:ahLst/>
              <a:cxnLst/>
              <a:rect l="l" t="t" r="r" b="b"/>
              <a:pathLst>
                <a:path w="262" h="261" extrusionOk="0">
                  <a:moveTo>
                    <a:pt x="134" y="261"/>
                  </a:moveTo>
                  <a:lnTo>
                    <a:pt x="134" y="261"/>
                  </a:lnTo>
                  <a:lnTo>
                    <a:pt x="148" y="259"/>
                  </a:lnTo>
                  <a:lnTo>
                    <a:pt x="160" y="257"/>
                  </a:lnTo>
                  <a:lnTo>
                    <a:pt x="174" y="253"/>
                  </a:lnTo>
                  <a:lnTo>
                    <a:pt x="186" y="249"/>
                  </a:lnTo>
                  <a:lnTo>
                    <a:pt x="196" y="243"/>
                  </a:lnTo>
                  <a:lnTo>
                    <a:pt x="206" y="237"/>
                  </a:lnTo>
                  <a:lnTo>
                    <a:pt x="216" y="229"/>
                  </a:lnTo>
                  <a:lnTo>
                    <a:pt x="226" y="219"/>
                  </a:lnTo>
                  <a:lnTo>
                    <a:pt x="234" y="211"/>
                  </a:lnTo>
                  <a:lnTo>
                    <a:pt x="242" y="201"/>
                  </a:lnTo>
                  <a:lnTo>
                    <a:pt x="248" y="189"/>
                  </a:lnTo>
                  <a:lnTo>
                    <a:pt x="254" y="177"/>
                  </a:lnTo>
                  <a:lnTo>
                    <a:pt x="258" y="165"/>
                  </a:lnTo>
                  <a:lnTo>
                    <a:pt x="260" y="153"/>
                  </a:lnTo>
                  <a:lnTo>
                    <a:pt x="262" y="139"/>
                  </a:lnTo>
                  <a:lnTo>
                    <a:pt x="262" y="127"/>
                  </a:lnTo>
                  <a:lnTo>
                    <a:pt x="262" y="127"/>
                  </a:lnTo>
                  <a:lnTo>
                    <a:pt x="262" y="113"/>
                  </a:lnTo>
                  <a:lnTo>
                    <a:pt x="258" y="101"/>
                  </a:lnTo>
                  <a:lnTo>
                    <a:pt x="256" y="87"/>
                  </a:lnTo>
                  <a:lnTo>
                    <a:pt x="250" y="76"/>
                  </a:lnTo>
                  <a:lnTo>
                    <a:pt x="244" y="66"/>
                  </a:lnTo>
                  <a:lnTo>
                    <a:pt x="238" y="54"/>
                  </a:lnTo>
                  <a:lnTo>
                    <a:pt x="230" y="46"/>
                  </a:lnTo>
                  <a:lnTo>
                    <a:pt x="222" y="36"/>
                  </a:lnTo>
                  <a:lnTo>
                    <a:pt x="212" y="28"/>
                  </a:lnTo>
                  <a:lnTo>
                    <a:pt x="202" y="20"/>
                  </a:lnTo>
                  <a:lnTo>
                    <a:pt x="192" y="14"/>
                  </a:lnTo>
                  <a:lnTo>
                    <a:pt x="180" y="8"/>
                  </a:lnTo>
                  <a:lnTo>
                    <a:pt x="168" y="4"/>
                  </a:lnTo>
                  <a:lnTo>
                    <a:pt x="154" y="2"/>
                  </a:lnTo>
                  <a:lnTo>
                    <a:pt x="142" y="0"/>
                  </a:lnTo>
                  <a:lnTo>
                    <a:pt x="128" y="0"/>
                  </a:lnTo>
                  <a:lnTo>
                    <a:pt x="128" y="0"/>
                  </a:lnTo>
                  <a:lnTo>
                    <a:pt x="116" y="0"/>
                  </a:lnTo>
                  <a:lnTo>
                    <a:pt x="102" y="4"/>
                  </a:lnTo>
                  <a:lnTo>
                    <a:pt x="90" y="6"/>
                  </a:lnTo>
                  <a:lnTo>
                    <a:pt x="78" y="12"/>
                  </a:lnTo>
                  <a:lnTo>
                    <a:pt x="66" y="16"/>
                  </a:lnTo>
                  <a:lnTo>
                    <a:pt x="56" y="24"/>
                  </a:lnTo>
                  <a:lnTo>
                    <a:pt x="46" y="32"/>
                  </a:lnTo>
                  <a:lnTo>
                    <a:pt x="38" y="40"/>
                  </a:lnTo>
                  <a:lnTo>
                    <a:pt x="28" y="50"/>
                  </a:lnTo>
                  <a:lnTo>
                    <a:pt x="22" y="60"/>
                  </a:lnTo>
                  <a:lnTo>
                    <a:pt x="16" y="70"/>
                  </a:lnTo>
                  <a:lnTo>
                    <a:pt x="10" y="81"/>
                  </a:lnTo>
                  <a:lnTo>
                    <a:pt x="6" y="93"/>
                  </a:lnTo>
                  <a:lnTo>
                    <a:pt x="2" y="105"/>
                  </a:lnTo>
                  <a:lnTo>
                    <a:pt x="2" y="119"/>
                  </a:lnTo>
                  <a:lnTo>
                    <a:pt x="0" y="133"/>
                  </a:lnTo>
                  <a:lnTo>
                    <a:pt x="0" y="133"/>
                  </a:lnTo>
                  <a:lnTo>
                    <a:pt x="2" y="145"/>
                  </a:lnTo>
                  <a:lnTo>
                    <a:pt x="4" y="159"/>
                  </a:lnTo>
                  <a:lnTo>
                    <a:pt x="8" y="171"/>
                  </a:lnTo>
                  <a:lnTo>
                    <a:pt x="12" y="183"/>
                  </a:lnTo>
                  <a:lnTo>
                    <a:pt x="18" y="195"/>
                  </a:lnTo>
                  <a:lnTo>
                    <a:pt x="24" y="205"/>
                  </a:lnTo>
                  <a:lnTo>
                    <a:pt x="32" y="215"/>
                  </a:lnTo>
                  <a:lnTo>
                    <a:pt x="42" y="223"/>
                  </a:lnTo>
                  <a:lnTo>
                    <a:pt x="50" y="233"/>
                  </a:lnTo>
                  <a:lnTo>
                    <a:pt x="60" y="239"/>
                  </a:lnTo>
                  <a:lnTo>
                    <a:pt x="72" y="245"/>
                  </a:lnTo>
                  <a:lnTo>
                    <a:pt x="84" y="251"/>
                  </a:lnTo>
                  <a:lnTo>
                    <a:pt x="96" y="255"/>
                  </a:lnTo>
                  <a:lnTo>
                    <a:pt x="108" y="259"/>
                  </a:lnTo>
                  <a:lnTo>
                    <a:pt x="122" y="259"/>
                  </a:lnTo>
                  <a:lnTo>
                    <a:pt x="134" y="261"/>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p:txBody>
        </p:sp>
      </p:grpSp>
      <p:grpSp>
        <p:nvGrpSpPr>
          <p:cNvPr id="662" name="Google Shape;662;p15"/>
          <p:cNvGrpSpPr/>
          <p:nvPr/>
        </p:nvGrpSpPr>
        <p:grpSpPr>
          <a:xfrm>
            <a:off x="6351809" y="4395790"/>
            <a:ext cx="1402556" cy="1210865"/>
            <a:chOff x="6045200" y="4718051"/>
            <a:chExt cx="1870075" cy="1614487"/>
          </a:xfrm>
        </p:grpSpPr>
        <p:sp>
          <p:nvSpPr>
            <p:cNvPr id="663" name="Google Shape;663;p15"/>
            <p:cNvSpPr/>
            <p:nvPr/>
          </p:nvSpPr>
          <p:spPr>
            <a:xfrm>
              <a:off x="6045200" y="4743451"/>
              <a:ext cx="1828800" cy="1338263"/>
            </a:xfrm>
            <a:custGeom>
              <a:avLst/>
              <a:gdLst/>
              <a:ahLst/>
              <a:cxnLst/>
              <a:rect l="l" t="t" r="r" b="b"/>
              <a:pathLst>
                <a:path w="1152" h="843" extrusionOk="0">
                  <a:moveTo>
                    <a:pt x="106" y="841"/>
                  </a:moveTo>
                  <a:lnTo>
                    <a:pt x="106" y="841"/>
                  </a:lnTo>
                  <a:lnTo>
                    <a:pt x="136" y="841"/>
                  </a:lnTo>
                  <a:lnTo>
                    <a:pt x="136" y="841"/>
                  </a:lnTo>
                  <a:lnTo>
                    <a:pt x="146" y="839"/>
                  </a:lnTo>
                  <a:lnTo>
                    <a:pt x="146" y="839"/>
                  </a:lnTo>
                  <a:lnTo>
                    <a:pt x="176" y="837"/>
                  </a:lnTo>
                  <a:lnTo>
                    <a:pt x="176" y="837"/>
                  </a:lnTo>
                  <a:lnTo>
                    <a:pt x="186" y="837"/>
                  </a:lnTo>
                  <a:lnTo>
                    <a:pt x="186" y="837"/>
                  </a:lnTo>
                  <a:lnTo>
                    <a:pt x="216" y="833"/>
                  </a:lnTo>
                  <a:lnTo>
                    <a:pt x="216" y="833"/>
                  </a:lnTo>
                  <a:lnTo>
                    <a:pt x="226" y="833"/>
                  </a:lnTo>
                  <a:lnTo>
                    <a:pt x="226" y="833"/>
                  </a:lnTo>
                  <a:lnTo>
                    <a:pt x="254" y="829"/>
                  </a:lnTo>
                  <a:lnTo>
                    <a:pt x="254" y="829"/>
                  </a:lnTo>
                  <a:lnTo>
                    <a:pt x="264" y="827"/>
                  </a:lnTo>
                  <a:lnTo>
                    <a:pt x="264" y="827"/>
                  </a:lnTo>
                  <a:lnTo>
                    <a:pt x="290" y="823"/>
                  </a:lnTo>
                  <a:lnTo>
                    <a:pt x="290" y="823"/>
                  </a:lnTo>
                  <a:lnTo>
                    <a:pt x="304" y="821"/>
                  </a:lnTo>
                  <a:lnTo>
                    <a:pt x="304" y="821"/>
                  </a:lnTo>
                  <a:lnTo>
                    <a:pt x="326" y="817"/>
                  </a:lnTo>
                  <a:lnTo>
                    <a:pt x="326" y="817"/>
                  </a:lnTo>
                  <a:lnTo>
                    <a:pt x="342" y="815"/>
                  </a:lnTo>
                  <a:lnTo>
                    <a:pt x="342" y="815"/>
                  </a:lnTo>
                  <a:lnTo>
                    <a:pt x="362" y="811"/>
                  </a:lnTo>
                  <a:lnTo>
                    <a:pt x="362" y="811"/>
                  </a:lnTo>
                  <a:lnTo>
                    <a:pt x="382" y="807"/>
                  </a:lnTo>
                  <a:lnTo>
                    <a:pt x="382" y="807"/>
                  </a:lnTo>
                  <a:lnTo>
                    <a:pt x="396" y="803"/>
                  </a:lnTo>
                  <a:lnTo>
                    <a:pt x="396" y="803"/>
                  </a:lnTo>
                  <a:lnTo>
                    <a:pt x="420" y="797"/>
                  </a:lnTo>
                  <a:lnTo>
                    <a:pt x="420" y="797"/>
                  </a:lnTo>
                  <a:lnTo>
                    <a:pt x="430" y="795"/>
                  </a:lnTo>
                  <a:lnTo>
                    <a:pt x="430" y="795"/>
                  </a:lnTo>
                  <a:lnTo>
                    <a:pt x="458" y="789"/>
                  </a:lnTo>
                  <a:lnTo>
                    <a:pt x="458" y="789"/>
                  </a:lnTo>
                  <a:lnTo>
                    <a:pt x="462" y="787"/>
                  </a:lnTo>
                  <a:lnTo>
                    <a:pt x="462" y="787"/>
                  </a:lnTo>
                  <a:lnTo>
                    <a:pt x="510" y="773"/>
                  </a:lnTo>
                  <a:lnTo>
                    <a:pt x="558" y="757"/>
                  </a:lnTo>
                  <a:lnTo>
                    <a:pt x="606" y="741"/>
                  </a:lnTo>
                  <a:lnTo>
                    <a:pt x="652" y="723"/>
                  </a:lnTo>
                  <a:lnTo>
                    <a:pt x="698" y="705"/>
                  </a:lnTo>
                  <a:lnTo>
                    <a:pt x="744" y="683"/>
                  </a:lnTo>
                  <a:lnTo>
                    <a:pt x="788" y="661"/>
                  </a:lnTo>
                  <a:lnTo>
                    <a:pt x="832" y="639"/>
                  </a:lnTo>
                  <a:lnTo>
                    <a:pt x="874" y="615"/>
                  </a:lnTo>
                  <a:lnTo>
                    <a:pt x="916" y="589"/>
                  </a:lnTo>
                  <a:lnTo>
                    <a:pt x="958" y="563"/>
                  </a:lnTo>
                  <a:lnTo>
                    <a:pt x="998" y="535"/>
                  </a:lnTo>
                  <a:lnTo>
                    <a:pt x="1038" y="505"/>
                  </a:lnTo>
                  <a:lnTo>
                    <a:pt x="1076" y="475"/>
                  </a:lnTo>
                  <a:lnTo>
                    <a:pt x="1114" y="443"/>
                  </a:lnTo>
                  <a:lnTo>
                    <a:pt x="1152" y="411"/>
                  </a:lnTo>
                  <a:lnTo>
                    <a:pt x="892" y="233"/>
                  </a:lnTo>
                  <a:lnTo>
                    <a:pt x="746" y="0"/>
                  </a:lnTo>
                  <a:lnTo>
                    <a:pt x="746" y="0"/>
                  </a:lnTo>
                  <a:lnTo>
                    <a:pt x="740" y="4"/>
                  </a:lnTo>
                  <a:lnTo>
                    <a:pt x="740" y="4"/>
                  </a:lnTo>
                  <a:lnTo>
                    <a:pt x="714" y="26"/>
                  </a:lnTo>
                  <a:lnTo>
                    <a:pt x="714" y="26"/>
                  </a:lnTo>
                  <a:lnTo>
                    <a:pt x="704" y="34"/>
                  </a:lnTo>
                  <a:lnTo>
                    <a:pt x="704" y="34"/>
                  </a:lnTo>
                  <a:lnTo>
                    <a:pt x="676" y="56"/>
                  </a:lnTo>
                  <a:lnTo>
                    <a:pt x="676" y="56"/>
                  </a:lnTo>
                  <a:lnTo>
                    <a:pt x="666" y="62"/>
                  </a:lnTo>
                  <a:lnTo>
                    <a:pt x="666" y="62"/>
                  </a:lnTo>
                  <a:lnTo>
                    <a:pt x="638" y="82"/>
                  </a:lnTo>
                  <a:lnTo>
                    <a:pt x="638" y="82"/>
                  </a:lnTo>
                  <a:lnTo>
                    <a:pt x="626" y="89"/>
                  </a:lnTo>
                  <a:lnTo>
                    <a:pt x="626" y="89"/>
                  </a:lnTo>
                  <a:lnTo>
                    <a:pt x="598" y="107"/>
                  </a:lnTo>
                  <a:lnTo>
                    <a:pt x="598" y="107"/>
                  </a:lnTo>
                  <a:lnTo>
                    <a:pt x="586" y="113"/>
                  </a:lnTo>
                  <a:lnTo>
                    <a:pt x="586" y="113"/>
                  </a:lnTo>
                  <a:lnTo>
                    <a:pt x="556" y="131"/>
                  </a:lnTo>
                  <a:lnTo>
                    <a:pt x="556" y="131"/>
                  </a:lnTo>
                  <a:lnTo>
                    <a:pt x="544" y="137"/>
                  </a:lnTo>
                  <a:lnTo>
                    <a:pt x="544" y="137"/>
                  </a:lnTo>
                  <a:lnTo>
                    <a:pt x="514" y="153"/>
                  </a:lnTo>
                  <a:lnTo>
                    <a:pt x="514" y="153"/>
                  </a:lnTo>
                  <a:lnTo>
                    <a:pt x="500" y="159"/>
                  </a:lnTo>
                  <a:lnTo>
                    <a:pt x="500" y="159"/>
                  </a:lnTo>
                  <a:lnTo>
                    <a:pt x="472" y="173"/>
                  </a:lnTo>
                  <a:lnTo>
                    <a:pt x="472" y="173"/>
                  </a:lnTo>
                  <a:lnTo>
                    <a:pt x="456" y="179"/>
                  </a:lnTo>
                  <a:lnTo>
                    <a:pt x="456" y="179"/>
                  </a:lnTo>
                  <a:lnTo>
                    <a:pt x="428" y="191"/>
                  </a:lnTo>
                  <a:lnTo>
                    <a:pt x="428" y="191"/>
                  </a:lnTo>
                  <a:lnTo>
                    <a:pt x="410" y="197"/>
                  </a:lnTo>
                  <a:lnTo>
                    <a:pt x="410" y="197"/>
                  </a:lnTo>
                  <a:lnTo>
                    <a:pt x="384" y="207"/>
                  </a:lnTo>
                  <a:lnTo>
                    <a:pt x="384" y="207"/>
                  </a:lnTo>
                  <a:lnTo>
                    <a:pt x="364" y="213"/>
                  </a:lnTo>
                  <a:lnTo>
                    <a:pt x="364" y="213"/>
                  </a:lnTo>
                  <a:lnTo>
                    <a:pt x="338" y="221"/>
                  </a:lnTo>
                  <a:lnTo>
                    <a:pt x="338" y="221"/>
                  </a:lnTo>
                  <a:lnTo>
                    <a:pt x="316" y="227"/>
                  </a:lnTo>
                  <a:lnTo>
                    <a:pt x="316" y="227"/>
                  </a:lnTo>
                  <a:lnTo>
                    <a:pt x="290" y="233"/>
                  </a:lnTo>
                  <a:lnTo>
                    <a:pt x="290" y="233"/>
                  </a:lnTo>
                  <a:lnTo>
                    <a:pt x="268" y="239"/>
                  </a:lnTo>
                  <a:lnTo>
                    <a:pt x="268" y="239"/>
                  </a:lnTo>
                  <a:lnTo>
                    <a:pt x="244" y="245"/>
                  </a:lnTo>
                  <a:lnTo>
                    <a:pt x="244" y="245"/>
                  </a:lnTo>
                  <a:lnTo>
                    <a:pt x="220" y="249"/>
                  </a:lnTo>
                  <a:lnTo>
                    <a:pt x="220" y="249"/>
                  </a:lnTo>
                  <a:lnTo>
                    <a:pt x="196" y="253"/>
                  </a:lnTo>
                  <a:lnTo>
                    <a:pt x="196" y="253"/>
                  </a:lnTo>
                  <a:lnTo>
                    <a:pt x="170" y="257"/>
                  </a:lnTo>
                  <a:lnTo>
                    <a:pt x="170" y="257"/>
                  </a:lnTo>
                  <a:lnTo>
                    <a:pt x="146" y="259"/>
                  </a:lnTo>
                  <a:lnTo>
                    <a:pt x="146" y="259"/>
                  </a:lnTo>
                  <a:lnTo>
                    <a:pt x="120" y="261"/>
                  </a:lnTo>
                  <a:lnTo>
                    <a:pt x="120" y="261"/>
                  </a:lnTo>
                  <a:lnTo>
                    <a:pt x="96" y="263"/>
                  </a:lnTo>
                  <a:lnTo>
                    <a:pt x="96" y="263"/>
                  </a:lnTo>
                  <a:lnTo>
                    <a:pt x="70" y="265"/>
                  </a:lnTo>
                  <a:lnTo>
                    <a:pt x="70" y="265"/>
                  </a:lnTo>
                  <a:lnTo>
                    <a:pt x="56" y="265"/>
                  </a:lnTo>
                  <a:lnTo>
                    <a:pt x="0" y="535"/>
                  </a:lnTo>
                  <a:lnTo>
                    <a:pt x="64" y="843"/>
                  </a:lnTo>
                  <a:lnTo>
                    <a:pt x="64" y="843"/>
                  </a:lnTo>
                  <a:lnTo>
                    <a:pt x="66" y="843"/>
                  </a:lnTo>
                  <a:lnTo>
                    <a:pt x="66" y="843"/>
                  </a:lnTo>
                  <a:lnTo>
                    <a:pt x="94" y="843"/>
                  </a:lnTo>
                  <a:lnTo>
                    <a:pt x="94" y="843"/>
                  </a:lnTo>
                  <a:lnTo>
                    <a:pt x="106" y="841"/>
                  </a:lnTo>
                  <a:close/>
                </a:path>
              </a:pathLst>
            </a:custGeom>
            <a:solidFill>
              <a:schemeClr val="accent6"/>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64" name="Google Shape;664;p15"/>
            <p:cNvSpPr/>
            <p:nvPr/>
          </p:nvSpPr>
          <p:spPr>
            <a:xfrm>
              <a:off x="7219950" y="4718051"/>
              <a:ext cx="695325" cy="677863"/>
            </a:xfrm>
            <a:custGeom>
              <a:avLst/>
              <a:gdLst/>
              <a:ahLst/>
              <a:cxnLst/>
              <a:rect l="l" t="t" r="r" b="b"/>
              <a:pathLst>
                <a:path w="438" h="427" extrusionOk="0">
                  <a:moveTo>
                    <a:pt x="438" y="403"/>
                  </a:moveTo>
                  <a:lnTo>
                    <a:pt x="174" y="231"/>
                  </a:lnTo>
                  <a:lnTo>
                    <a:pt x="22" y="0"/>
                  </a:lnTo>
                  <a:lnTo>
                    <a:pt x="22" y="0"/>
                  </a:lnTo>
                  <a:lnTo>
                    <a:pt x="0" y="20"/>
                  </a:lnTo>
                  <a:lnTo>
                    <a:pt x="0" y="20"/>
                  </a:lnTo>
                  <a:lnTo>
                    <a:pt x="6" y="16"/>
                  </a:lnTo>
                  <a:lnTo>
                    <a:pt x="152" y="249"/>
                  </a:lnTo>
                  <a:lnTo>
                    <a:pt x="412" y="427"/>
                  </a:lnTo>
                  <a:lnTo>
                    <a:pt x="438" y="403"/>
                  </a:lnTo>
                  <a:close/>
                </a:path>
              </a:pathLst>
            </a:custGeom>
            <a:solidFill>
              <a:srgbClr val="385623"/>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65" name="Google Shape;665;p15"/>
            <p:cNvSpPr/>
            <p:nvPr/>
          </p:nvSpPr>
          <p:spPr>
            <a:xfrm>
              <a:off x="6264275" y="5764213"/>
              <a:ext cx="571500" cy="568325"/>
            </a:xfrm>
            <a:custGeom>
              <a:avLst/>
              <a:gdLst/>
              <a:ahLst/>
              <a:cxnLst/>
              <a:rect l="l" t="t" r="r" b="b"/>
              <a:pathLst>
                <a:path w="360" h="358" extrusionOk="0">
                  <a:moveTo>
                    <a:pt x="56" y="308"/>
                  </a:moveTo>
                  <a:lnTo>
                    <a:pt x="56" y="308"/>
                  </a:lnTo>
                  <a:lnTo>
                    <a:pt x="70" y="320"/>
                  </a:lnTo>
                  <a:lnTo>
                    <a:pt x="84" y="330"/>
                  </a:lnTo>
                  <a:lnTo>
                    <a:pt x="100" y="340"/>
                  </a:lnTo>
                  <a:lnTo>
                    <a:pt x="116" y="346"/>
                  </a:lnTo>
                  <a:lnTo>
                    <a:pt x="132" y="352"/>
                  </a:lnTo>
                  <a:lnTo>
                    <a:pt x="150" y="356"/>
                  </a:lnTo>
                  <a:lnTo>
                    <a:pt x="166" y="358"/>
                  </a:lnTo>
                  <a:lnTo>
                    <a:pt x="184" y="358"/>
                  </a:lnTo>
                  <a:lnTo>
                    <a:pt x="202" y="356"/>
                  </a:lnTo>
                  <a:lnTo>
                    <a:pt x="218" y="354"/>
                  </a:lnTo>
                  <a:lnTo>
                    <a:pt x="234" y="350"/>
                  </a:lnTo>
                  <a:lnTo>
                    <a:pt x="252" y="344"/>
                  </a:lnTo>
                  <a:lnTo>
                    <a:pt x="268" y="336"/>
                  </a:lnTo>
                  <a:lnTo>
                    <a:pt x="282" y="326"/>
                  </a:lnTo>
                  <a:lnTo>
                    <a:pt x="296" y="316"/>
                  </a:lnTo>
                  <a:lnTo>
                    <a:pt x="310" y="302"/>
                  </a:lnTo>
                  <a:lnTo>
                    <a:pt x="310" y="302"/>
                  </a:lnTo>
                  <a:lnTo>
                    <a:pt x="322" y="288"/>
                  </a:lnTo>
                  <a:lnTo>
                    <a:pt x="332" y="274"/>
                  </a:lnTo>
                  <a:lnTo>
                    <a:pt x="340" y="258"/>
                  </a:lnTo>
                  <a:lnTo>
                    <a:pt x="348" y="242"/>
                  </a:lnTo>
                  <a:lnTo>
                    <a:pt x="354" y="226"/>
                  </a:lnTo>
                  <a:lnTo>
                    <a:pt x="356" y="208"/>
                  </a:lnTo>
                  <a:lnTo>
                    <a:pt x="358" y="192"/>
                  </a:lnTo>
                  <a:lnTo>
                    <a:pt x="360" y="174"/>
                  </a:lnTo>
                  <a:lnTo>
                    <a:pt x="358" y="158"/>
                  </a:lnTo>
                  <a:lnTo>
                    <a:pt x="356" y="140"/>
                  </a:lnTo>
                  <a:lnTo>
                    <a:pt x="350" y="124"/>
                  </a:lnTo>
                  <a:lnTo>
                    <a:pt x="344" y="108"/>
                  </a:lnTo>
                  <a:lnTo>
                    <a:pt x="336" y="92"/>
                  </a:lnTo>
                  <a:lnTo>
                    <a:pt x="328" y="76"/>
                  </a:lnTo>
                  <a:lnTo>
                    <a:pt x="316" y="62"/>
                  </a:lnTo>
                  <a:lnTo>
                    <a:pt x="304" y="50"/>
                  </a:lnTo>
                  <a:lnTo>
                    <a:pt x="304" y="50"/>
                  </a:lnTo>
                  <a:lnTo>
                    <a:pt x="290" y="38"/>
                  </a:lnTo>
                  <a:lnTo>
                    <a:pt x="276" y="26"/>
                  </a:lnTo>
                  <a:lnTo>
                    <a:pt x="260" y="18"/>
                  </a:lnTo>
                  <a:lnTo>
                    <a:pt x="244" y="12"/>
                  </a:lnTo>
                  <a:lnTo>
                    <a:pt x="228" y="6"/>
                  </a:lnTo>
                  <a:lnTo>
                    <a:pt x="210" y="2"/>
                  </a:lnTo>
                  <a:lnTo>
                    <a:pt x="194" y="0"/>
                  </a:lnTo>
                  <a:lnTo>
                    <a:pt x="176" y="0"/>
                  </a:lnTo>
                  <a:lnTo>
                    <a:pt x="158" y="0"/>
                  </a:lnTo>
                  <a:lnTo>
                    <a:pt x="142" y="4"/>
                  </a:lnTo>
                  <a:lnTo>
                    <a:pt x="126" y="8"/>
                  </a:lnTo>
                  <a:lnTo>
                    <a:pt x="108" y="14"/>
                  </a:lnTo>
                  <a:lnTo>
                    <a:pt x="94" y="22"/>
                  </a:lnTo>
                  <a:lnTo>
                    <a:pt x="78" y="32"/>
                  </a:lnTo>
                  <a:lnTo>
                    <a:pt x="64" y="42"/>
                  </a:lnTo>
                  <a:lnTo>
                    <a:pt x="50" y="54"/>
                  </a:lnTo>
                  <a:lnTo>
                    <a:pt x="50" y="54"/>
                  </a:lnTo>
                  <a:lnTo>
                    <a:pt x="38" y="68"/>
                  </a:lnTo>
                  <a:lnTo>
                    <a:pt x="28" y="84"/>
                  </a:lnTo>
                  <a:lnTo>
                    <a:pt x="20" y="98"/>
                  </a:lnTo>
                  <a:lnTo>
                    <a:pt x="12" y="114"/>
                  </a:lnTo>
                  <a:lnTo>
                    <a:pt x="8" y="132"/>
                  </a:lnTo>
                  <a:lnTo>
                    <a:pt x="4" y="148"/>
                  </a:lnTo>
                  <a:lnTo>
                    <a:pt x="2" y="166"/>
                  </a:lnTo>
                  <a:lnTo>
                    <a:pt x="0" y="182"/>
                  </a:lnTo>
                  <a:lnTo>
                    <a:pt x="2" y="200"/>
                  </a:lnTo>
                  <a:lnTo>
                    <a:pt x="4" y="216"/>
                  </a:lnTo>
                  <a:lnTo>
                    <a:pt x="10" y="234"/>
                  </a:lnTo>
                  <a:lnTo>
                    <a:pt x="16" y="250"/>
                  </a:lnTo>
                  <a:lnTo>
                    <a:pt x="24" y="266"/>
                  </a:lnTo>
                  <a:lnTo>
                    <a:pt x="32" y="280"/>
                  </a:lnTo>
                  <a:lnTo>
                    <a:pt x="44" y="294"/>
                  </a:lnTo>
                  <a:lnTo>
                    <a:pt x="56" y="308"/>
                  </a:lnTo>
                  <a:close/>
                </a:path>
              </a:pathLst>
            </a:custGeom>
            <a:solidFill>
              <a:schemeClr val="accent6"/>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66" name="Google Shape;666;p15"/>
            <p:cNvSpPr/>
            <p:nvPr/>
          </p:nvSpPr>
          <p:spPr>
            <a:xfrm>
              <a:off x="6343650" y="5840413"/>
              <a:ext cx="412750" cy="415925"/>
            </a:xfrm>
            <a:custGeom>
              <a:avLst/>
              <a:gdLst/>
              <a:ahLst/>
              <a:cxnLst/>
              <a:rect l="l" t="t" r="r" b="b"/>
              <a:pathLst>
                <a:path w="260" h="262" extrusionOk="0">
                  <a:moveTo>
                    <a:pt x="40" y="226"/>
                  </a:moveTo>
                  <a:lnTo>
                    <a:pt x="40" y="226"/>
                  </a:lnTo>
                  <a:lnTo>
                    <a:pt x="50" y="234"/>
                  </a:lnTo>
                  <a:lnTo>
                    <a:pt x="60" y="242"/>
                  </a:lnTo>
                  <a:lnTo>
                    <a:pt x="72" y="248"/>
                  </a:lnTo>
                  <a:lnTo>
                    <a:pt x="84" y="252"/>
                  </a:lnTo>
                  <a:lnTo>
                    <a:pt x="96" y="256"/>
                  </a:lnTo>
                  <a:lnTo>
                    <a:pt x="108" y="260"/>
                  </a:lnTo>
                  <a:lnTo>
                    <a:pt x="120" y="260"/>
                  </a:lnTo>
                  <a:lnTo>
                    <a:pt x="134" y="262"/>
                  </a:lnTo>
                  <a:lnTo>
                    <a:pt x="146" y="260"/>
                  </a:lnTo>
                  <a:lnTo>
                    <a:pt x="158" y="258"/>
                  </a:lnTo>
                  <a:lnTo>
                    <a:pt x="170" y="256"/>
                  </a:lnTo>
                  <a:lnTo>
                    <a:pt x="182" y="250"/>
                  </a:lnTo>
                  <a:lnTo>
                    <a:pt x="194" y="246"/>
                  </a:lnTo>
                  <a:lnTo>
                    <a:pt x="204" y="238"/>
                  </a:lnTo>
                  <a:lnTo>
                    <a:pt x="214" y="230"/>
                  </a:lnTo>
                  <a:lnTo>
                    <a:pt x="224" y="220"/>
                  </a:lnTo>
                  <a:lnTo>
                    <a:pt x="224" y="220"/>
                  </a:lnTo>
                  <a:lnTo>
                    <a:pt x="234" y="210"/>
                  </a:lnTo>
                  <a:lnTo>
                    <a:pt x="240" y="200"/>
                  </a:lnTo>
                  <a:lnTo>
                    <a:pt x="248" y="188"/>
                  </a:lnTo>
                  <a:lnTo>
                    <a:pt x="252" y="178"/>
                  </a:lnTo>
                  <a:lnTo>
                    <a:pt x="256" y="166"/>
                  </a:lnTo>
                  <a:lnTo>
                    <a:pt x="258" y="152"/>
                  </a:lnTo>
                  <a:lnTo>
                    <a:pt x="260" y="140"/>
                  </a:lnTo>
                  <a:lnTo>
                    <a:pt x="260" y="128"/>
                  </a:lnTo>
                  <a:lnTo>
                    <a:pt x="260" y="116"/>
                  </a:lnTo>
                  <a:lnTo>
                    <a:pt x="258" y="102"/>
                  </a:lnTo>
                  <a:lnTo>
                    <a:pt x="254" y="90"/>
                  </a:lnTo>
                  <a:lnTo>
                    <a:pt x="250" y="78"/>
                  </a:lnTo>
                  <a:lnTo>
                    <a:pt x="244" y="68"/>
                  </a:lnTo>
                  <a:lnTo>
                    <a:pt x="238" y="56"/>
                  </a:lnTo>
                  <a:lnTo>
                    <a:pt x="230" y="46"/>
                  </a:lnTo>
                  <a:lnTo>
                    <a:pt x="220" y="36"/>
                  </a:lnTo>
                  <a:lnTo>
                    <a:pt x="220" y="36"/>
                  </a:lnTo>
                  <a:lnTo>
                    <a:pt x="210" y="28"/>
                  </a:lnTo>
                  <a:lnTo>
                    <a:pt x="200" y="20"/>
                  </a:lnTo>
                  <a:lnTo>
                    <a:pt x="188" y="14"/>
                  </a:lnTo>
                  <a:lnTo>
                    <a:pt x="176" y="8"/>
                  </a:lnTo>
                  <a:lnTo>
                    <a:pt x="164" y="4"/>
                  </a:lnTo>
                  <a:lnTo>
                    <a:pt x="152" y="2"/>
                  </a:lnTo>
                  <a:lnTo>
                    <a:pt x="140" y="0"/>
                  </a:lnTo>
                  <a:lnTo>
                    <a:pt x="128" y="0"/>
                  </a:lnTo>
                  <a:lnTo>
                    <a:pt x="114" y="0"/>
                  </a:lnTo>
                  <a:lnTo>
                    <a:pt x="102" y="2"/>
                  </a:lnTo>
                  <a:lnTo>
                    <a:pt x="90" y="6"/>
                  </a:lnTo>
                  <a:lnTo>
                    <a:pt x="78" y="10"/>
                  </a:lnTo>
                  <a:lnTo>
                    <a:pt x="66" y="16"/>
                  </a:lnTo>
                  <a:lnTo>
                    <a:pt x="56" y="24"/>
                  </a:lnTo>
                  <a:lnTo>
                    <a:pt x="46" y="32"/>
                  </a:lnTo>
                  <a:lnTo>
                    <a:pt x="36" y="40"/>
                  </a:lnTo>
                  <a:lnTo>
                    <a:pt x="36" y="40"/>
                  </a:lnTo>
                  <a:lnTo>
                    <a:pt x="26" y="50"/>
                  </a:lnTo>
                  <a:lnTo>
                    <a:pt x="20" y="62"/>
                  </a:lnTo>
                  <a:lnTo>
                    <a:pt x="14" y="72"/>
                  </a:lnTo>
                  <a:lnTo>
                    <a:pt x="8" y="84"/>
                  </a:lnTo>
                  <a:lnTo>
                    <a:pt x="4" y="96"/>
                  </a:lnTo>
                  <a:lnTo>
                    <a:pt x="2" y="108"/>
                  </a:lnTo>
                  <a:lnTo>
                    <a:pt x="0" y="122"/>
                  </a:lnTo>
                  <a:lnTo>
                    <a:pt x="0" y="134"/>
                  </a:lnTo>
                  <a:lnTo>
                    <a:pt x="0" y="146"/>
                  </a:lnTo>
                  <a:lnTo>
                    <a:pt x="2" y="158"/>
                  </a:lnTo>
                  <a:lnTo>
                    <a:pt x="6" y="170"/>
                  </a:lnTo>
                  <a:lnTo>
                    <a:pt x="10" y="182"/>
                  </a:lnTo>
                  <a:lnTo>
                    <a:pt x="16" y="194"/>
                  </a:lnTo>
                  <a:lnTo>
                    <a:pt x="22" y="206"/>
                  </a:lnTo>
                  <a:lnTo>
                    <a:pt x="30" y="216"/>
                  </a:lnTo>
                  <a:lnTo>
                    <a:pt x="40" y="226"/>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4</a:t>
              </a:r>
              <a:endParaRPr b="1">
                <a:solidFill>
                  <a:schemeClr val="dk1"/>
                </a:solidFill>
                <a:latin typeface="Calibri"/>
                <a:ea typeface="Calibri"/>
                <a:cs typeface="Calibri"/>
                <a:sym typeface="Calibri"/>
              </a:endParaRPr>
            </a:p>
          </p:txBody>
        </p:sp>
      </p:grpSp>
      <p:grpSp>
        <p:nvGrpSpPr>
          <p:cNvPr id="667" name="Google Shape;667;p15"/>
          <p:cNvGrpSpPr/>
          <p:nvPr/>
        </p:nvGrpSpPr>
        <p:grpSpPr>
          <a:xfrm>
            <a:off x="5006403" y="4371977"/>
            <a:ext cx="1321594" cy="1046559"/>
            <a:chOff x="4251325" y="4686301"/>
            <a:chExt cx="1762125" cy="1395412"/>
          </a:xfrm>
        </p:grpSpPr>
        <p:sp>
          <p:nvSpPr>
            <p:cNvPr id="668" name="Google Shape;668;p15"/>
            <p:cNvSpPr/>
            <p:nvPr/>
          </p:nvSpPr>
          <p:spPr>
            <a:xfrm>
              <a:off x="5864225" y="5157788"/>
              <a:ext cx="149225" cy="923925"/>
            </a:xfrm>
            <a:custGeom>
              <a:avLst/>
              <a:gdLst/>
              <a:ahLst/>
              <a:cxnLst/>
              <a:rect l="l" t="t" r="r" b="b"/>
              <a:pathLst>
                <a:path w="94" h="582" extrusionOk="0">
                  <a:moveTo>
                    <a:pt x="28" y="274"/>
                  </a:moveTo>
                  <a:lnTo>
                    <a:pt x="86" y="4"/>
                  </a:lnTo>
                  <a:lnTo>
                    <a:pt x="86" y="4"/>
                  </a:lnTo>
                  <a:lnTo>
                    <a:pt x="50" y="0"/>
                  </a:lnTo>
                  <a:lnTo>
                    <a:pt x="50" y="0"/>
                  </a:lnTo>
                  <a:lnTo>
                    <a:pt x="62" y="2"/>
                  </a:lnTo>
                  <a:lnTo>
                    <a:pt x="0" y="272"/>
                  </a:lnTo>
                  <a:lnTo>
                    <a:pt x="58" y="580"/>
                  </a:lnTo>
                  <a:lnTo>
                    <a:pt x="58" y="580"/>
                  </a:lnTo>
                  <a:lnTo>
                    <a:pt x="94" y="582"/>
                  </a:lnTo>
                  <a:lnTo>
                    <a:pt x="28" y="274"/>
                  </a:lnTo>
                  <a:close/>
                </a:path>
              </a:pathLst>
            </a:custGeom>
            <a:solidFill>
              <a:srgbClr val="1E4E79"/>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69" name="Google Shape;669;p15"/>
            <p:cNvSpPr/>
            <p:nvPr/>
          </p:nvSpPr>
          <p:spPr>
            <a:xfrm>
              <a:off x="4251325" y="4686301"/>
              <a:ext cx="1711325" cy="1392238"/>
            </a:xfrm>
            <a:custGeom>
              <a:avLst/>
              <a:gdLst/>
              <a:ahLst/>
              <a:cxnLst/>
              <a:rect l="l" t="t" r="r" b="b"/>
              <a:pathLst>
                <a:path w="1078" h="877" extrusionOk="0">
                  <a:moveTo>
                    <a:pt x="1078" y="299"/>
                  </a:moveTo>
                  <a:lnTo>
                    <a:pt x="1078" y="299"/>
                  </a:lnTo>
                  <a:lnTo>
                    <a:pt x="1066" y="297"/>
                  </a:lnTo>
                  <a:lnTo>
                    <a:pt x="1066" y="297"/>
                  </a:lnTo>
                  <a:lnTo>
                    <a:pt x="1040" y="295"/>
                  </a:lnTo>
                  <a:lnTo>
                    <a:pt x="1040" y="295"/>
                  </a:lnTo>
                  <a:lnTo>
                    <a:pt x="1014" y="293"/>
                  </a:lnTo>
                  <a:lnTo>
                    <a:pt x="1014" y="293"/>
                  </a:lnTo>
                  <a:lnTo>
                    <a:pt x="990" y="289"/>
                  </a:lnTo>
                  <a:lnTo>
                    <a:pt x="990" y="289"/>
                  </a:lnTo>
                  <a:lnTo>
                    <a:pt x="966" y="285"/>
                  </a:lnTo>
                  <a:lnTo>
                    <a:pt x="966" y="285"/>
                  </a:lnTo>
                  <a:lnTo>
                    <a:pt x="942" y="279"/>
                  </a:lnTo>
                  <a:lnTo>
                    <a:pt x="942" y="279"/>
                  </a:lnTo>
                  <a:lnTo>
                    <a:pt x="916" y="275"/>
                  </a:lnTo>
                  <a:lnTo>
                    <a:pt x="916" y="275"/>
                  </a:lnTo>
                  <a:lnTo>
                    <a:pt x="894" y="269"/>
                  </a:lnTo>
                  <a:lnTo>
                    <a:pt x="894" y="269"/>
                  </a:lnTo>
                  <a:lnTo>
                    <a:pt x="868" y="263"/>
                  </a:lnTo>
                  <a:lnTo>
                    <a:pt x="868" y="263"/>
                  </a:lnTo>
                  <a:lnTo>
                    <a:pt x="848" y="257"/>
                  </a:lnTo>
                  <a:lnTo>
                    <a:pt x="848" y="257"/>
                  </a:lnTo>
                  <a:lnTo>
                    <a:pt x="820" y="249"/>
                  </a:lnTo>
                  <a:lnTo>
                    <a:pt x="820" y="249"/>
                  </a:lnTo>
                  <a:lnTo>
                    <a:pt x="802" y="243"/>
                  </a:lnTo>
                  <a:lnTo>
                    <a:pt x="802" y="243"/>
                  </a:lnTo>
                  <a:lnTo>
                    <a:pt x="774" y="231"/>
                  </a:lnTo>
                  <a:lnTo>
                    <a:pt x="774" y="231"/>
                  </a:lnTo>
                  <a:lnTo>
                    <a:pt x="756" y="225"/>
                  </a:lnTo>
                  <a:lnTo>
                    <a:pt x="756" y="225"/>
                  </a:lnTo>
                  <a:lnTo>
                    <a:pt x="728" y="213"/>
                  </a:lnTo>
                  <a:lnTo>
                    <a:pt x="728" y="213"/>
                  </a:lnTo>
                  <a:lnTo>
                    <a:pt x="714" y="207"/>
                  </a:lnTo>
                  <a:lnTo>
                    <a:pt x="714" y="207"/>
                  </a:lnTo>
                  <a:lnTo>
                    <a:pt x="684" y="193"/>
                  </a:lnTo>
                  <a:lnTo>
                    <a:pt x="684" y="193"/>
                  </a:lnTo>
                  <a:lnTo>
                    <a:pt x="670" y="187"/>
                  </a:lnTo>
                  <a:lnTo>
                    <a:pt x="670" y="187"/>
                  </a:lnTo>
                  <a:lnTo>
                    <a:pt x="640" y="171"/>
                  </a:lnTo>
                  <a:lnTo>
                    <a:pt x="640" y="171"/>
                  </a:lnTo>
                  <a:lnTo>
                    <a:pt x="628" y="165"/>
                  </a:lnTo>
                  <a:lnTo>
                    <a:pt x="628" y="165"/>
                  </a:lnTo>
                  <a:lnTo>
                    <a:pt x="598" y="147"/>
                  </a:lnTo>
                  <a:lnTo>
                    <a:pt x="598" y="147"/>
                  </a:lnTo>
                  <a:lnTo>
                    <a:pt x="586" y="141"/>
                  </a:lnTo>
                  <a:lnTo>
                    <a:pt x="586" y="141"/>
                  </a:lnTo>
                  <a:lnTo>
                    <a:pt x="558" y="122"/>
                  </a:lnTo>
                  <a:lnTo>
                    <a:pt x="558" y="122"/>
                  </a:lnTo>
                  <a:lnTo>
                    <a:pt x="546" y="116"/>
                  </a:lnTo>
                  <a:lnTo>
                    <a:pt x="546" y="116"/>
                  </a:lnTo>
                  <a:lnTo>
                    <a:pt x="518" y="96"/>
                  </a:lnTo>
                  <a:lnTo>
                    <a:pt x="518" y="96"/>
                  </a:lnTo>
                  <a:lnTo>
                    <a:pt x="508" y="88"/>
                  </a:lnTo>
                  <a:lnTo>
                    <a:pt x="508" y="88"/>
                  </a:lnTo>
                  <a:lnTo>
                    <a:pt x="480" y="66"/>
                  </a:lnTo>
                  <a:lnTo>
                    <a:pt x="480" y="66"/>
                  </a:lnTo>
                  <a:lnTo>
                    <a:pt x="470" y="60"/>
                  </a:lnTo>
                  <a:lnTo>
                    <a:pt x="470" y="60"/>
                  </a:lnTo>
                  <a:lnTo>
                    <a:pt x="444" y="36"/>
                  </a:lnTo>
                  <a:lnTo>
                    <a:pt x="444" y="36"/>
                  </a:lnTo>
                  <a:lnTo>
                    <a:pt x="434" y="28"/>
                  </a:lnTo>
                  <a:lnTo>
                    <a:pt x="434" y="28"/>
                  </a:lnTo>
                  <a:lnTo>
                    <a:pt x="408" y="4"/>
                  </a:lnTo>
                  <a:lnTo>
                    <a:pt x="408" y="4"/>
                  </a:lnTo>
                  <a:lnTo>
                    <a:pt x="404" y="0"/>
                  </a:lnTo>
                  <a:lnTo>
                    <a:pt x="172" y="151"/>
                  </a:lnTo>
                  <a:lnTo>
                    <a:pt x="0" y="413"/>
                  </a:lnTo>
                  <a:lnTo>
                    <a:pt x="0" y="413"/>
                  </a:lnTo>
                  <a:lnTo>
                    <a:pt x="10" y="423"/>
                  </a:lnTo>
                  <a:lnTo>
                    <a:pt x="10" y="423"/>
                  </a:lnTo>
                  <a:lnTo>
                    <a:pt x="46" y="457"/>
                  </a:lnTo>
                  <a:lnTo>
                    <a:pt x="46" y="457"/>
                  </a:lnTo>
                  <a:lnTo>
                    <a:pt x="66" y="473"/>
                  </a:lnTo>
                  <a:lnTo>
                    <a:pt x="66" y="473"/>
                  </a:lnTo>
                  <a:lnTo>
                    <a:pt x="104" y="505"/>
                  </a:lnTo>
                  <a:lnTo>
                    <a:pt x="104" y="505"/>
                  </a:lnTo>
                  <a:lnTo>
                    <a:pt x="124" y="521"/>
                  </a:lnTo>
                  <a:lnTo>
                    <a:pt x="124" y="521"/>
                  </a:lnTo>
                  <a:lnTo>
                    <a:pt x="164" y="551"/>
                  </a:lnTo>
                  <a:lnTo>
                    <a:pt x="164" y="551"/>
                  </a:lnTo>
                  <a:lnTo>
                    <a:pt x="184" y="567"/>
                  </a:lnTo>
                  <a:lnTo>
                    <a:pt x="184" y="567"/>
                  </a:lnTo>
                  <a:lnTo>
                    <a:pt x="224" y="595"/>
                  </a:lnTo>
                  <a:lnTo>
                    <a:pt x="224" y="595"/>
                  </a:lnTo>
                  <a:lnTo>
                    <a:pt x="248" y="609"/>
                  </a:lnTo>
                  <a:lnTo>
                    <a:pt x="248" y="609"/>
                  </a:lnTo>
                  <a:lnTo>
                    <a:pt x="288" y="635"/>
                  </a:lnTo>
                  <a:lnTo>
                    <a:pt x="288" y="635"/>
                  </a:lnTo>
                  <a:lnTo>
                    <a:pt x="312" y="649"/>
                  </a:lnTo>
                  <a:lnTo>
                    <a:pt x="312" y="649"/>
                  </a:lnTo>
                  <a:lnTo>
                    <a:pt x="354" y="673"/>
                  </a:lnTo>
                  <a:lnTo>
                    <a:pt x="354" y="673"/>
                  </a:lnTo>
                  <a:lnTo>
                    <a:pt x="378" y="687"/>
                  </a:lnTo>
                  <a:lnTo>
                    <a:pt x="378" y="687"/>
                  </a:lnTo>
                  <a:lnTo>
                    <a:pt x="420" y="709"/>
                  </a:lnTo>
                  <a:lnTo>
                    <a:pt x="420" y="709"/>
                  </a:lnTo>
                  <a:lnTo>
                    <a:pt x="448" y="721"/>
                  </a:lnTo>
                  <a:lnTo>
                    <a:pt x="448" y="721"/>
                  </a:lnTo>
                  <a:lnTo>
                    <a:pt x="488" y="739"/>
                  </a:lnTo>
                  <a:lnTo>
                    <a:pt x="488" y="739"/>
                  </a:lnTo>
                  <a:lnTo>
                    <a:pt x="518" y="753"/>
                  </a:lnTo>
                  <a:lnTo>
                    <a:pt x="518" y="753"/>
                  </a:lnTo>
                  <a:lnTo>
                    <a:pt x="558" y="769"/>
                  </a:lnTo>
                  <a:lnTo>
                    <a:pt x="558" y="769"/>
                  </a:lnTo>
                  <a:lnTo>
                    <a:pt x="590" y="781"/>
                  </a:lnTo>
                  <a:lnTo>
                    <a:pt x="590" y="781"/>
                  </a:lnTo>
                  <a:lnTo>
                    <a:pt x="630" y="795"/>
                  </a:lnTo>
                  <a:lnTo>
                    <a:pt x="630" y="795"/>
                  </a:lnTo>
                  <a:lnTo>
                    <a:pt x="664" y="805"/>
                  </a:lnTo>
                  <a:lnTo>
                    <a:pt x="664" y="805"/>
                  </a:lnTo>
                  <a:lnTo>
                    <a:pt x="704" y="817"/>
                  </a:lnTo>
                  <a:lnTo>
                    <a:pt x="704" y="817"/>
                  </a:lnTo>
                  <a:lnTo>
                    <a:pt x="740" y="827"/>
                  </a:lnTo>
                  <a:lnTo>
                    <a:pt x="740" y="827"/>
                  </a:lnTo>
                  <a:lnTo>
                    <a:pt x="778" y="835"/>
                  </a:lnTo>
                  <a:lnTo>
                    <a:pt x="778" y="835"/>
                  </a:lnTo>
                  <a:lnTo>
                    <a:pt x="816" y="845"/>
                  </a:lnTo>
                  <a:lnTo>
                    <a:pt x="816" y="845"/>
                  </a:lnTo>
                  <a:lnTo>
                    <a:pt x="854" y="851"/>
                  </a:lnTo>
                  <a:lnTo>
                    <a:pt x="854" y="851"/>
                  </a:lnTo>
                  <a:lnTo>
                    <a:pt x="894" y="859"/>
                  </a:lnTo>
                  <a:lnTo>
                    <a:pt x="894" y="859"/>
                  </a:lnTo>
                  <a:lnTo>
                    <a:pt x="932" y="863"/>
                  </a:lnTo>
                  <a:lnTo>
                    <a:pt x="932" y="863"/>
                  </a:lnTo>
                  <a:lnTo>
                    <a:pt x="974" y="869"/>
                  </a:lnTo>
                  <a:lnTo>
                    <a:pt x="974" y="869"/>
                  </a:lnTo>
                  <a:lnTo>
                    <a:pt x="1010" y="873"/>
                  </a:lnTo>
                  <a:lnTo>
                    <a:pt x="1010" y="873"/>
                  </a:lnTo>
                  <a:lnTo>
                    <a:pt x="1052" y="875"/>
                  </a:lnTo>
                  <a:lnTo>
                    <a:pt x="1052" y="875"/>
                  </a:lnTo>
                  <a:lnTo>
                    <a:pt x="1074" y="877"/>
                  </a:lnTo>
                  <a:lnTo>
                    <a:pt x="1016" y="569"/>
                  </a:lnTo>
                  <a:lnTo>
                    <a:pt x="1078" y="299"/>
                  </a:lnTo>
                  <a:close/>
                </a:path>
              </a:pathLst>
            </a:custGeom>
            <a:solidFill>
              <a:schemeClr val="accent1"/>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70" name="Google Shape;670;p15"/>
            <p:cNvSpPr/>
            <p:nvPr/>
          </p:nvSpPr>
          <p:spPr>
            <a:xfrm>
              <a:off x="4279900" y="5316538"/>
              <a:ext cx="568325" cy="571500"/>
            </a:xfrm>
            <a:custGeom>
              <a:avLst/>
              <a:gdLst/>
              <a:ahLst/>
              <a:cxnLst/>
              <a:rect l="l" t="t" r="r" b="b"/>
              <a:pathLst>
                <a:path w="358" h="360" extrusionOk="0">
                  <a:moveTo>
                    <a:pt x="0" y="184"/>
                  </a:moveTo>
                  <a:lnTo>
                    <a:pt x="0" y="184"/>
                  </a:lnTo>
                  <a:lnTo>
                    <a:pt x="0" y="202"/>
                  </a:lnTo>
                  <a:lnTo>
                    <a:pt x="4" y="220"/>
                  </a:lnTo>
                  <a:lnTo>
                    <a:pt x="8" y="236"/>
                  </a:lnTo>
                  <a:lnTo>
                    <a:pt x="16" y="254"/>
                  </a:lnTo>
                  <a:lnTo>
                    <a:pt x="24" y="268"/>
                  </a:lnTo>
                  <a:lnTo>
                    <a:pt x="32" y="284"/>
                  </a:lnTo>
                  <a:lnTo>
                    <a:pt x="44" y="296"/>
                  </a:lnTo>
                  <a:lnTo>
                    <a:pt x="54" y="310"/>
                  </a:lnTo>
                  <a:lnTo>
                    <a:pt x="68" y="320"/>
                  </a:lnTo>
                  <a:lnTo>
                    <a:pt x="82" y="330"/>
                  </a:lnTo>
                  <a:lnTo>
                    <a:pt x="96" y="340"/>
                  </a:lnTo>
                  <a:lnTo>
                    <a:pt x="112" y="346"/>
                  </a:lnTo>
                  <a:lnTo>
                    <a:pt x="130" y="352"/>
                  </a:lnTo>
                  <a:lnTo>
                    <a:pt x="146" y="356"/>
                  </a:lnTo>
                  <a:lnTo>
                    <a:pt x="164" y="358"/>
                  </a:lnTo>
                  <a:lnTo>
                    <a:pt x="182" y="360"/>
                  </a:lnTo>
                  <a:lnTo>
                    <a:pt x="182" y="360"/>
                  </a:lnTo>
                  <a:lnTo>
                    <a:pt x="202" y="358"/>
                  </a:lnTo>
                  <a:lnTo>
                    <a:pt x="218" y="354"/>
                  </a:lnTo>
                  <a:lnTo>
                    <a:pt x="236" y="350"/>
                  </a:lnTo>
                  <a:lnTo>
                    <a:pt x="252" y="344"/>
                  </a:lnTo>
                  <a:lnTo>
                    <a:pt x="268" y="336"/>
                  </a:lnTo>
                  <a:lnTo>
                    <a:pt x="282" y="326"/>
                  </a:lnTo>
                  <a:lnTo>
                    <a:pt x="296" y="316"/>
                  </a:lnTo>
                  <a:lnTo>
                    <a:pt x="308" y="304"/>
                  </a:lnTo>
                  <a:lnTo>
                    <a:pt x="320" y="290"/>
                  </a:lnTo>
                  <a:lnTo>
                    <a:pt x="330" y="276"/>
                  </a:lnTo>
                  <a:lnTo>
                    <a:pt x="338" y="262"/>
                  </a:lnTo>
                  <a:lnTo>
                    <a:pt x="346" y="246"/>
                  </a:lnTo>
                  <a:lnTo>
                    <a:pt x="352" y="230"/>
                  </a:lnTo>
                  <a:lnTo>
                    <a:pt x="356" y="212"/>
                  </a:lnTo>
                  <a:lnTo>
                    <a:pt x="358" y="194"/>
                  </a:lnTo>
                  <a:lnTo>
                    <a:pt x="358" y="176"/>
                  </a:lnTo>
                  <a:lnTo>
                    <a:pt x="358" y="176"/>
                  </a:lnTo>
                  <a:lnTo>
                    <a:pt x="356" y="158"/>
                  </a:lnTo>
                  <a:lnTo>
                    <a:pt x="354" y="140"/>
                  </a:lnTo>
                  <a:lnTo>
                    <a:pt x="348" y="122"/>
                  </a:lnTo>
                  <a:lnTo>
                    <a:pt x="342" y="106"/>
                  </a:lnTo>
                  <a:lnTo>
                    <a:pt x="334" y="90"/>
                  </a:lnTo>
                  <a:lnTo>
                    <a:pt x="326" y="76"/>
                  </a:lnTo>
                  <a:lnTo>
                    <a:pt x="314" y="62"/>
                  </a:lnTo>
                  <a:lnTo>
                    <a:pt x="302" y="50"/>
                  </a:lnTo>
                  <a:lnTo>
                    <a:pt x="290" y="38"/>
                  </a:lnTo>
                  <a:lnTo>
                    <a:pt x="276" y="28"/>
                  </a:lnTo>
                  <a:lnTo>
                    <a:pt x="260" y="20"/>
                  </a:lnTo>
                  <a:lnTo>
                    <a:pt x="244" y="14"/>
                  </a:lnTo>
                  <a:lnTo>
                    <a:pt x="228" y="8"/>
                  </a:lnTo>
                  <a:lnTo>
                    <a:pt x="210" y="4"/>
                  </a:lnTo>
                  <a:lnTo>
                    <a:pt x="194" y="2"/>
                  </a:lnTo>
                  <a:lnTo>
                    <a:pt x="174" y="0"/>
                  </a:lnTo>
                  <a:lnTo>
                    <a:pt x="174" y="0"/>
                  </a:lnTo>
                  <a:lnTo>
                    <a:pt x="156" y="2"/>
                  </a:lnTo>
                  <a:lnTo>
                    <a:pt x="138" y="6"/>
                  </a:lnTo>
                  <a:lnTo>
                    <a:pt x="122" y="10"/>
                  </a:lnTo>
                  <a:lnTo>
                    <a:pt x="106" y="16"/>
                  </a:lnTo>
                  <a:lnTo>
                    <a:pt x="90" y="24"/>
                  </a:lnTo>
                  <a:lnTo>
                    <a:pt x="76" y="34"/>
                  </a:lnTo>
                  <a:lnTo>
                    <a:pt x="62" y="44"/>
                  </a:lnTo>
                  <a:lnTo>
                    <a:pt x="50" y="56"/>
                  </a:lnTo>
                  <a:lnTo>
                    <a:pt x="38" y="68"/>
                  </a:lnTo>
                  <a:lnTo>
                    <a:pt x="28" y="82"/>
                  </a:lnTo>
                  <a:lnTo>
                    <a:pt x="20" y="98"/>
                  </a:lnTo>
                  <a:lnTo>
                    <a:pt x="12" y="114"/>
                  </a:lnTo>
                  <a:lnTo>
                    <a:pt x="6" y="130"/>
                  </a:lnTo>
                  <a:lnTo>
                    <a:pt x="2" y="148"/>
                  </a:lnTo>
                  <a:lnTo>
                    <a:pt x="0" y="166"/>
                  </a:lnTo>
                  <a:lnTo>
                    <a:pt x="0" y="184"/>
                  </a:lnTo>
                  <a:close/>
                </a:path>
              </a:pathLst>
            </a:custGeom>
            <a:solidFill>
              <a:schemeClr val="accent1"/>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71" name="Google Shape;671;p15"/>
            <p:cNvSpPr/>
            <p:nvPr/>
          </p:nvSpPr>
          <p:spPr>
            <a:xfrm>
              <a:off x="4356100" y="5395913"/>
              <a:ext cx="415925" cy="412750"/>
            </a:xfrm>
            <a:custGeom>
              <a:avLst/>
              <a:gdLst/>
              <a:ahLst/>
              <a:cxnLst/>
              <a:rect l="l" t="t" r="r" b="b"/>
              <a:pathLst>
                <a:path w="262" h="260" extrusionOk="0">
                  <a:moveTo>
                    <a:pt x="0" y="132"/>
                  </a:moveTo>
                  <a:lnTo>
                    <a:pt x="0" y="132"/>
                  </a:lnTo>
                  <a:lnTo>
                    <a:pt x="2" y="146"/>
                  </a:lnTo>
                  <a:lnTo>
                    <a:pt x="4" y="160"/>
                  </a:lnTo>
                  <a:lnTo>
                    <a:pt x="6" y="172"/>
                  </a:lnTo>
                  <a:lnTo>
                    <a:pt x="12" y="184"/>
                  </a:lnTo>
                  <a:lnTo>
                    <a:pt x="18" y="194"/>
                  </a:lnTo>
                  <a:lnTo>
                    <a:pt x="24" y="206"/>
                  </a:lnTo>
                  <a:lnTo>
                    <a:pt x="32" y="216"/>
                  </a:lnTo>
                  <a:lnTo>
                    <a:pt x="40" y="224"/>
                  </a:lnTo>
                  <a:lnTo>
                    <a:pt x="50" y="232"/>
                  </a:lnTo>
                  <a:lnTo>
                    <a:pt x="60" y="240"/>
                  </a:lnTo>
                  <a:lnTo>
                    <a:pt x="72" y="246"/>
                  </a:lnTo>
                  <a:lnTo>
                    <a:pt x="82" y="252"/>
                  </a:lnTo>
                  <a:lnTo>
                    <a:pt x="94" y="256"/>
                  </a:lnTo>
                  <a:lnTo>
                    <a:pt x="108" y="258"/>
                  </a:lnTo>
                  <a:lnTo>
                    <a:pt x="120" y="260"/>
                  </a:lnTo>
                  <a:lnTo>
                    <a:pt x="134" y="260"/>
                  </a:lnTo>
                  <a:lnTo>
                    <a:pt x="134" y="260"/>
                  </a:lnTo>
                  <a:lnTo>
                    <a:pt x="148" y="260"/>
                  </a:lnTo>
                  <a:lnTo>
                    <a:pt x="160" y="258"/>
                  </a:lnTo>
                  <a:lnTo>
                    <a:pt x="172" y="254"/>
                  </a:lnTo>
                  <a:lnTo>
                    <a:pt x="184" y="250"/>
                  </a:lnTo>
                  <a:lnTo>
                    <a:pt x="196" y="244"/>
                  </a:lnTo>
                  <a:lnTo>
                    <a:pt x="206" y="236"/>
                  </a:lnTo>
                  <a:lnTo>
                    <a:pt x="216" y="228"/>
                  </a:lnTo>
                  <a:lnTo>
                    <a:pt x="226" y="220"/>
                  </a:lnTo>
                  <a:lnTo>
                    <a:pt x="234" y="210"/>
                  </a:lnTo>
                  <a:lnTo>
                    <a:pt x="240" y="200"/>
                  </a:lnTo>
                  <a:lnTo>
                    <a:pt x="248" y="190"/>
                  </a:lnTo>
                  <a:lnTo>
                    <a:pt x="252" y="178"/>
                  </a:lnTo>
                  <a:lnTo>
                    <a:pt x="256" y="166"/>
                  </a:lnTo>
                  <a:lnTo>
                    <a:pt x="260" y="154"/>
                  </a:lnTo>
                  <a:lnTo>
                    <a:pt x="262" y="140"/>
                  </a:lnTo>
                  <a:lnTo>
                    <a:pt x="262" y="126"/>
                  </a:lnTo>
                  <a:lnTo>
                    <a:pt x="262" y="126"/>
                  </a:lnTo>
                  <a:lnTo>
                    <a:pt x="260" y="114"/>
                  </a:lnTo>
                  <a:lnTo>
                    <a:pt x="258" y="100"/>
                  </a:lnTo>
                  <a:lnTo>
                    <a:pt x="254" y="88"/>
                  </a:lnTo>
                  <a:lnTo>
                    <a:pt x="250" y="76"/>
                  </a:lnTo>
                  <a:lnTo>
                    <a:pt x="244" y="64"/>
                  </a:lnTo>
                  <a:lnTo>
                    <a:pt x="238" y="54"/>
                  </a:lnTo>
                  <a:lnTo>
                    <a:pt x="230" y="44"/>
                  </a:lnTo>
                  <a:lnTo>
                    <a:pt x="222" y="36"/>
                  </a:lnTo>
                  <a:lnTo>
                    <a:pt x="212" y="28"/>
                  </a:lnTo>
                  <a:lnTo>
                    <a:pt x="202" y="20"/>
                  </a:lnTo>
                  <a:lnTo>
                    <a:pt x="190" y="14"/>
                  </a:lnTo>
                  <a:lnTo>
                    <a:pt x="178" y="8"/>
                  </a:lnTo>
                  <a:lnTo>
                    <a:pt x="166" y="4"/>
                  </a:lnTo>
                  <a:lnTo>
                    <a:pt x="154" y="2"/>
                  </a:lnTo>
                  <a:lnTo>
                    <a:pt x="142" y="0"/>
                  </a:lnTo>
                  <a:lnTo>
                    <a:pt x="128" y="0"/>
                  </a:lnTo>
                  <a:lnTo>
                    <a:pt x="128" y="0"/>
                  </a:lnTo>
                  <a:lnTo>
                    <a:pt x="114" y="0"/>
                  </a:lnTo>
                  <a:lnTo>
                    <a:pt x="102" y="2"/>
                  </a:lnTo>
                  <a:lnTo>
                    <a:pt x="90" y="6"/>
                  </a:lnTo>
                  <a:lnTo>
                    <a:pt x="78" y="10"/>
                  </a:lnTo>
                  <a:lnTo>
                    <a:pt x="66" y="16"/>
                  </a:lnTo>
                  <a:lnTo>
                    <a:pt x="56" y="24"/>
                  </a:lnTo>
                  <a:lnTo>
                    <a:pt x="46" y="30"/>
                  </a:lnTo>
                  <a:lnTo>
                    <a:pt x="36" y="40"/>
                  </a:lnTo>
                  <a:lnTo>
                    <a:pt x="28" y="50"/>
                  </a:lnTo>
                  <a:lnTo>
                    <a:pt x="20" y="60"/>
                  </a:lnTo>
                  <a:lnTo>
                    <a:pt x="14" y="70"/>
                  </a:lnTo>
                  <a:lnTo>
                    <a:pt x="10" y="82"/>
                  </a:lnTo>
                  <a:lnTo>
                    <a:pt x="6" y="94"/>
                  </a:lnTo>
                  <a:lnTo>
                    <a:pt x="2" y="106"/>
                  </a:lnTo>
                  <a:lnTo>
                    <a:pt x="0" y="120"/>
                  </a:lnTo>
                  <a:lnTo>
                    <a:pt x="0" y="132"/>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5</a:t>
              </a:r>
              <a:endParaRPr b="1">
                <a:solidFill>
                  <a:schemeClr val="dk1"/>
                </a:solidFill>
                <a:latin typeface="Calibri"/>
                <a:ea typeface="Calibri"/>
                <a:cs typeface="Calibri"/>
                <a:sym typeface="Calibri"/>
              </a:endParaRPr>
            </a:p>
          </p:txBody>
        </p:sp>
      </p:grpSp>
      <p:grpSp>
        <p:nvGrpSpPr>
          <p:cNvPr id="672" name="Google Shape;672;p15"/>
          <p:cNvGrpSpPr/>
          <p:nvPr/>
        </p:nvGrpSpPr>
        <p:grpSpPr>
          <a:xfrm>
            <a:off x="4211066" y="3393283"/>
            <a:ext cx="1204913" cy="1398985"/>
            <a:chOff x="3190875" y="3381376"/>
            <a:chExt cx="1606550" cy="1865313"/>
          </a:xfrm>
        </p:grpSpPr>
        <p:sp>
          <p:nvSpPr>
            <p:cNvPr id="673" name="Google Shape;673;p15"/>
            <p:cNvSpPr/>
            <p:nvPr/>
          </p:nvSpPr>
          <p:spPr>
            <a:xfrm>
              <a:off x="4117975" y="4540251"/>
              <a:ext cx="679450" cy="706438"/>
            </a:xfrm>
            <a:custGeom>
              <a:avLst/>
              <a:gdLst/>
              <a:ahLst/>
              <a:cxnLst/>
              <a:rect l="l" t="t" r="r" b="b"/>
              <a:pathLst>
                <a:path w="428" h="445" extrusionOk="0">
                  <a:moveTo>
                    <a:pt x="196" y="184"/>
                  </a:moveTo>
                  <a:lnTo>
                    <a:pt x="428" y="32"/>
                  </a:lnTo>
                  <a:lnTo>
                    <a:pt x="428" y="32"/>
                  </a:lnTo>
                  <a:lnTo>
                    <a:pt x="400" y="0"/>
                  </a:lnTo>
                  <a:lnTo>
                    <a:pt x="400" y="0"/>
                  </a:lnTo>
                  <a:lnTo>
                    <a:pt x="412" y="14"/>
                  </a:lnTo>
                  <a:lnTo>
                    <a:pt x="178" y="162"/>
                  </a:lnTo>
                  <a:lnTo>
                    <a:pt x="0" y="419"/>
                  </a:lnTo>
                  <a:lnTo>
                    <a:pt x="0" y="419"/>
                  </a:lnTo>
                  <a:lnTo>
                    <a:pt x="24" y="445"/>
                  </a:lnTo>
                  <a:lnTo>
                    <a:pt x="196" y="184"/>
                  </a:lnTo>
                  <a:close/>
                </a:path>
              </a:pathLst>
            </a:custGeom>
            <a:solidFill>
              <a:srgbClr val="222A35"/>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74" name="Google Shape;674;p15"/>
            <p:cNvSpPr/>
            <p:nvPr/>
          </p:nvSpPr>
          <p:spPr>
            <a:xfrm>
              <a:off x="3432175" y="3381376"/>
              <a:ext cx="1339850" cy="1824038"/>
            </a:xfrm>
            <a:custGeom>
              <a:avLst/>
              <a:gdLst/>
              <a:ahLst/>
              <a:cxnLst/>
              <a:rect l="l" t="t" r="r" b="b"/>
              <a:pathLst>
                <a:path w="844" h="1149" extrusionOk="0">
                  <a:moveTo>
                    <a:pt x="844" y="744"/>
                  </a:moveTo>
                  <a:lnTo>
                    <a:pt x="844" y="744"/>
                  </a:lnTo>
                  <a:lnTo>
                    <a:pt x="832" y="730"/>
                  </a:lnTo>
                  <a:lnTo>
                    <a:pt x="832" y="730"/>
                  </a:lnTo>
                  <a:lnTo>
                    <a:pt x="824" y="722"/>
                  </a:lnTo>
                  <a:lnTo>
                    <a:pt x="824" y="722"/>
                  </a:lnTo>
                  <a:lnTo>
                    <a:pt x="802" y="694"/>
                  </a:lnTo>
                  <a:lnTo>
                    <a:pt x="802" y="694"/>
                  </a:lnTo>
                  <a:lnTo>
                    <a:pt x="796" y="684"/>
                  </a:lnTo>
                  <a:lnTo>
                    <a:pt x="796" y="684"/>
                  </a:lnTo>
                  <a:lnTo>
                    <a:pt x="774" y="654"/>
                  </a:lnTo>
                  <a:lnTo>
                    <a:pt x="774" y="654"/>
                  </a:lnTo>
                  <a:lnTo>
                    <a:pt x="768" y="646"/>
                  </a:lnTo>
                  <a:lnTo>
                    <a:pt x="768" y="646"/>
                  </a:lnTo>
                  <a:lnTo>
                    <a:pt x="748" y="616"/>
                  </a:lnTo>
                  <a:lnTo>
                    <a:pt x="748" y="616"/>
                  </a:lnTo>
                  <a:lnTo>
                    <a:pt x="742" y="606"/>
                  </a:lnTo>
                  <a:lnTo>
                    <a:pt x="742" y="606"/>
                  </a:lnTo>
                  <a:lnTo>
                    <a:pt x="724" y="574"/>
                  </a:lnTo>
                  <a:lnTo>
                    <a:pt x="724" y="574"/>
                  </a:lnTo>
                  <a:lnTo>
                    <a:pt x="718" y="564"/>
                  </a:lnTo>
                  <a:lnTo>
                    <a:pt x="718" y="564"/>
                  </a:lnTo>
                  <a:lnTo>
                    <a:pt x="700" y="532"/>
                  </a:lnTo>
                  <a:lnTo>
                    <a:pt x="700" y="532"/>
                  </a:lnTo>
                  <a:lnTo>
                    <a:pt x="696" y="522"/>
                  </a:lnTo>
                  <a:lnTo>
                    <a:pt x="696" y="522"/>
                  </a:lnTo>
                  <a:lnTo>
                    <a:pt x="680" y="488"/>
                  </a:lnTo>
                  <a:lnTo>
                    <a:pt x="680" y="488"/>
                  </a:lnTo>
                  <a:lnTo>
                    <a:pt x="676" y="480"/>
                  </a:lnTo>
                  <a:lnTo>
                    <a:pt x="676" y="480"/>
                  </a:lnTo>
                  <a:lnTo>
                    <a:pt x="660" y="444"/>
                  </a:lnTo>
                  <a:lnTo>
                    <a:pt x="660" y="444"/>
                  </a:lnTo>
                  <a:lnTo>
                    <a:pt x="656" y="436"/>
                  </a:lnTo>
                  <a:lnTo>
                    <a:pt x="656" y="436"/>
                  </a:lnTo>
                  <a:lnTo>
                    <a:pt x="642" y="398"/>
                  </a:lnTo>
                  <a:lnTo>
                    <a:pt x="642" y="398"/>
                  </a:lnTo>
                  <a:lnTo>
                    <a:pt x="640" y="390"/>
                  </a:lnTo>
                  <a:lnTo>
                    <a:pt x="640" y="390"/>
                  </a:lnTo>
                  <a:lnTo>
                    <a:pt x="626" y="352"/>
                  </a:lnTo>
                  <a:lnTo>
                    <a:pt x="626" y="352"/>
                  </a:lnTo>
                  <a:lnTo>
                    <a:pt x="624" y="346"/>
                  </a:lnTo>
                  <a:lnTo>
                    <a:pt x="624" y="346"/>
                  </a:lnTo>
                  <a:lnTo>
                    <a:pt x="614" y="306"/>
                  </a:lnTo>
                  <a:lnTo>
                    <a:pt x="614" y="306"/>
                  </a:lnTo>
                  <a:lnTo>
                    <a:pt x="612" y="298"/>
                  </a:lnTo>
                  <a:lnTo>
                    <a:pt x="612" y="298"/>
                  </a:lnTo>
                  <a:lnTo>
                    <a:pt x="602" y="258"/>
                  </a:lnTo>
                  <a:lnTo>
                    <a:pt x="602" y="258"/>
                  </a:lnTo>
                  <a:lnTo>
                    <a:pt x="600" y="250"/>
                  </a:lnTo>
                  <a:lnTo>
                    <a:pt x="600" y="250"/>
                  </a:lnTo>
                  <a:lnTo>
                    <a:pt x="592" y="208"/>
                  </a:lnTo>
                  <a:lnTo>
                    <a:pt x="592" y="208"/>
                  </a:lnTo>
                  <a:lnTo>
                    <a:pt x="592" y="202"/>
                  </a:lnTo>
                  <a:lnTo>
                    <a:pt x="592" y="202"/>
                  </a:lnTo>
                  <a:lnTo>
                    <a:pt x="586" y="160"/>
                  </a:lnTo>
                  <a:lnTo>
                    <a:pt x="586" y="160"/>
                  </a:lnTo>
                  <a:lnTo>
                    <a:pt x="586" y="152"/>
                  </a:lnTo>
                  <a:lnTo>
                    <a:pt x="586" y="152"/>
                  </a:lnTo>
                  <a:lnTo>
                    <a:pt x="582" y="110"/>
                  </a:lnTo>
                  <a:lnTo>
                    <a:pt x="582" y="110"/>
                  </a:lnTo>
                  <a:lnTo>
                    <a:pt x="580" y="102"/>
                  </a:lnTo>
                  <a:lnTo>
                    <a:pt x="580" y="102"/>
                  </a:lnTo>
                  <a:lnTo>
                    <a:pt x="578" y="60"/>
                  </a:lnTo>
                  <a:lnTo>
                    <a:pt x="578" y="60"/>
                  </a:lnTo>
                  <a:lnTo>
                    <a:pt x="578" y="56"/>
                  </a:lnTo>
                  <a:lnTo>
                    <a:pt x="308" y="0"/>
                  </a:lnTo>
                  <a:lnTo>
                    <a:pt x="0" y="64"/>
                  </a:lnTo>
                  <a:lnTo>
                    <a:pt x="0" y="64"/>
                  </a:lnTo>
                  <a:lnTo>
                    <a:pt x="4" y="142"/>
                  </a:lnTo>
                  <a:lnTo>
                    <a:pt x="10" y="218"/>
                  </a:lnTo>
                  <a:lnTo>
                    <a:pt x="20" y="294"/>
                  </a:lnTo>
                  <a:lnTo>
                    <a:pt x="34" y="368"/>
                  </a:lnTo>
                  <a:lnTo>
                    <a:pt x="52" y="442"/>
                  </a:lnTo>
                  <a:lnTo>
                    <a:pt x="72" y="514"/>
                  </a:lnTo>
                  <a:lnTo>
                    <a:pt x="94" y="586"/>
                  </a:lnTo>
                  <a:lnTo>
                    <a:pt x="122" y="656"/>
                  </a:lnTo>
                  <a:lnTo>
                    <a:pt x="150" y="724"/>
                  </a:lnTo>
                  <a:lnTo>
                    <a:pt x="182" y="790"/>
                  </a:lnTo>
                  <a:lnTo>
                    <a:pt x="218" y="854"/>
                  </a:lnTo>
                  <a:lnTo>
                    <a:pt x="256" y="918"/>
                  </a:lnTo>
                  <a:lnTo>
                    <a:pt x="296" y="977"/>
                  </a:lnTo>
                  <a:lnTo>
                    <a:pt x="338" y="1037"/>
                  </a:lnTo>
                  <a:lnTo>
                    <a:pt x="384" y="1095"/>
                  </a:lnTo>
                  <a:lnTo>
                    <a:pt x="432" y="1149"/>
                  </a:lnTo>
                  <a:lnTo>
                    <a:pt x="610" y="892"/>
                  </a:lnTo>
                  <a:lnTo>
                    <a:pt x="844" y="744"/>
                  </a:lnTo>
                  <a:close/>
                </a:path>
              </a:pathLst>
            </a:custGeom>
            <a:solidFill>
              <a:schemeClr val="dk2"/>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75" name="Google Shape;675;p15"/>
            <p:cNvSpPr/>
            <p:nvPr/>
          </p:nvSpPr>
          <p:spPr>
            <a:xfrm>
              <a:off x="3190875" y="3600451"/>
              <a:ext cx="568325" cy="568325"/>
            </a:xfrm>
            <a:custGeom>
              <a:avLst/>
              <a:gdLst/>
              <a:ahLst/>
              <a:cxnLst/>
              <a:rect l="l" t="t" r="r" b="b"/>
              <a:pathLst>
                <a:path w="358" h="358" extrusionOk="0">
                  <a:moveTo>
                    <a:pt x="50" y="54"/>
                  </a:moveTo>
                  <a:lnTo>
                    <a:pt x="50" y="54"/>
                  </a:lnTo>
                  <a:lnTo>
                    <a:pt x="38" y="68"/>
                  </a:lnTo>
                  <a:lnTo>
                    <a:pt x="26" y="84"/>
                  </a:lnTo>
                  <a:lnTo>
                    <a:pt x="18" y="98"/>
                  </a:lnTo>
                  <a:lnTo>
                    <a:pt x="10" y="114"/>
                  </a:lnTo>
                  <a:lnTo>
                    <a:pt x="6" y="132"/>
                  </a:lnTo>
                  <a:lnTo>
                    <a:pt x="2" y="148"/>
                  </a:lnTo>
                  <a:lnTo>
                    <a:pt x="0" y="166"/>
                  </a:lnTo>
                  <a:lnTo>
                    <a:pt x="0" y="182"/>
                  </a:lnTo>
                  <a:lnTo>
                    <a:pt x="0" y="200"/>
                  </a:lnTo>
                  <a:lnTo>
                    <a:pt x="4" y="216"/>
                  </a:lnTo>
                  <a:lnTo>
                    <a:pt x="8" y="234"/>
                  </a:lnTo>
                  <a:lnTo>
                    <a:pt x="14" y="250"/>
                  </a:lnTo>
                  <a:lnTo>
                    <a:pt x="22" y="266"/>
                  </a:lnTo>
                  <a:lnTo>
                    <a:pt x="32" y="280"/>
                  </a:lnTo>
                  <a:lnTo>
                    <a:pt x="42" y="294"/>
                  </a:lnTo>
                  <a:lnTo>
                    <a:pt x="54" y="308"/>
                  </a:lnTo>
                  <a:lnTo>
                    <a:pt x="54" y="308"/>
                  </a:lnTo>
                  <a:lnTo>
                    <a:pt x="68" y="320"/>
                  </a:lnTo>
                  <a:lnTo>
                    <a:pt x="84" y="330"/>
                  </a:lnTo>
                  <a:lnTo>
                    <a:pt x="98" y="340"/>
                  </a:lnTo>
                  <a:lnTo>
                    <a:pt x="114"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4" y="314"/>
                  </a:lnTo>
                  <a:lnTo>
                    <a:pt x="308" y="302"/>
                  </a:lnTo>
                  <a:lnTo>
                    <a:pt x="308" y="302"/>
                  </a:lnTo>
                  <a:lnTo>
                    <a:pt x="320" y="288"/>
                  </a:lnTo>
                  <a:lnTo>
                    <a:pt x="330" y="274"/>
                  </a:lnTo>
                  <a:lnTo>
                    <a:pt x="340" y="258"/>
                  </a:lnTo>
                  <a:lnTo>
                    <a:pt x="346" y="242"/>
                  </a:lnTo>
                  <a:lnTo>
                    <a:pt x="352" y="226"/>
                  </a:lnTo>
                  <a:lnTo>
                    <a:pt x="356" y="208"/>
                  </a:lnTo>
                  <a:lnTo>
                    <a:pt x="358" y="192"/>
                  </a:lnTo>
                  <a:lnTo>
                    <a:pt x="358" y="174"/>
                  </a:lnTo>
                  <a:lnTo>
                    <a:pt x="356" y="158"/>
                  </a:lnTo>
                  <a:lnTo>
                    <a:pt x="354" y="140"/>
                  </a:lnTo>
                  <a:lnTo>
                    <a:pt x="350" y="124"/>
                  </a:lnTo>
                  <a:lnTo>
                    <a:pt x="344" y="108"/>
                  </a:lnTo>
                  <a:lnTo>
                    <a:pt x="336" y="92"/>
                  </a:lnTo>
                  <a:lnTo>
                    <a:pt x="326" y="76"/>
                  </a:lnTo>
                  <a:lnTo>
                    <a:pt x="316" y="62"/>
                  </a:lnTo>
                  <a:lnTo>
                    <a:pt x="302" y="48"/>
                  </a:lnTo>
                  <a:lnTo>
                    <a:pt x="302" y="48"/>
                  </a:lnTo>
                  <a:lnTo>
                    <a:pt x="288" y="36"/>
                  </a:lnTo>
                  <a:lnTo>
                    <a:pt x="274" y="26"/>
                  </a:lnTo>
                  <a:lnTo>
                    <a:pt x="258" y="18"/>
                  </a:lnTo>
                  <a:lnTo>
                    <a:pt x="242" y="10"/>
                  </a:lnTo>
                  <a:lnTo>
                    <a:pt x="226" y="6"/>
                  </a:lnTo>
                  <a:lnTo>
                    <a:pt x="208" y="2"/>
                  </a:lnTo>
                  <a:lnTo>
                    <a:pt x="192" y="0"/>
                  </a:lnTo>
                  <a:lnTo>
                    <a:pt x="174" y="0"/>
                  </a:lnTo>
                  <a:lnTo>
                    <a:pt x="158" y="0"/>
                  </a:lnTo>
                  <a:lnTo>
                    <a:pt x="140" y="4"/>
                  </a:lnTo>
                  <a:lnTo>
                    <a:pt x="124" y="8"/>
                  </a:lnTo>
                  <a:lnTo>
                    <a:pt x="108" y="14"/>
                  </a:lnTo>
                  <a:lnTo>
                    <a:pt x="92" y="22"/>
                  </a:lnTo>
                  <a:lnTo>
                    <a:pt x="76" y="32"/>
                  </a:lnTo>
                  <a:lnTo>
                    <a:pt x="62" y="42"/>
                  </a:lnTo>
                  <a:lnTo>
                    <a:pt x="50" y="54"/>
                  </a:lnTo>
                  <a:close/>
                </a:path>
              </a:pathLst>
            </a:custGeom>
            <a:solidFill>
              <a:schemeClr val="dk2"/>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76" name="Google Shape;676;p15"/>
            <p:cNvSpPr/>
            <p:nvPr/>
          </p:nvSpPr>
          <p:spPr>
            <a:xfrm>
              <a:off x="3270250" y="3679826"/>
              <a:ext cx="409575" cy="409575"/>
            </a:xfrm>
            <a:custGeom>
              <a:avLst/>
              <a:gdLst/>
              <a:ahLst/>
              <a:cxnLst/>
              <a:rect l="l" t="t" r="r" b="b"/>
              <a:pathLst>
                <a:path w="258" h="258" extrusionOk="0">
                  <a:moveTo>
                    <a:pt x="36" y="40"/>
                  </a:moveTo>
                  <a:lnTo>
                    <a:pt x="36" y="40"/>
                  </a:lnTo>
                  <a:lnTo>
                    <a:pt x="26" y="50"/>
                  </a:lnTo>
                  <a:lnTo>
                    <a:pt x="18" y="60"/>
                  </a:lnTo>
                  <a:lnTo>
                    <a:pt x="12" y="70"/>
                  </a:lnTo>
                  <a:lnTo>
                    <a:pt x="8" y="82"/>
                  </a:lnTo>
                  <a:lnTo>
                    <a:pt x="4" y="94"/>
                  </a:lnTo>
                  <a:lnTo>
                    <a:pt x="2" y="106"/>
                  </a:lnTo>
                  <a:lnTo>
                    <a:pt x="0" y="132"/>
                  </a:lnTo>
                  <a:lnTo>
                    <a:pt x="2" y="156"/>
                  </a:lnTo>
                  <a:lnTo>
                    <a:pt x="6" y="168"/>
                  </a:lnTo>
                  <a:lnTo>
                    <a:pt x="10" y="180"/>
                  </a:lnTo>
                  <a:lnTo>
                    <a:pt x="16" y="192"/>
                  </a:lnTo>
                  <a:lnTo>
                    <a:pt x="22" y="202"/>
                  </a:lnTo>
                  <a:lnTo>
                    <a:pt x="30" y="212"/>
                  </a:lnTo>
                  <a:lnTo>
                    <a:pt x="40" y="222"/>
                  </a:lnTo>
                  <a:lnTo>
                    <a:pt x="40" y="222"/>
                  </a:lnTo>
                  <a:lnTo>
                    <a:pt x="50" y="230"/>
                  </a:lnTo>
                  <a:lnTo>
                    <a:pt x="60" y="238"/>
                  </a:lnTo>
                  <a:lnTo>
                    <a:pt x="72" y="244"/>
                  </a:lnTo>
                  <a:lnTo>
                    <a:pt x="82" y="250"/>
                  </a:lnTo>
                  <a:lnTo>
                    <a:pt x="94" y="254"/>
                  </a:lnTo>
                  <a:lnTo>
                    <a:pt x="106" y="256"/>
                  </a:lnTo>
                  <a:lnTo>
                    <a:pt x="132" y="258"/>
                  </a:lnTo>
                  <a:lnTo>
                    <a:pt x="156" y="254"/>
                  </a:lnTo>
                  <a:lnTo>
                    <a:pt x="168" y="252"/>
                  </a:lnTo>
                  <a:lnTo>
                    <a:pt x="180" y="248"/>
                  </a:lnTo>
                  <a:lnTo>
                    <a:pt x="192" y="242"/>
                  </a:lnTo>
                  <a:lnTo>
                    <a:pt x="202" y="234"/>
                  </a:lnTo>
                  <a:lnTo>
                    <a:pt x="212" y="226"/>
                  </a:lnTo>
                  <a:lnTo>
                    <a:pt x="222" y="218"/>
                  </a:lnTo>
                  <a:lnTo>
                    <a:pt x="222" y="218"/>
                  </a:lnTo>
                  <a:lnTo>
                    <a:pt x="230" y="208"/>
                  </a:lnTo>
                  <a:lnTo>
                    <a:pt x="238" y="198"/>
                  </a:lnTo>
                  <a:lnTo>
                    <a:pt x="244" y="186"/>
                  </a:lnTo>
                  <a:lnTo>
                    <a:pt x="250" y="174"/>
                  </a:lnTo>
                  <a:lnTo>
                    <a:pt x="254" y="162"/>
                  </a:lnTo>
                  <a:lnTo>
                    <a:pt x="256" y="150"/>
                  </a:lnTo>
                  <a:lnTo>
                    <a:pt x="258" y="126"/>
                  </a:lnTo>
                  <a:lnTo>
                    <a:pt x="256" y="100"/>
                  </a:lnTo>
                  <a:lnTo>
                    <a:pt x="252" y="88"/>
                  </a:lnTo>
                  <a:lnTo>
                    <a:pt x="248" y="78"/>
                  </a:lnTo>
                  <a:lnTo>
                    <a:pt x="242" y="66"/>
                  </a:lnTo>
                  <a:lnTo>
                    <a:pt x="236" y="54"/>
                  </a:lnTo>
                  <a:lnTo>
                    <a:pt x="228" y="44"/>
                  </a:lnTo>
                  <a:lnTo>
                    <a:pt x="218" y="34"/>
                  </a:lnTo>
                  <a:lnTo>
                    <a:pt x="218" y="34"/>
                  </a:lnTo>
                  <a:lnTo>
                    <a:pt x="208" y="26"/>
                  </a:lnTo>
                  <a:lnTo>
                    <a:pt x="198" y="18"/>
                  </a:lnTo>
                  <a:lnTo>
                    <a:pt x="186" y="12"/>
                  </a:lnTo>
                  <a:lnTo>
                    <a:pt x="174" y="8"/>
                  </a:lnTo>
                  <a:lnTo>
                    <a:pt x="162" y="4"/>
                  </a:lnTo>
                  <a:lnTo>
                    <a:pt x="150" y="0"/>
                  </a:lnTo>
                  <a:lnTo>
                    <a:pt x="126" y="0"/>
                  </a:lnTo>
                  <a:lnTo>
                    <a:pt x="102" y="2"/>
                  </a:lnTo>
                  <a:lnTo>
                    <a:pt x="88" y="6"/>
                  </a:lnTo>
                  <a:lnTo>
                    <a:pt x="78" y="10"/>
                  </a:lnTo>
                  <a:lnTo>
                    <a:pt x="66" y="16"/>
                  </a:lnTo>
                  <a:lnTo>
                    <a:pt x="54" y="22"/>
                  </a:lnTo>
                  <a:lnTo>
                    <a:pt x="44" y="30"/>
                  </a:lnTo>
                  <a:lnTo>
                    <a:pt x="36" y="40"/>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6</a:t>
              </a:r>
              <a:endParaRPr b="1">
                <a:solidFill>
                  <a:schemeClr val="dk1"/>
                </a:solidFill>
                <a:latin typeface="Calibri"/>
                <a:ea typeface="Calibri"/>
                <a:cs typeface="Calibri"/>
                <a:sym typeface="Calibri"/>
              </a:endParaRPr>
            </a:p>
          </p:txBody>
        </p:sp>
      </p:grpSp>
      <p:grpSp>
        <p:nvGrpSpPr>
          <p:cNvPr id="677" name="Google Shape;677;p15"/>
          <p:cNvGrpSpPr/>
          <p:nvPr/>
        </p:nvGrpSpPr>
        <p:grpSpPr>
          <a:xfrm>
            <a:off x="4392040" y="2046685"/>
            <a:ext cx="1047750" cy="1320404"/>
            <a:chOff x="3432175" y="1585913"/>
            <a:chExt cx="1397000" cy="1760538"/>
          </a:xfrm>
        </p:grpSpPr>
        <p:sp>
          <p:nvSpPr>
            <p:cNvPr id="678" name="Google Shape;678;p15"/>
            <p:cNvSpPr/>
            <p:nvPr/>
          </p:nvSpPr>
          <p:spPr>
            <a:xfrm>
              <a:off x="3432175" y="3197226"/>
              <a:ext cx="923925" cy="149225"/>
            </a:xfrm>
            <a:custGeom>
              <a:avLst/>
              <a:gdLst/>
              <a:ahLst/>
              <a:cxnLst/>
              <a:rect l="l" t="t" r="r" b="b"/>
              <a:pathLst>
                <a:path w="582" h="94" extrusionOk="0">
                  <a:moveTo>
                    <a:pt x="308" y="30"/>
                  </a:moveTo>
                  <a:lnTo>
                    <a:pt x="580" y="86"/>
                  </a:lnTo>
                  <a:lnTo>
                    <a:pt x="580" y="86"/>
                  </a:lnTo>
                  <a:lnTo>
                    <a:pt x="582" y="42"/>
                  </a:lnTo>
                  <a:lnTo>
                    <a:pt x="582" y="42"/>
                  </a:lnTo>
                  <a:lnTo>
                    <a:pt x="580" y="64"/>
                  </a:lnTo>
                  <a:lnTo>
                    <a:pt x="310" y="0"/>
                  </a:lnTo>
                  <a:lnTo>
                    <a:pt x="2" y="58"/>
                  </a:lnTo>
                  <a:lnTo>
                    <a:pt x="2" y="58"/>
                  </a:lnTo>
                  <a:lnTo>
                    <a:pt x="0" y="94"/>
                  </a:lnTo>
                  <a:lnTo>
                    <a:pt x="308" y="30"/>
                  </a:lnTo>
                  <a:close/>
                </a:path>
              </a:pathLst>
            </a:custGeom>
            <a:solidFill>
              <a:srgbClr val="3A3838"/>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79" name="Google Shape;679;p15"/>
            <p:cNvSpPr/>
            <p:nvPr/>
          </p:nvSpPr>
          <p:spPr>
            <a:xfrm>
              <a:off x="3435350" y="1585913"/>
              <a:ext cx="1393825" cy="1712913"/>
            </a:xfrm>
            <a:custGeom>
              <a:avLst/>
              <a:gdLst/>
              <a:ahLst/>
              <a:cxnLst/>
              <a:rect l="l" t="t" r="r" b="b"/>
              <a:pathLst>
                <a:path w="878" h="1079" extrusionOk="0">
                  <a:moveTo>
                    <a:pt x="578" y="1079"/>
                  </a:moveTo>
                  <a:lnTo>
                    <a:pt x="578" y="1079"/>
                  </a:lnTo>
                  <a:lnTo>
                    <a:pt x="580" y="1057"/>
                  </a:lnTo>
                  <a:lnTo>
                    <a:pt x="580" y="1057"/>
                  </a:lnTo>
                  <a:lnTo>
                    <a:pt x="582" y="1045"/>
                  </a:lnTo>
                  <a:lnTo>
                    <a:pt x="582" y="1045"/>
                  </a:lnTo>
                  <a:lnTo>
                    <a:pt x="586" y="1007"/>
                  </a:lnTo>
                  <a:lnTo>
                    <a:pt x="586" y="1007"/>
                  </a:lnTo>
                  <a:lnTo>
                    <a:pt x="588" y="995"/>
                  </a:lnTo>
                  <a:lnTo>
                    <a:pt x="588" y="995"/>
                  </a:lnTo>
                  <a:lnTo>
                    <a:pt x="594" y="959"/>
                  </a:lnTo>
                  <a:lnTo>
                    <a:pt x="594" y="959"/>
                  </a:lnTo>
                  <a:lnTo>
                    <a:pt x="596" y="947"/>
                  </a:lnTo>
                  <a:lnTo>
                    <a:pt x="596" y="947"/>
                  </a:lnTo>
                  <a:lnTo>
                    <a:pt x="604" y="909"/>
                  </a:lnTo>
                  <a:lnTo>
                    <a:pt x="604" y="909"/>
                  </a:lnTo>
                  <a:lnTo>
                    <a:pt x="606" y="899"/>
                  </a:lnTo>
                  <a:lnTo>
                    <a:pt x="606" y="899"/>
                  </a:lnTo>
                  <a:lnTo>
                    <a:pt x="616" y="861"/>
                  </a:lnTo>
                  <a:lnTo>
                    <a:pt x="616" y="861"/>
                  </a:lnTo>
                  <a:lnTo>
                    <a:pt x="620" y="853"/>
                  </a:lnTo>
                  <a:lnTo>
                    <a:pt x="620" y="853"/>
                  </a:lnTo>
                  <a:lnTo>
                    <a:pt x="630" y="815"/>
                  </a:lnTo>
                  <a:lnTo>
                    <a:pt x="630" y="815"/>
                  </a:lnTo>
                  <a:lnTo>
                    <a:pt x="634" y="805"/>
                  </a:lnTo>
                  <a:lnTo>
                    <a:pt x="634" y="805"/>
                  </a:lnTo>
                  <a:lnTo>
                    <a:pt x="648" y="769"/>
                  </a:lnTo>
                  <a:lnTo>
                    <a:pt x="648" y="769"/>
                  </a:lnTo>
                  <a:lnTo>
                    <a:pt x="650" y="761"/>
                  </a:lnTo>
                  <a:lnTo>
                    <a:pt x="650" y="761"/>
                  </a:lnTo>
                  <a:lnTo>
                    <a:pt x="666" y="723"/>
                  </a:lnTo>
                  <a:lnTo>
                    <a:pt x="666" y="723"/>
                  </a:lnTo>
                  <a:lnTo>
                    <a:pt x="668" y="717"/>
                  </a:lnTo>
                  <a:lnTo>
                    <a:pt x="668" y="717"/>
                  </a:lnTo>
                  <a:lnTo>
                    <a:pt x="686" y="679"/>
                  </a:lnTo>
                  <a:lnTo>
                    <a:pt x="686" y="679"/>
                  </a:lnTo>
                  <a:lnTo>
                    <a:pt x="688" y="673"/>
                  </a:lnTo>
                  <a:lnTo>
                    <a:pt x="688" y="673"/>
                  </a:lnTo>
                  <a:lnTo>
                    <a:pt x="708" y="637"/>
                  </a:lnTo>
                  <a:lnTo>
                    <a:pt x="708" y="637"/>
                  </a:lnTo>
                  <a:lnTo>
                    <a:pt x="712" y="631"/>
                  </a:lnTo>
                  <a:lnTo>
                    <a:pt x="712" y="631"/>
                  </a:lnTo>
                  <a:lnTo>
                    <a:pt x="732" y="595"/>
                  </a:lnTo>
                  <a:lnTo>
                    <a:pt x="732" y="595"/>
                  </a:lnTo>
                  <a:lnTo>
                    <a:pt x="736" y="589"/>
                  </a:lnTo>
                  <a:lnTo>
                    <a:pt x="736" y="589"/>
                  </a:lnTo>
                  <a:lnTo>
                    <a:pt x="756" y="555"/>
                  </a:lnTo>
                  <a:lnTo>
                    <a:pt x="756" y="555"/>
                  </a:lnTo>
                  <a:lnTo>
                    <a:pt x="760" y="549"/>
                  </a:lnTo>
                  <a:lnTo>
                    <a:pt x="760" y="549"/>
                  </a:lnTo>
                  <a:lnTo>
                    <a:pt x="784" y="515"/>
                  </a:lnTo>
                  <a:lnTo>
                    <a:pt x="784" y="515"/>
                  </a:lnTo>
                  <a:lnTo>
                    <a:pt x="788" y="509"/>
                  </a:lnTo>
                  <a:lnTo>
                    <a:pt x="788" y="509"/>
                  </a:lnTo>
                  <a:lnTo>
                    <a:pt x="812" y="479"/>
                  </a:lnTo>
                  <a:lnTo>
                    <a:pt x="812" y="479"/>
                  </a:lnTo>
                  <a:lnTo>
                    <a:pt x="818" y="471"/>
                  </a:lnTo>
                  <a:lnTo>
                    <a:pt x="818" y="471"/>
                  </a:lnTo>
                  <a:lnTo>
                    <a:pt x="842" y="443"/>
                  </a:lnTo>
                  <a:lnTo>
                    <a:pt x="842" y="443"/>
                  </a:lnTo>
                  <a:lnTo>
                    <a:pt x="848" y="435"/>
                  </a:lnTo>
                  <a:lnTo>
                    <a:pt x="848" y="435"/>
                  </a:lnTo>
                  <a:lnTo>
                    <a:pt x="874" y="407"/>
                  </a:lnTo>
                  <a:lnTo>
                    <a:pt x="874" y="407"/>
                  </a:lnTo>
                  <a:lnTo>
                    <a:pt x="878" y="403"/>
                  </a:lnTo>
                  <a:lnTo>
                    <a:pt x="726" y="172"/>
                  </a:lnTo>
                  <a:lnTo>
                    <a:pt x="464" y="0"/>
                  </a:lnTo>
                  <a:lnTo>
                    <a:pt x="464" y="0"/>
                  </a:lnTo>
                  <a:lnTo>
                    <a:pt x="454" y="10"/>
                  </a:lnTo>
                  <a:lnTo>
                    <a:pt x="454" y="10"/>
                  </a:lnTo>
                  <a:lnTo>
                    <a:pt x="420" y="48"/>
                  </a:lnTo>
                  <a:lnTo>
                    <a:pt x="420" y="48"/>
                  </a:lnTo>
                  <a:lnTo>
                    <a:pt x="404" y="66"/>
                  </a:lnTo>
                  <a:lnTo>
                    <a:pt x="404" y="66"/>
                  </a:lnTo>
                  <a:lnTo>
                    <a:pt x="370" y="106"/>
                  </a:lnTo>
                  <a:lnTo>
                    <a:pt x="370" y="106"/>
                  </a:lnTo>
                  <a:lnTo>
                    <a:pt x="356" y="124"/>
                  </a:lnTo>
                  <a:lnTo>
                    <a:pt x="356" y="124"/>
                  </a:lnTo>
                  <a:lnTo>
                    <a:pt x="324" y="166"/>
                  </a:lnTo>
                  <a:lnTo>
                    <a:pt x="324" y="166"/>
                  </a:lnTo>
                  <a:lnTo>
                    <a:pt x="312" y="184"/>
                  </a:lnTo>
                  <a:lnTo>
                    <a:pt x="312" y="184"/>
                  </a:lnTo>
                  <a:lnTo>
                    <a:pt x="280" y="228"/>
                  </a:lnTo>
                  <a:lnTo>
                    <a:pt x="280" y="228"/>
                  </a:lnTo>
                  <a:lnTo>
                    <a:pt x="268" y="246"/>
                  </a:lnTo>
                  <a:lnTo>
                    <a:pt x="268" y="246"/>
                  </a:lnTo>
                  <a:lnTo>
                    <a:pt x="240" y="291"/>
                  </a:lnTo>
                  <a:lnTo>
                    <a:pt x="240" y="291"/>
                  </a:lnTo>
                  <a:lnTo>
                    <a:pt x="230" y="309"/>
                  </a:lnTo>
                  <a:lnTo>
                    <a:pt x="230" y="309"/>
                  </a:lnTo>
                  <a:lnTo>
                    <a:pt x="202" y="355"/>
                  </a:lnTo>
                  <a:lnTo>
                    <a:pt x="202" y="355"/>
                  </a:lnTo>
                  <a:lnTo>
                    <a:pt x="192" y="375"/>
                  </a:lnTo>
                  <a:lnTo>
                    <a:pt x="192" y="375"/>
                  </a:lnTo>
                  <a:lnTo>
                    <a:pt x="168" y="423"/>
                  </a:lnTo>
                  <a:lnTo>
                    <a:pt x="168" y="423"/>
                  </a:lnTo>
                  <a:lnTo>
                    <a:pt x="158" y="443"/>
                  </a:lnTo>
                  <a:lnTo>
                    <a:pt x="158" y="443"/>
                  </a:lnTo>
                  <a:lnTo>
                    <a:pt x="136" y="493"/>
                  </a:lnTo>
                  <a:lnTo>
                    <a:pt x="136" y="493"/>
                  </a:lnTo>
                  <a:lnTo>
                    <a:pt x="126" y="513"/>
                  </a:lnTo>
                  <a:lnTo>
                    <a:pt x="126" y="513"/>
                  </a:lnTo>
                  <a:lnTo>
                    <a:pt x="106" y="563"/>
                  </a:lnTo>
                  <a:lnTo>
                    <a:pt x="106" y="563"/>
                  </a:lnTo>
                  <a:lnTo>
                    <a:pt x="98" y="585"/>
                  </a:lnTo>
                  <a:lnTo>
                    <a:pt x="98" y="585"/>
                  </a:lnTo>
                  <a:lnTo>
                    <a:pt x="82" y="635"/>
                  </a:lnTo>
                  <a:lnTo>
                    <a:pt x="82" y="635"/>
                  </a:lnTo>
                  <a:lnTo>
                    <a:pt x="74" y="659"/>
                  </a:lnTo>
                  <a:lnTo>
                    <a:pt x="74" y="659"/>
                  </a:lnTo>
                  <a:lnTo>
                    <a:pt x="60" y="707"/>
                  </a:lnTo>
                  <a:lnTo>
                    <a:pt x="60" y="707"/>
                  </a:lnTo>
                  <a:lnTo>
                    <a:pt x="52" y="733"/>
                  </a:lnTo>
                  <a:lnTo>
                    <a:pt x="52" y="733"/>
                  </a:lnTo>
                  <a:lnTo>
                    <a:pt x="40" y="783"/>
                  </a:lnTo>
                  <a:lnTo>
                    <a:pt x="40" y="783"/>
                  </a:lnTo>
                  <a:lnTo>
                    <a:pt x="34" y="809"/>
                  </a:lnTo>
                  <a:lnTo>
                    <a:pt x="34" y="809"/>
                  </a:lnTo>
                  <a:lnTo>
                    <a:pt x="24" y="859"/>
                  </a:lnTo>
                  <a:lnTo>
                    <a:pt x="24" y="859"/>
                  </a:lnTo>
                  <a:lnTo>
                    <a:pt x="20" y="887"/>
                  </a:lnTo>
                  <a:lnTo>
                    <a:pt x="20" y="887"/>
                  </a:lnTo>
                  <a:lnTo>
                    <a:pt x="12" y="937"/>
                  </a:lnTo>
                  <a:lnTo>
                    <a:pt x="12" y="937"/>
                  </a:lnTo>
                  <a:lnTo>
                    <a:pt x="8" y="965"/>
                  </a:lnTo>
                  <a:lnTo>
                    <a:pt x="8" y="965"/>
                  </a:lnTo>
                  <a:lnTo>
                    <a:pt x="4" y="1017"/>
                  </a:lnTo>
                  <a:lnTo>
                    <a:pt x="4" y="1017"/>
                  </a:lnTo>
                  <a:lnTo>
                    <a:pt x="2" y="1045"/>
                  </a:lnTo>
                  <a:lnTo>
                    <a:pt x="2" y="1045"/>
                  </a:lnTo>
                  <a:lnTo>
                    <a:pt x="0" y="1073"/>
                  </a:lnTo>
                  <a:lnTo>
                    <a:pt x="308" y="1015"/>
                  </a:lnTo>
                  <a:lnTo>
                    <a:pt x="578" y="1079"/>
                  </a:lnTo>
                  <a:close/>
                </a:path>
              </a:pathLst>
            </a:custGeom>
            <a:solidFill>
              <a:schemeClr val="lt2"/>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80" name="Google Shape;680;p15"/>
            <p:cNvSpPr/>
            <p:nvPr/>
          </p:nvSpPr>
          <p:spPr>
            <a:xfrm>
              <a:off x="3635375" y="1614488"/>
              <a:ext cx="568325" cy="566738"/>
            </a:xfrm>
            <a:custGeom>
              <a:avLst/>
              <a:gdLst/>
              <a:ahLst/>
              <a:cxnLst/>
              <a:rect l="l" t="t" r="r" b="b"/>
              <a:pathLst>
                <a:path w="358" h="357" extrusionOk="0">
                  <a:moveTo>
                    <a:pt x="176" y="0"/>
                  </a:moveTo>
                  <a:lnTo>
                    <a:pt x="176" y="0"/>
                  </a:lnTo>
                  <a:lnTo>
                    <a:pt x="158" y="2"/>
                  </a:lnTo>
                  <a:lnTo>
                    <a:pt x="140" y="4"/>
                  </a:lnTo>
                  <a:lnTo>
                    <a:pt x="122" y="10"/>
                  </a:lnTo>
                  <a:lnTo>
                    <a:pt x="106" y="16"/>
                  </a:lnTo>
                  <a:lnTo>
                    <a:pt x="90" y="24"/>
                  </a:lnTo>
                  <a:lnTo>
                    <a:pt x="76" y="32"/>
                  </a:lnTo>
                  <a:lnTo>
                    <a:pt x="62" y="44"/>
                  </a:lnTo>
                  <a:lnTo>
                    <a:pt x="50" y="56"/>
                  </a:lnTo>
                  <a:lnTo>
                    <a:pt x="38" y="68"/>
                  </a:lnTo>
                  <a:lnTo>
                    <a:pt x="28" y="82"/>
                  </a:lnTo>
                  <a:lnTo>
                    <a:pt x="20" y="98"/>
                  </a:lnTo>
                  <a:lnTo>
                    <a:pt x="12" y="114"/>
                  </a:lnTo>
                  <a:lnTo>
                    <a:pt x="8" y="130"/>
                  </a:lnTo>
                  <a:lnTo>
                    <a:pt x="4" y="146"/>
                  </a:lnTo>
                  <a:lnTo>
                    <a:pt x="0" y="164"/>
                  </a:lnTo>
                  <a:lnTo>
                    <a:pt x="0" y="184"/>
                  </a:lnTo>
                  <a:lnTo>
                    <a:pt x="0" y="184"/>
                  </a:lnTo>
                  <a:lnTo>
                    <a:pt x="2" y="202"/>
                  </a:lnTo>
                  <a:lnTo>
                    <a:pt x="4" y="220"/>
                  </a:lnTo>
                  <a:lnTo>
                    <a:pt x="10" y="235"/>
                  </a:lnTo>
                  <a:lnTo>
                    <a:pt x="16" y="251"/>
                  </a:lnTo>
                  <a:lnTo>
                    <a:pt x="24" y="267"/>
                  </a:lnTo>
                  <a:lnTo>
                    <a:pt x="34" y="281"/>
                  </a:lnTo>
                  <a:lnTo>
                    <a:pt x="44" y="295"/>
                  </a:lnTo>
                  <a:lnTo>
                    <a:pt x="56" y="307"/>
                  </a:lnTo>
                  <a:lnTo>
                    <a:pt x="68" y="319"/>
                  </a:lnTo>
                  <a:lnTo>
                    <a:pt x="82" y="329"/>
                  </a:lnTo>
                  <a:lnTo>
                    <a:pt x="98" y="337"/>
                  </a:lnTo>
                  <a:lnTo>
                    <a:pt x="114" y="345"/>
                  </a:lnTo>
                  <a:lnTo>
                    <a:pt x="130" y="351"/>
                  </a:lnTo>
                  <a:lnTo>
                    <a:pt x="148" y="355"/>
                  </a:lnTo>
                  <a:lnTo>
                    <a:pt x="166" y="357"/>
                  </a:lnTo>
                  <a:lnTo>
                    <a:pt x="184" y="357"/>
                  </a:lnTo>
                  <a:lnTo>
                    <a:pt x="184" y="357"/>
                  </a:lnTo>
                  <a:lnTo>
                    <a:pt x="202" y="357"/>
                  </a:lnTo>
                  <a:lnTo>
                    <a:pt x="220" y="353"/>
                  </a:lnTo>
                  <a:lnTo>
                    <a:pt x="236" y="349"/>
                  </a:lnTo>
                  <a:lnTo>
                    <a:pt x="252" y="341"/>
                  </a:lnTo>
                  <a:lnTo>
                    <a:pt x="268" y="333"/>
                  </a:lnTo>
                  <a:lnTo>
                    <a:pt x="282" y="325"/>
                  </a:lnTo>
                  <a:lnTo>
                    <a:pt x="296" y="313"/>
                  </a:lnTo>
                  <a:lnTo>
                    <a:pt x="308" y="303"/>
                  </a:lnTo>
                  <a:lnTo>
                    <a:pt x="320" y="289"/>
                  </a:lnTo>
                  <a:lnTo>
                    <a:pt x="330" y="275"/>
                  </a:lnTo>
                  <a:lnTo>
                    <a:pt x="338" y="261"/>
                  </a:lnTo>
                  <a:lnTo>
                    <a:pt x="346" y="245"/>
                  </a:lnTo>
                  <a:lnTo>
                    <a:pt x="352" y="228"/>
                  </a:lnTo>
                  <a:lnTo>
                    <a:pt x="356" y="212"/>
                  </a:lnTo>
                  <a:lnTo>
                    <a:pt x="358" y="194"/>
                  </a:lnTo>
                  <a:lnTo>
                    <a:pt x="358" y="176"/>
                  </a:lnTo>
                  <a:lnTo>
                    <a:pt x="358" y="176"/>
                  </a:lnTo>
                  <a:lnTo>
                    <a:pt x="358" y="156"/>
                  </a:lnTo>
                  <a:lnTo>
                    <a:pt x="354" y="140"/>
                  </a:lnTo>
                  <a:lnTo>
                    <a:pt x="350" y="122"/>
                  </a:lnTo>
                  <a:lnTo>
                    <a:pt x="342" y="106"/>
                  </a:lnTo>
                  <a:lnTo>
                    <a:pt x="336" y="90"/>
                  </a:lnTo>
                  <a:lnTo>
                    <a:pt x="326" y="76"/>
                  </a:lnTo>
                  <a:lnTo>
                    <a:pt x="316" y="62"/>
                  </a:lnTo>
                  <a:lnTo>
                    <a:pt x="304" y="50"/>
                  </a:lnTo>
                  <a:lnTo>
                    <a:pt x="290" y="38"/>
                  </a:lnTo>
                  <a:lnTo>
                    <a:pt x="276" y="28"/>
                  </a:lnTo>
                  <a:lnTo>
                    <a:pt x="262" y="20"/>
                  </a:lnTo>
                  <a:lnTo>
                    <a:pt x="246" y="12"/>
                  </a:lnTo>
                  <a:lnTo>
                    <a:pt x="228" y="6"/>
                  </a:lnTo>
                  <a:lnTo>
                    <a:pt x="212" y="2"/>
                  </a:lnTo>
                  <a:lnTo>
                    <a:pt x="194" y="0"/>
                  </a:lnTo>
                  <a:lnTo>
                    <a:pt x="176" y="0"/>
                  </a:lnTo>
                  <a:close/>
                </a:path>
              </a:pathLst>
            </a:custGeom>
            <a:solidFill>
              <a:schemeClr val="lt2"/>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81" name="Google Shape;681;p15"/>
            <p:cNvSpPr/>
            <p:nvPr/>
          </p:nvSpPr>
          <p:spPr>
            <a:xfrm>
              <a:off x="3711575" y="1690688"/>
              <a:ext cx="415925" cy="414338"/>
            </a:xfrm>
            <a:custGeom>
              <a:avLst/>
              <a:gdLst/>
              <a:ahLst/>
              <a:cxnLst/>
              <a:rect l="l" t="t" r="r" b="b"/>
              <a:pathLst>
                <a:path w="262" h="261" extrusionOk="0">
                  <a:moveTo>
                    <a:pt x="128" y="0"/>
                  </a:moveTo>
                  <a:lnTo>
                    <a:pt x="128" y="0"/>
                  </a:lnTo>
                  <a:lnTo>
                    <a:pt x="116" y="2"/>
                  </a:lnTo>
                  <a:lnTo>
                    <a:pt x="102" y="4"/>
                  </a:lnTo>
                  <a:lnTo>
                    <a:pt x="90" y="8"/>
                  </a:lnTo>
                  <a:lnTo>
                    <a:pt x="78" y="12"/>
                  </a:lnTo>
                  <a:lnTo>
                    <a:pt x="66" y="18"/>
                  </a:lnTo>
                  <a:lnTo>
                    <a:pt x="56" y="24"/>
                  </a:lnTo>
                  <a:lnTo>
                    <a:pt x="46" y="32"/>
                  </a:lnTo>
                  <a:lnTo>
                    <a:pt x="36" y="40"/>
                  </a:lnTo>
                  <a:lnTo>
                    <a:pt x="28" y="50"/>
                  </a:lnTo>
                  <a:lnTo>
                    <a:pt x="22" y="60"/>
                  </a:lnTo>
                  <a:lnTo>
                    <a:pt x="16" y="72"/>
                  </a:lnTo>
                  <a:lnTo>
                    <a:pt x="10" y="84"/>
                  </a:lnTo>
                  <a:lnTo>
                    <a:pt x="6" y="96"/>
                  </a:lnTo>
                  <a:lnTo>
                    <a:pt x="2" y="108"/>
                  </a:lnTo>
                  <a:lnTo>
                    <a:pt x="2" y="120"/>
                  </a:lnTo>
                  <a:lnTo>
                    <a:pt x="0" y="134"/>
                  </a:lnTo>
                  <a:lnTo>
                    <a:pt x="0" y="134"/>
                  </a:lnTo>
                  <a:lnTo>
                    <a:pt x="2" y="148"/>
                  </a:lnTo>
                  <a:lnTo>
                    <a:pt x="4" y="160"/>
                  </a:lnTo>
                  <a:lnTo>
                    <a:pt x="8" y="172"/>
                  </a:lnTo>
                  <a:lnTo>
                    <a:pt x="12" y="183"/>
                  </a:lnTo>
                  <a:lnTo>
                    <a:pt x="18" y="195"/>
                  </a:lnTo>
                  <a:lnTo>
                    <a:pt x="24" y="205"/>
                  </a:lnTo>
                  <a:lnTo>
                    <a:pt x="32" y="215"/>
                  </a:lnTo>
                  <a:lnTo>
                    <a:pt x="42" y="225"/>
                  </a:lnTo>
                  <a:lnTo>
                    <a:pt x="50" y="233"/>
                  </a:lnTo>
                  <a:lnTo>
                    <a:pt x="60" y="241"/>
                  </a:lnTo>
                  <a:lnTo>
                    <a:pt x="72" y="247"/>
                  </a:lnTo>
                  <a:lnTo>
                    <a:pt x="84" y="251"/>
                  </a:lnTo>
                  <a:lnTo>
                    <a:pt x="96" y="255"/>
                  </a:lnTo>
                  <a:lnTo>
                    <a:pt x="108" y="259"/>
                  </a:lnTo>
                  <a:lnTo>
                    <a:pt x="120" y="261"/>
                  </a:lnTo>
                  <a:lnTo>
                    <a:pt x="134" y="261"/>
                  </a:lnTo>
                  <a:lnTo>
                    <a:pt x="134" y="261"/>
                  </a:lnTo>
                  <a:lnTo>
                    <a:pt x="148" y="259"/>
                  </a:lnTo>
                  <a:lnTo>
                    <a:pt x="160" y="257"/>
                  </a:lnTo>
                  <a:lnTo>
                    <a:pt x="174" y="255"/>
                  </a:lnTo>
                  <a:lnTo>
                    <a:pt x="184" y="249"/>
                  </a:lnTo>
                  <a:lnTo>
                    <a:pt x="196" y="243"/>
                  </a:lnTo>
                  <a:lnTo>
                    <a:pt x="206" y="237"/>
                  </a:lnTo>
                  <a:lnTo>
                    <a:pt x="216" y="229"/>
                  </a:lnTo>
                  <a:lnTo>
                    <a:pt x="226" y="221"/>
                  </a:lnTo>
                  <a:lnTo>
                    <a:pt x="234" y="211"/>
                  </a:lnTo>
                  <a:lnTo>
                    <a:pt x="242" y="201"/>
                  </a:lnTo>
                  <a:lnTo>
                    <a:pt x="248" y="189"/>
                  </a:lnTo>
                  <a:lnTo>
                    <a:pt x="252" y="180"/>
                  </a:lnTo>
                  <a:lnTo>
                    <a:pt x="258" y="168"/>
                  </a:lnTo>
                  <a:lnTo>
                    <a:pt x="260" y="154"/>
                  </a:lnTo>
                  <a:lnTo>
                    <a:pt x="262" y="142"/>
                  </a:lnTo>
                  <a:lnTo>
                    <a:pt x="262" y="128"/>
                  </a:lnTo>
                  <a:lnTo>
                    <a:pt x="262" y="128"/>
                  </a:lnTo>
                  <a:lnTo>
                    <a:pt x="262" y="114"/>
                  </a:lnTo>
                  <a:lnTo>
                    <a:pt x="258" y="102"/>
                  </a:lnTo>
                  <a:lnTo>
                    <a:pt x="256" y="90"/>
                  </a:lnTo>
                  <a:lnTo>
                    <a:pt x="250" y="78"/>
                  </a:lnTo>
                  <a:lnTo>
                    <a:pt x="244" y="66"/>
                  </a:lnTo>
                  <a:lnTo>
                    <a:pt x="238" y="56"/>
                  </a:lnTo>
                  <a:lnTo>
                    <a:pt x="230" y="46"/>
                  </a:lnTo>
                  <a:lnTo>
                    <a:pt x="222" y="36"/>
                  </a:lnTo>
                  <a:lnTo>
                    <a:pt x="212" y="28"/>
                  </a:lnTo>
                  <a:lnTo>
                    <a:pt x="202" y="22"/>
                  </a:lnTo>
                  <a:lnTo>
                    <a:pt x="192" y="14"/>
                  </a:lnTo>
                  <a:lnTo>
                    <a:pt x="180" y="10"/>
                  </a:lnTo>
                  <a:lnTo>
                    <a:pt x="168" y="6"/>
                  </a:lnTo>
                  <a:lnTo>
                    <a:pt x="154" y="2"/>
                  </a:lnTo>
                  <a:lnTo>
                    <a:pt x="142" y="0"/>
                  </a:lnTo>
                  <a:lnTo>
                    <a:pt x="128" y="0"/>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7</a:t>
              </a:r>
              <a:endParaRPr b="1">
                <a:solidFill>
                  <a:schemeClr val="dk1"/>
                </a:solidFill>
                <a:latin typeface="Calibri"/>
                <a:ea typeface="Calibri"/>
                <a:cs typeface="Calibri"/>
                <a:sym typeface="Calibri"/>
              </a:endParaRPr>
            </a:p>
          </p:txBody>
        </p:sp>
      </p:grpSp>
      <p:grpSp>
        <p:nvGrpSpPr>
          <p:cNvPr id="682" name="Google Shape;682;p15"/>
          <p:cNvGrpSpPr/>
          <p:nvPr/>
        </p:nvGrpSpPr>
        <p:grpSpPr>
          <a:xfrm>
            <a:off x="5018309" y="1251348"/>
            <a:ext cx="1402556" cy="1203722"/>
            <a:chOff x="4267200" y="525463"/>
            <a:chExt cx="1870075" cy="1604963"/>
          </a:xfrm>
        </p:grpSpPr>
        <p:sp>
          <p:nvSpPr>
            <p:cNvPr id="683" name="Google Shape;683;p15"/>
            <p:cNvSpPr/>
            <p:nvPr/>
          </p:nvSpPr>
          <p:spPr>
            <a:xfrm>
              <a:off x="4267200" y="1452563"/>
              <a:ext cx="704850" cy="677863"/>
            </a:xfrm>
            <a:custGeom>
              <a:avLst/>
              <a:gdLst/>
              <a:ahLst/>
              <a:cxnLst/>
              <a:rect l="l" t="t" r="r" b="b"/>
              <a:pathLst>
                <a:path w="444" h="427" extrusionOk="0">
                  <a:moveTo>
                    <a:pt x="264" y="196"/>
                  </a:moveTo>
                  <a:lnTo>
                    <a:pt x="414" y="427"/>
                  </a:lnTo>
                  <a:lnTo>
                    <a:pt x="414" y="427"/>
                  </a:lnTo>
                  <a:lnTo>
                    <a:pt x="444" y="401"/>
                  </a:lnTo>
                  <a:lnTo>
                    <a:pt x="444" y="401"/>
                  </a:lnTo>
                  <a:lnTo>
                    <a:pt x="432" y="413"/>
                  </a:lnTo>
                  <a:lnTo>
                    <a:pt x="284" y="178"/>
                  </a:lnTo>
                  <a:lnTo>
                    <a:pt x="26" y="0"/>
                  </a:lnTo>
                  <a:lnTo>
                    <a:pt x="26" y="0"/>
                  </a:lnTo>
                  <a:lnTo>
                    <a:pt x="0" y="24"/>
                  </a:lnTo>
                  <a:lnTo>
                    <a:pt x="264" y="196"/>
                  </a:lnTo>
                  <a:close/>
                </a:path>
              </a:pathLst>
            </a:custGeom>
            <a:solidFill>
              <a:srgbClr val="833C0B"/>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84" name="Google Shape;684;p15"/>
            <p:cNvSpPr/>
            <p:nvPr/>
          </p:nvSpPr>
          <p:spPr>
            <a:xfrm>
              <a:off x="4308475" y="766763"/>
              <a:ext cx="1828800" cy="1341438"/>
            </a:xfrm>
            <a:custGeom>
              <a:avLst/>
              <a:gdLst/>
              <a:ahLst/>
              <a:cxnLst/>
              <a:rect l="l" t="t" r="r" b="b"/>
              <a:pathLst>
                <a:path w="1152" h="845" extrusionOk="0">
                  <a:moveTo>
                    <a:pt x="406" y="845"/>
                  </a:moveTo>
                  <a:lnTo>
                    <a:pt x="406" y="845"/>
                  </a:lnTo>
                  <a:lnTo>
                    <a:pt x="418" y="833"/>
                  </a:lnTo>
                  <a:lnTo>
                    <a:pt x="418" y="833"/>
                  </a:lnTo>
                  <a:lnTo>
                    <a:pt x="430" y="823"/>
                  </a:lnTo>
                  <a:lnTo>
                    <a:pt x="430" y="823"/>
                  </a:lnTo>
                  <a:lnTo>
                    <a:pt x="456" y="803"/>
                  </a:lnTo>
                  <a:lnTo>
                    <a:pt x="456" y="803"/>
                  </a:lnTo>
                  <a:lnTo>
                    <a:pt x="468" y="795"/>
                  </a:lnTo>
                  <a:lnTo>
                    <a:pt x="468" y="795"/>
                  </a:lnTo>
                  <a:lnTo>
                    <a:pt x="494" y="775"/>
                  </a:lnTo>
                  <a:lnTo>
                    <a:pt x="494" y="775"/>
                  </a:lnTo>
                  <a:lnTo>
                    <a:pt x="506" y="767"/>
                  </a:lnTo>
                  <a:lnTo>
                    <a:pt x="506" y="767"/>
                  </a:lnTo>
                  <a:lnTo>
                    <a:pt x="534" y="750"/>
                  </a:lnTo>
                  <a:lnTo>
                    <a:pt x="534" y="750"/>
                  </a:lnTo>
                  <a:lnTo>
                    <a:pt x="546" y="742"/>
                  </a:lnTo>
                  <a:lnTo>
                    <a:pt x="546" y="742"/>
                  </a:lnTo>
                  <a:lnTo>
                    <a:pt x="574" y="726"/>
                  </a:lnTo>
                  <a:lnTo>
                    <a:pt x="574" y="726"/>
                  </a:lnTo>
                  <a:lnTo>
                    <a:pt x="588" y="718"/>
                  </a:lnTo>
                  <a:lnTo>
                    <a:pt x="588" y="718"/>
                  </a:lnTo>
                  <a:lnTo>
                    <a:pt x="616" y="702"/>
                  </a:lnTo>
                  <a:lnTo>
                    <a:pt x="616" y="702"/>
                  </a:lnTo>
                  <a:lnTo>
                    <a:pt x="630" y="694"/>
                  </a:lnTo>
                  <a:lnTo>
                    <a:pt x="630" y="694"/>
                  </a:lnTo>
                  <a:lnTo>
                    <a:pt x="658" y="682"/>
                  </a:lnTo>
                  <a:lnTo>
                    <a:pt x="658" y="682"/>
                  </a:lnTo>
                  <a:lnTo>
                    <a:pt x="674" y="674"/>
                  </a:lnTo>
                  <a:lnTo>
                    <a:pt x="674" y="674"/>
                  </a:lnTo>
                  <a:lnTo>
                    <a:pt x="702" y="662"/>
                  </a:lnTo>
                  <a:lnTo>
                    <a:pt x="702" y="662"/>
                  </a:lnTo>
                  <a:lnTo>
                    <a:pt x="718" y="656"/>
                  </a:lnTo>
                  <a:lnTo>
                    <a:pt x="718" y="656"/>
                  </a:lnTo>
                  <a:lnTo>
                    <a:pt x="746" y="644"/>
                  </a:lnTo>
                  <a:lnTo>
                    <a:pt x="746" y="644"/>
                  </a:lnTo>
                  <a:lnTo>
                    <a:pt x="764" y="638"/>
                  </a:lnTo>
                  <a:lnTo>
                    <a:pt x="764" y="638"/>
                  </a:lnTo>
                  <a:lnTo>
                    <a:pt x="792" y="630"/>
                  </a:lnTo>
                  <a:lnTo>
                    <a:pt x="792" y="630"/>
                  </a:lnTo>
                  <a:lnTo>
                    <a:pt x="810" y="624"/>
                  </a:lnTo>
                  <a:lnTo>
                    <a:pt x="810" y="624"/>
                  </a:lnTo>
                  <a:lnTo>
                    <a:pt x="840" y="616"/>
                  </a:lnTo>
                  <a:lnTo>
                    <a:pt x="840" y="616"/>
                  </a:lnTo>
                  <a:lnTo>
                    <a:pt x="856" y="612"/>
                  </a:lnTo>
                  <a:lnTo>
                    <a:pt x="856" y="612"/>
                  </a:lnTo>
                  <a:lnTo>
                    <a:pt x="886" y="604"/>
                  </a:lnTo>
                  <a:lnTo>
                    <a:pt x="886" y="604"/>
                  </a:lnTo>
                  <a:lnTo>
                    <a:pt x="904" y="600"/>
                  </a:lnTo>
                  <a:lnTo>
                    <a:pt x="904" y="600"/>
                  </a:lnTo>
                  <a:lnTo>
                    <a:pt x="934" y="594"/>
                  </a:lnTo>
                  <a:lnTo>
                    <a:pt x="934" y="594"/>
                  </a:lnTo>
                  <a:lnTo>
                    <a:pt x="954" y="592"/>
                  </a:lnTo>
                  <a:lnTo>
                    <a:pt x="954" y="592"/>
                  </a:lnTo>
                  <a:lnTo>
                    <a:pt x="984" y="588"/>
                  </a:lnTo>
                  <a:lnTo>
                    <a:pt x="984" y="588"/>
                  </a:lnTo>
                  <a:lnTo>
                    <a:pt x="1004" y="586"/>
                  </a:lnTo>
                  <a:lnTo>
                    <a:pt x="1004" y="586"/>
                  </a:lnTo>
                  <a:lnTo>
                    <a:pt x="1032" y="582"/>
                  </a:lnTo>
                  <a:lnTo>
                    <a:pt x="1032" y="582"/>
                  </a:lnTo>
                  <a:lnTo>
                    <a:pt x="1054" y="580"/>
                  </a:lnTo>
                  <a:lnTo>
                    <a:pt x="1054" y="580"/>
                  </a:lnTo>
                  <a:lnTo>
                    <a:pt x="1082" y="580"/>
                  </a:lnTo>
                  <a:lnTo>
                    <a:pt x="1082" y="580"/>
                  </a:lnTo>
                  <a:lnTo>
                    <a:pt x="1094" y="578"/>
                  </a:lnTo>
                  <a:lnTo>
                    <a:pt x="1152" y="308"/>
                  </a:lnTo>
                  <a:lnTo>
                    <a:pt x="1086" y="0"/>
                  </a:lnTo>
                  <a:lnTo>
                    <a:pt x="1086" y="0"/>
                  </a:lnTo>
                  <a:lnTo>
                    <a:pt x="1086" y="0"/>
                  </a:lnTo>
                  <a:lnTo>
                    <a:pt x="1086" y="0"/>
                  </a:lnTo>
                  <a:lnTo>
                    <a:pt x="1052" y="2"/>
                  </a:lnTo>
                  <a:lnTo>
                    <a:pt x="1052" y="2"/>
                  </a:lnTo>
                  <a:lnTo>
                    <a:pt x="1046" y="2"/>
                  </a:lnTo>
                  <a:lnTo>
                    <a:pt x="1046" y="2"/>
                  </a:lnTo>
                  <a:lnTo>
                    <a:pt x="1006" y="4"/>
                  </a:lnTo>
                  <a:lnTo>
                    <a:pt x="1006" y="4"/>
                  </a:lnTo>
                  <a:lnTo>
                    <a:pt x="1006" y="4"/>
                  </a:lnTo>
                  <a:lnTo>
                    <a:pt x="1006" y="4"/>
                  </a:lnTo>
                  <a:lnTo>
                    <a:pt x="934" y="10"/>
                  </a:lnTo>
                  <a:lnTo>
                    <a:pt x="864" y="20"/>
                  </a:lnTo>
                  <a:lnTo>
                    <a:pt x="794" y="32"/>
                  </a:lnTo>
                  <a:lnTo>
                    <a:pt x="724" y="48"/>
                  </a:lnTo>
                  <a:lnTo>
                    <a:pt x="656" y="66"/>
                  </a:lnTo>
                  <a:lnTo>
                    <a:pt x="590" y="88"/>
                  </a:lnTo>
                  <a:lnTo>
                    <a:pt x="524" y="110"/>
                  </a:lnTo>
                  <a:lnTo>
                    <a:pt x="460" y="136"/>
                  </a:lnTo>
                  <a:lnTo>
                    <a:pt x="396" y="166"/>
                  </a:lnTo>
                  <a:lnTo>
                    <a:pt x="336" y="196"/>
                  </a:lnTo>
                  <a:lnTo>
                    <a:pt x="276" y="230"/>
                  </a:lnTo>
                  <a:lnTo>
                    <a:pt x="216" y="266"/>
                  </a:lnTo>
                  <a:lnTo>
                    <a:pt x="160" y="304"/>
                  </a:lnTo>
                  <a:lnTo>
                    <a:pt x="104" y="346"/>
                  </a:lnTo>
                  <a:lnTo>
                    <a:pt x="52" y="388"/>
                  </a:lnTo>
                  <a:lnTo>
                    <a:pt x="0" y="432"/>
                  </a:lnTo>
                  <a:lnTo>
                    <a:pt x="258" y="610"/>
                  </a:lnTo>
                  <a:lnTo>
                    <a:pt x="406" y="845"/>
                  </a:lnTo>
                  <a:close/>
                </a:path>
              </a:pathLst>
            </a:custGeom>
            <a:solidFill>
              <a:schemeClr val="accent2"/>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85" name="Google Shape;685;p15"/>
            <p:cNvSpPr/>
            <p:nvPr/>
          </p:nvSpPr>
          <p:spPr>
            <a:xfrm>
              <a:off x="5356225" y="525463"/>
              <a:ext cx="568325" cy="568325"/>
            </a:xfrm>
            <a:custGeom>
              <a:avLst/>
              <a:gdLst/>
              <a:ahLst/>
              <a:cxnLst/>
              <a:rect l="l" t="t" r="r" b="b"/>
              <a:pathLst>
                <a:path w="358" h="358" extrusionOk="0">
                  <a:moveTo>
                    <a:pt x="302" y="50"/>
                  </a:moveTo>
                  <a:lnTo>
                    <a:pt x="302" y="50"/>
                  </a:lnTo>
                  <a:lnTo>
                    <a:pt x="288" y="38"/>
                  </a:lnTo>
                  <a:lnTo>
                    <a:pt x="274" y="28"/>
                  </a:lnTo>
                  <a:lnTo>
                    <a:pt x="258" y="18"/>
                  </a:lnTo>
                  <a:lnTo>
                    <a:pt x="242" y="12"/>
                  </a:lnTo>
                  <a:lnTo>
                    <a:pt x="226" y="6"/>
                  </a:lnTo>
                  <a:lnTo>
                    <a:pt x="210" y="2"/>
                  </a:lnTo>
                  <a:lnTo>
                    <a:pt x="192" y="0"/>
                  </a:lnTo>
                  <a:lnTo>
                    <a:pt x="174" y="0"/>
                  </a:lnTo>
                  <a:lnTo>
                    <a:pt x="158" y="0"/>
                  </a:lnTo>
                  <a:lnTo>
                    <a:pt x="140" y="4"/>
                  </a:lnTo>
                  <a:lnTo>
                    <a:pt x="124" y="8"/>
                  </a:lnTo>
                  <a:lnTo>
                    <a:pt x="108" y="14"/>
                  </a:lnTo>
                  <a:lnTo>
                    <a:pt x="92" y="22"/>
                  </a:lnTo>
                  <a:lnTo>
                    <a:pt x="76" y="32"/>
                  </a:lnTo>
                  <a:lnTo>
                    <a:pt x="62" y="42"/>
                  </a:lnTo>
                  <a:lnTo>
                    <a:pt x="50" y="56"/>
                  </a:lnTo>
                  <a:lnTo>
                    <a:pt x="50" y="56"/>
                  </a:lnTo>
                  <a:lnTo>
                    <a:pt x="38" y="68"/>
                  </a:lnTo>
                  <a:lnTo>
                    <a:pt x="26" y="84"/>
                  </a:lnTo>
                  <a:lnTo>
                    <a:pt x="18" y="100"/>
                  </a:lnTo>
                  <a:lnTo>
                    <a:pt x="12" y="116"/>
                  </a:lnTo>
                  <a:lnTo>
                    <a:pt x="6" y="132"/>
                  </a:lnTo>
                  <a:lnTo>
                    <a:pt x="2" y="148"/>
                  </a:lnTo>
                  <a:lnTo>
                    <a:pt x="0" y="166"/>
                  </a:lnTo>
                  <a:lnTo>
                    <a:pt x="0" y="182"/>
                  </a:lnTo>
                  <a:lnTo>
                    <a:pt x="0" y="200"/>
                  </a:lnTo>
                  <a:lnTo>
                    <a:pt x="4" y="218"/>
                  </a:lnTo>
                  <a:lnTo>
                    <a:pt x="8" y="234"/>
                  </a:lnTo>
                  <a:lnTo>
                    <a:pt x="14" y="250"/>
                  </a:lnTo>
                  <a:lnTo>
                    <a:pt x="22" y="266"/>
                  </a:lnTo>
                  <a:lnTo>
                    <a:pt x="32" y="280"/>
                  </a:lnTo>
                  <a:lnTo>
                    <a:pt x="42" y="296"/>
                  </a:lnTo>
                  <a:lnTo>
                    <a:pt x="54" y="308"/>
                  </a:lnTo>
                  <a:lnTo>
                    <a:pt x="54" y="308"/>
                  </a:lnTo>
                  <a:lnTo>
                    <a:pt x="68" y="320"/>
                  </a:lnTo>
                  <a:lnTo>
                    <a:pt x="84" y="330"/>
                  </a:lnTo>
                  <a:lnTo>
                    <a:pt x="100" y="340"/>
                  </a:lnTo>
                  <a:lnTo>
                    <a:pt x="116"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6" y="316"/>
                  </a:lnTo>
                  <a:lnTo>
                    <a:pt x="308" y="302"/>
                  </a:lnTo>
                  <a:lnTo>
                    <a:pt x="308" y="302"/>
                  </a:lnTo>
                  <a:lnTo>
                    <a:pt x="320" y="288"/>
                  </a:lnTo>
                  <a:lnTo>
                    <a:pt x="330" y="274"/>
                  </a:lnTo>
                  <a:lnTo>
                    <a:pt x="340" y="258"/>
                  </a:lnTo>
                  <a:lnTo>
                    <a:pt x="346" y="242"/>
                  </a:lnTo>
                  <a:lnTo>
                    <a:pt x="352" y="226"/>
                  </a:lnTo>
                  <a:lnTo>
                    <a:pt x="356" y="210"/>
                  </a:lnTo>
                  <a:lnTo>
                    <a:pt x="358" y="192"/>
                  </a:lnTo>
                  <a:lnTo>
                    <a:pt x="358" y="174"/>
                  </a:lnTo>
                  <a:lnTo>
                    <a:pt x="356" y="158"/>
                  </a:lnTo>
                  <a:lnTo>
                    <a:pt x="354" y="140"/>
                  </a:lnTo>
                  <a:lnTo>
                    <a:pt x="350" y="124"/>
                  </a:lnTo>
                  <a:lnTo>
                    <a:pt x="344" y="108"/>
                  </a:lnTo>
                  <a:lnTo>
                    <a:pt x="336" y="92"/>
                  </a:lnTo>
                  <a:lnTo>
                    <a:pt x="326" y="76"/>
                  </a:lnTo>
                  <a:lnTo>
                    <a:pt x="316" y="62"/>
                  </a:lnTo>
                  <a:lnTo>
                    <a:pt x="302" y="50"/>
                  </a:lnTo>
                  <a:close/>
                </a:path>
              </a:pathLst>
            </a:custGeom>
            <a:solidFill>
              <a:schemeClr val="accent2"/>
            </a:solidFill>
            <a:ln>
              <a:noFill/>
            </a:ln>
          </p:spPr>
          <p:txBody>
            <a:bodyPr spcFirstLastPara="1" wrap="square" lIns="68575" tIns="34275" rIns="68575" bIns="34275" anchor="t" anchorCtr="0">
              <a:noAutofit/>
            </a:bodyPr>
            <a:lstStyle/>
            <a:p>
              <a:endParaRPr sz="1350">
                <a:solidFill>
                  <a:schemeClr val="dk1"/>
                </a:solidFill>
                <a:latin typeface="Calibri"/>
                <a:ea typeface="Calibri"/>
                <a:cs typeface="Calibri"/>
                <a:sym typeface="Calibri"/>
              </a:endParaRPr>
            </a:p>
          </p:txBody>
        </p:sp>
        <p:sp>
          <p:nvSpPr>
            <p:cNvPr id="686" name="Google Shape;686;p15"/>
            <p:cNvSpPr/>
            <p:nvPr/>
          </p:nvSpPr>
          <p:spPr>
            <a:xfrm>
              <a:off x="5432425" y="601663"/>
              <a:ext cx="415925" cy="415925"/>
            </a:xfrm>
            <a:custGeom>
              <a:avLst/>
              <a:gdLst/>
              <a:ahLst/>
              <a:cxnLst/>
              <a:rect l="l" t="t" r="r" b="b"/>
              <a:pathLst>
                <a:path w="262" h="262" extrusionOk="0">
                  <a:moveTo>
                    <a:pt x="222" y="36"/>
                  </a:moveTo>
                  <a:lnTo>
                    <a:pt x="222" y="36"/>
                  </a:lnTo>
                  <a:lnTo>
                    <a:pt x="210" y="28"/>
                  </a:lnTo>
                  <a:lnTo>
                    <a:pt x="200" y="20"/>
                  </a:lnTo>
                  <a:lnTo>
                    <a:pt x="188" y="14"/>
                  </a:lnTo>
                  <a:lnTo>
                    <a:pt x="178" y="8"/>
                  </a:lnTo>
                  <a:lnTo>
                    <a:pt x="166" y="4"/>
                  </a:lnTo>
                  <a:lnTo>
                    <a:pt x="152" y="2"/>
                  </a:lnTo>
                  <a:lnTo>
                    <a:pt x="140" y="0"/>
                  </a:lnTo>
                  <a:lnTo>
                    <a:pt x="128" y="0"/>
                  </a:lnTo>
                  <a:lnTo>
                    <a:pt x="116" y="2"/>
                  </a:lnTo>
                  <a:lnTo>
                    <a:pt x="102" y="4"/>
                  </a:lnTo>
                  <a:lnTo>
                    <a:pt x="90" y="6"/>
                  </a:lnTo>
                  <a:lnTo>
                    <a:pt x="78" y="10"/>
                  </a:lnTo>
                  <a:lnTo>
                    <a:pt x="68" y="16"/>
                  </a:lnTo>
                  <a:lnTo>
                    <a:pt x="56" y="24"/>
                  </a:lnTo>
                  <a:lnTo>
                    <a:pt x="46" y="32"/>
                  </a:lnTo>
                  <a:lnTo>
                    <a:pt x="36" y="40"/>
                  </a:lnTo>
                  <a:lnTo>
                    <a:pt x="36" y="40"/>
                  </a:lnTo>
                  <a:lnTo>
                    <a:pt x="28" y="50"/>
                  </a:lnTo>
                  <a:lnTo>
                    <a:pt x="20" y="62"/>
                  </a:lnTo>
                  <a:lnTo>
                    <a:pt x="14" y="72"/>
                  </a:lnTo>
                  <a:lnTo>
                    <a:pt x="8" y="84"/>
                  </a:lnTo>
                  <a:lnTo>
                    <a:pt x="4" y="96"/>
                  </a:lnTo>
                  <a:lnTo>
                    <a:pt x="2" y="108"/>
                  </a:lnTo>
                  <a:lnTo>
                    <a:pt x="0" y="122"/>
                  </a:lnTo>
                  <a:lnTo>
                    <a:pt x="0" y="134"/>
                  </a:lnTo>
                  <a:lnTo>
                    <a:pt x="2" y="146"/>
                  </a:lnTo>
                  <a:lnTo>
                    <a:pt x="4" y="158"/>
                  </a:lnTo>
                  <a:lnTo>
                    <a:pt x="6" y="170"/>
                  </a:lnTo>
                  <a:lnTo>
                    <a:pt x="10" y="182"/>
                  </a:lnTo>
                  <a:lnTo>
                    <a:pt x="16" y="194"/>
                  </a:lnTo>
                  <a:lnTo>
                    <a:pt x="24" y="206"/>
                  </a:lnTo>
                  <a:lnTo>
                    <a:pt x="32" y="216"/>
                  </a:lnTo>
                  <a:lnTo>
                    <a:pt x="40" y="226"/>
                  </a:lnTo>
                  <a:lnTo>
                    <a:pt x="40" y="226"/>
                  </a:lnTo>
                  <a:lnTo>
                    <a:pt x="50" y="234"/>
                  </a:lnTo>
                  <a:lnTo>
                    <a:pt x="62" y="242"/>
                  </a:lnTo>
                  <a:lnTo>
                    <a:pt x="72" y="248"/>
                  </a:lnTo>
                  <a:lnTo>
                    <a:pt x="84" y="254"/>
                  </a:lnTo>
                  <a:lnTo>
                    <a:pt x="96" y="258"/>
                  </a:lnTo>
                  <a:lnTo>
                    <a:pt x="108" y="260"/>
                  </a:lnTo>
                  <a:lnTo>
                    <a:pt x="122" y="262"/>
                  </a:lnTo>
                  <a:lnTo>
                    <a:pt x="134" y="262"/>
                  </a:lnTo>
                  <a:lnTo>
                    <a:pt x="146" y="260"/>
                  </a:lnTo>
                  <a:lnTo>
                    <a:pt x="158" y="258"/>
                  </a:lnTo>
                  <a:lnTo>
                    <a:pt x="170" y="256"/>
                  </a:lnTo>
                  <a:lnTo>
                    <a:pt x="182" y="250"/>
                  </a:lnTo>
                  <a:lnTo>
                    <a:pt x="194" y="246"/>
                  </a:lnTo>
                  <a:lnTo>
                    <a:pt x="206" y="238"/>
                  </a:lnTo>
                  <a:lnTo>
                    <a:pt x="216" y="230"/>
                  </a:lnTo>
                  <a:lnTo>
                    <a:pt x="226" y="222"/>
                  </a:lnTo>
                  <a:lnTo>
                    <a:pt x="226" y="222"/>
                  </a:lnTo>
                  <a:lnTo>
                    <a:pt x="234" y="212"/>
                  </a:lnTo>
                  <a:lnTo>
                    <a:pt x="242" y="200"/>
                  </a:lnTo>
                  <a:lnTo>
                    <a:pt x="248" y="190"/>
                  </a:lnTo>
                  <a:lnTo>
                    <a:pt x="252" y="178"/>
                  </a:lnTo>
                  <a:lnTo>
                    <a:pt x="256" y="166"/>
                  </a:lnTo>
                  <a:lnTo>
                    <a:pt x="260" y="154"/>
                  </a:lnTo>
                  <a:lnTo>
                    <a:pt x="262" y="140"/>
                  </a:lnTo>
                  <a:lnTo>
                    <a:pt x="262" y="128"/>
                  </a:lnTo>
                  <a:lnTo>
                    <a:pt x="260" y="116"/>
                  </a:lnTo>
                  <a:lnTo>
                    <a:pt x="258" y="104"/>
                  </a:lnTo>
                  <a:lnTo>
                    <a:pt x="256" y="90"/>
                  </a:lnTo>
                  <a:lnTo>
                    <a:pt x="250" y="80"/>
                  </a:lnTo>
                  <a:lnTo>
                    <a:pt x="246" y="68"/>
                  </a:lnTo>
                  <a:lnTo>
                    <a:pt x="238" y="56"/>
                  </a:lnTo>
                  <a:lnTo>
                    <a:pt x="230" y="46"/>
                  </a:lnTo>
                  <a:lnTo>
                    <a:pt x="222" y="36"/>
                  </a:lnTo>
                  <a:close/>
                </a:path>
              </a:pathLst>
            </a:custGeom>
            <a:solidFill>
              <a:srgbClr val="FFFFFF"/>
            </a:solidFill>
            <a:ln>
              <a:noFill/>
            </a:ln>
          </p:spPr>
          <p:txBody>
            <a:bodyPr spcFirstLastPara="1" wrap="square" lIns="68575" tIns="34275" rIns="68575" bIns="34275" anchor="ctr" anchorCtr="0">
              <a:noAutofit/>
            </a:bodyPr>
            <a:lstStyle/>
            <a:p>
              <a:pPr algn="ctr"/>
              <a:r>
                <a:rPr lang="en-US" b="1">
                  <a:solidFill>
                    <a:schemeClr val="dk1"/>
                  </a:solidFill>
                  <a:latin typeface="Calibri"/>
                  <a:ea typeface="Calibri"/>
                  <a:cs typeface="Calibri"/>
                  <a:sym typeface="Calibri"/>
                </a:rPr>
                <a:t>8</a:t>
              </a:r>
              <a:endParaRPr b="1">
                <a:solidFill>
                  <a:schemeClr val="dk1"/>
                </a:solidFill>
                <a:latin typeface="Calibri"/>
                <a:ea typeface="Calibri"/>
                <a:cs typeface="Calibri"/>
                <a:sym typeface="Calibri"/>
              </a:endParaRPr>
            </a:p>
          </p:txBody>
        </p:sp>
      </p:grpSp>
      <p:sp>
        <p:nvSpPr>
          <p:cNvPr id="688" name="Google Shape;688;p15"/>
          <p:cNvSpPr txBox="1"/>
          <p:nvPr/>
        </p:nvSpPr>
        <p:spPr>
          <a:xfrm>
            <a:off x="7878190" y="1393003"/>
            <a:ext cx="2029036" cy="400069"/>
          </a:xfrm>
          <a:prstGeom prst="rect">
            <a:avLst/>
          </a:prstGeom>
          <a:noFill/>
          <a:ln>
            <a:noFill/>
          </a:ln>
        </p:spPr>
        <p:txBody>
          <a:bodyPr spcFirstLastPara="1" wrap="square" lIns="91425" tIns="45700" rIns="91425" bIns="45700" anchor="t" anchorCtr="0">
            <a:spAutoFit/>
          </a:bodyPr>
          <a:lstStyle/>
          <a:p>
            <a:r>
              <a:rPr lang="en-US" sz="2000" b="1" dirty="0" err="1">
                <a:solidFill>
                  <a:schemeClr val="dk1"/>
                </a:solidFill>
                <a:latin typeface="Calibri"/>
                <a:ea typeface="Calibri"/>
                <a:cs typeface="Calibri"/>
                <a:sym typeface="Calibri"/>
              </a:rPr>
              <a:t>Proje</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Fikri</a:t>
            </a:r>
            <a:endParaRPr sz="2000" b="1" dirty="0">
              <a:solidFill>
                <a:schemeClr val="dk1"/>
              </a:solidFill>
              <a:latin typeface="Calibri"/>
              <a:ea typeface="Calibri"/>
              <a:cs typeface="Calibri"/>
              <a:sym typeface="Calibri"/>
            </a:endParaRPr>
          </a:p>
        </p:txBody>
      </p:sp>
      <p:sp>
        <p:nvSpPr>
          <p:cNvPr id="691" name="Google Shape;691;p15"/>
          <p:cNvSpPr txBox="1"/>
          <p:nvPr/>
        </p:nvSpPr>
        <p:spPr>
          <a:xfrm>
            <a:off x="8625903" y="2786435"/>
            <a:ext cx="2465108" cy="400069"/>
          </a:xfrm>
          <a:prstGeom prst="rect">
            <a:avLst/>
          </a:prstGeom>
          <a:noFill/>
          <a:ln>
            <a:noFill/>
          </a:ln>
        </p:spPr>
        <p:txBody>
          <a:bodyPr spcFirstLastPara="1" wrap="square" lIns="91425" tIns="45700" rIns="91425" bIns="45700" anchor="t" anchorCtr="0">
            <a:spAutoFit/>
          </a:bodyPr>
          <a:lstStyle/>
          <a:p>
            <a:r>
              <a:rPr lang="en-US" sz="2000" b="1" dirty="0">
                <a:solidFill>
                  <a:schemeClr val="dk1"/>
                </a:solidFill>
                <a:latin typeface="Calibri"/>
                <a:ea typeface="Calibri"/>
                <a:cs typeface="Calibri"/>
                <a:sym typeface="Calibri"/>
              </a:rPr>
              <a:t>Fon/Program </a:t>
            </a:r>
            <a:r>
              <a:rPr lang="en-US" sz="2000" b="1" dirty="0" err="1">
                <a:solidFill>
                  <a:schemeClr val="dk1"/>
                </a:solidFill>
                <a:latin typeface="Calibri"/>
                <a:ea typeface="Calibri"/>
                <a:cs typeface="Calibri"/>
                <a:sym typeface="Calibri"/>
              </a:rPr>
              <a:t>Seçimi</a:t>
            </a:r>
            <a:endParaRPr sz="2000" b="1" dirty="0">
              <a:solidFill>
                <a:schemeClr val="dk1"/>
              </a:solidFill>
              <a:latin typeface="Calibri"/>
              <a:ea typeface="Calibri"/>
              <a:cs typeface="Calibri"/>
              <a:sym typeface="Calibri"/>
            </a:endParaRPr>
          </a:p>
        </p:txBody>
      </p:sp>
      <p:sp>
        <p:nvSpPr>
          <p:cNvPr id="694" name="Google Shape;694;p15"/>
          <p:cNvSpPr txBox="1"/>
          <p:nvPr/>
        </p:nvSpPr>
        <p:spPr>
          <a:xfrm>
            <a:off x="8379827" y="4332666"/>
            <a:ext cx="2029036" cy="400069"/>
          </a:xfrm>
          <a:prstGeom prst="rect">
            <a:avLst/>
          </a:prstGeom>
          <a:noFill/>
          <a:ln>
            <a:noFill/>
          </a:ln>
        </p:spPr>
        <p:txBody>
          <a:bodyPr spcFirstLastPara="1" wrap="square" lIns="91425" tIns="45700" rIns="91425" bIns="45700" anchor="t" anchorCtr="0">
            <a:spAutoFit/>
          </a:bodyPr>
          <a:lstStyle/>
          <a:p>
            <a:r>
              <a:rPr lang="en-US" sz="2000" b="1" dirty="0">
                <a:solidFill>
                  <a:schemeClr val="dk1"/>
                </a:solidFill>
                <a:latin typeface="Calibri"/>
                <a:ea typeface="Calibri"/>
                <a:cs typeface="Calibri"/>
                <a:sym typeface="Calibri"/>
              </a:rPr>
              <a:t>ECAS </a:t>
            </a:r>
            <a:r>
              <a:rPr lang="en-US" sz="2000" b="1" dirty="0" err="1">
                <a:solidFill>
                  <a:schemeClr val="dk1"/>
                </a:solidFill>
                <a:latin typeface="Calibri"/>
                <a:ea typeface="Calibri"/>
                <a:cs typeface="Calibri"/>
                <a:sym typeface="Calibri"/>
              </a:rPr>
              <a:t>Şifresi</a:t>
            </a:r>
            <a:r>
              <a:rPr lang="en-US" sz="2000" b="1" dirty="0">
                <a:solidFill>
                  <a:schemeClr val="dk1"/>
                </a:solidFill>
                <a:latin typeface="Calibri"/>
                <a:ea typeface="Calibri"/>
                <a:cs typeface="Calibri"/>
                <a:sym typeface="Calibri"/>
              </a:rPr>
              <a:t> Alma</a:t>
            </a:r>
            <a:endParaRPr sz="2000" b="1" dirty="0">
              <a:solidFill>
                <a:schemeClr val="dk1"/>
              </a:solidFill>
              <a:latin typeface="Calibri"/>
              <a:ea typeface="Calibri"/>
              <a:cs typeface="Calibri"/>
              <a:sym typeface="Calibri"/>
            </a:endParaRPr>
          </a:p>
        </p:txBody>
      </p:sp>
      <p:sp>
        <p:nvSpPr>
          <p:cNvPr id="697" name="Google Shape;697;p15"/>
          <p:cNvSpPr txBox="1"/>
          <p:nvPr/>
        </p:nvSpPr>
        <p:spPr>
          <a:xfrm>
            <a:off x="6796308" y="5478058"/>
            <a:ext cx="2692402" cy="400069"/>
          </a:xfrm>
          <a:prstGeom prst="rect">
            <a:avLst/>
          </a:prstGeom>
          <a:noFill/>
          <a:ln>
            <a:noFill/>
          </a:ln>
        </p:spPr>
        <p:txBody>
          <a:bodyPr spcFirstLastPara="1" wrap="square" lIns="91425" tIns="45700" rIns="91425" bIns="45700" anchor="t" anchorCtr="0">
            <a:spAutoFit/>
          </a:bodyPr>
          <a:lstStyle/>
          <a:p>
            <a:r>
              <a:rPr lang="en-US" sz="2000" b="1" dirty="0">
                <a:solidFill>
                  <a:schemeClr val="dk1"/>
                </a:solidFill>
                <a:latin typeface="Calibri"/>
                <a:ea typeface="Calibri"/>
                <a:cs typeface="Calibri"/>
                <a:sym typeface="Calibri"/>
              </a:rPr>
              <a:t>PIF </a:t>
            </a:r>
            <a:r>
              <a:rPr lang="en-US" sz="2000" b="1" dirty="0" err="1">
                <a:solidFill>
                  <a:schemeClr val="dk1"/>
                </a:solidFill>
                <a:latin typeface="Calibri"/>
                <a:ea typeface="Calibri"/>
                <a:cs typeface="Calibri"/>
                <a:sym typeface="Calibri"/>
              </a:rPr>
              <a:t>Belgesi</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Desteği</a:t>
            </a:r>
            <a:endParaRPr sz="2000" b="1" dirty="0">
              <a:solidFill>
                <a:schemeClr val="dk1"/>
              </a:solidFill>
              <a:latin typeface="Calibri"/>
              <a:ea typeface="Calibri"/>
              <a:cs typeface="Calibri"/>
              <a:sym typeface="Calibri"/>
            </a:endParaRPr>
          </a:p>
        </p:txBody>
      </p:sp>
      <p:sp>
        <p:nvSpPr>
          <p:cNvPr id="701" name="Google Shape;701;p15"/>
          <p:cNvSpPr txBox="1"/>
          <p:nvPr/>
        </p:nvSpPr>
        <p:spPr>
          <a:xfrm>
            <a:off x="2977341" y="1182085"/>
            <a:ext cx="3101843" cy="369291"/>
          </a:xfrm>
          <a:prstGeom prst="rect">
            <a:avLst/>
          </a:prstGeom>
          <a:noFill/>
          <a:ln>
            <a:noFill/>
          </a:ln>
        </p:spPr>
        <p:txBody>
          <a:bodyPr spcFirstLastPara="1" wrap="square" lIns="91425" tIns="45700" rIns="91425" bIns="45700" anchor="t" anchorCtr="0">
            <a:spAutoFit/>
          </a:bodyPr>
          <a:lstStyle/>
          <a:p>
            <a:r>
              <a:rPr lang="en-US" b="1" dirty="0" err="1">
                <a:solidFill>
                  <a:schemeClr val="dk1"/>
                </a:solidFill>
                <a:latin typeface="Calibri"/>
                <a:ea typeface="Calibri"/>
                <a:cs typeface="Calibri"/>
                <a:sym typeface="Calibri"/>
              </a:rPr>
              <a:t>İş</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Paketleri</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Yürütme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Desteği</a:t>
            </a:r>
            <a:endParaRPr b="1" dirty="0">
              <a:solidFill>
                <a:schemeClr val="dk1"/>
              </a:solidFill>
              <a:latin typeface="Calibri"/>
              <a:ea typeface="Calibri"/>
              <a:cs typeface="Calibri"/>
              <a:sym typeface="Calibri"/>
            </a:endParaRPr>
          </a:p>
        </p:txBody>
      </p:sp>
      <p:grpSp>
        <p:nvGrpSpPr>
          <p:cNvPr id="703" name="Google Shape;703;p15"/>
          <p:cNvGrpSpPr/>
          <p:nvPr/>
        </p:nvGrpSpPr>
        <p:grpSpPr>
          <a:xfrm>
            <a:off x="1551963" y="2082174"/>
            <a:ext cx="2956930" cy="1075136"/>
            <a:chOff x="-59314" y="852214"/>
            <a:chExt cx="3942573" cy="1433513"/>
          </a:xfrm>
        </p:grpSpPr>
        <p:sp>
          <p:nvSpPr>
            <p:cNvPr id="704" name="Google Shape;704;p15"/>
            <p:cNvSpPr txBox="1"/>
            <p:nvPr/>
          </p:nvSpPr>
          <p:spPr>
            <a:xfrm>
              <a:off x="-59314" y="852214"/>
              <a:ext cx="3942573" cy="533425"/>
            </a:xfrm>
            <a:prstGeom prst="rect">
              <a:avLst/>
            </a:prstGeom>
            <a:noFill/>
            <a:ln>
              <a:noFill/>
            </a:ln>
          </p:spPr>
          <p:txBody>
            <a:bodyPr spcFirstLastPara="1" wrap="square" lIns="91425" tIns="45700" rIns="91425" bIns="45700" anchor="t" anchorCtr="0">
              <a:spAutoFit/>
            </a:bodyPr>
            <a:lstStyle/>
            <a:p>
              <a:r>
                <a:rPr lang="en-US" sz="2000" b="1" dirty="0" err="1">
                  <a:solidFill>
                    <a:schemeClr val="dk1"/>
                  </a:solidFill>
                  <a:latin typeface="Calibri"/>
                  <a:ea typeface="Calibri"/>
                  <a:cs typeface="Calibri"/>
                  <a:sym typeface="Calibri"/>
                </a:rPr>
                <a:t>Projenin</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Onaya</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Sunulması</a:t>
              </a:r>
              <a:endParaRPr sz="2000" b="1" dirty="0">
                <a:solidFill>
                  <a:schemeClr val="dk1"/>
                </a:solidFill>
                <a:latin typeface="Calibri"/>
                <a:ea typeface="Calibri"/>
                <a:cs typeface="Calibri"/>
                <a:sym typeface="Calibri"/>
              </a:endParaRPr>
            </a:p>
          </p:txBody>
        </p:sp>
        <p:sp>
          <p:nvSpPr>
            <p:cNvPr id="705" name="Google Shape;705;p15"/>
            <p:cNvSpPr txBox="1"/>
            <p:nvPr/>
          </p:nvSpPr>
          <p:spPr>
            <a:xfrm>
              <a:off x="107359" y="1424008"/>
              <a:ext cx="3166544" cy="861719"/>
            </a:xfrm>
            <a:prstGeom prst="rect">
              <a:avLst/>
            </a:prstGeom>
            <a:noFill/>
            <a:ln>
              <a:noFill/>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b="1" dirty="0">
                  <a:solidFill>
                    <a:schemeClr val="dk1"/>
                  </a:solidFill>
                  <a:latin typeface="Calibri"/>
                  <a:ea typeface="Calibri"/>
                  <a:cs typeface="Calibri"/>
                  <a:sym typeface="Calibri"/>
                </a:rPr>
                <a:t>AB </a:t>
              </a:r>
              <a:r>
                <a:rPr lang="en-US" b="1" dirty="0" err="1">
                  <a:solidFill>
                    <a:schemeClr val="dk1"/>
                  </a:solidFill>
                  <a:latin typeface="Calibri"/>
                  <a:ea typeface="Calibri"/>
                  <a:cs typeface="Calibri"/>
                  <a:sym typeface="Calibri"/>
                </a:rPr>
                <a:t>Proje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Ofisi</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Onayı</a:t>
              </a:r>
              <a:endParaRPr lang="en-US" b="1" dirty="0">
                <a:solidFill>
                  <a:schemeClr val="dk1"/>
                </a:solidFill>
                <a:latin typeface="Calibri"/>
                <a:ea typeface="Calibri"/>
                <a:cs typeface="Calibri"/>
                <a:sym typeface="Calibri"/>
              </a:endParaRPr>
            </a:p>
            <a:p>
              <a:pPr marL="285750" indent="-285750">
                <a:buFont typeface="Arial" panose="020B0604020202020204" pitchFamily="34" charset="0"/>
                <a:buChar char="•"/>
              </a:pPr>
              <a:r>
                <a:rPr lang="en-US" b="1" dirty="0">
                  <a:solidFill>
                    <a:schemeClr val="dk1"/>
                  </a:solidFill>
                  <a:latin typeface="Calibri"/>
                  <a:ea typeface="Calibri"/>
                  <a:cs typeface="Calibri"/>
                  <a:sym typeface="Calibri"/>
                </a:rPr>
                <a:t>LEAR </a:t>
              </a:r>
              <a:r>
                <a:rPr lang="en-US" b="1" dirty="0" err="1">
                  <a:solidFill>
                    <a:schemeClr val="dk1"/>
                  </a:solidFill>
                  <a:latin typeface="Calibri"/>
                  <a:ea typeface="Calibri"/>
                  <a:cs typeface="Calibri"/>
                  <a:sym typeface="Calibri"/>
                </a:rPr>
                <a:t>Onayı</a:t>
              </a:r>
              <a:endParaRPr b="1" dirty="0">
                <a:solidFill>
                  <a:schemeClr val="dk1"/>
                </a:solidFill>
                <a:latin typeface="Calibri"/>
                <a:ea typeface="Calibri"/>
                <a:cs typeface="Calibri"/>
                <a:sym typeface="Calibri"/>
              </a:endParaRPr>
            </a:p>
          </p:txBody>
        </p:sp>
      </p:grpSp>
      <p:sp>
        <p:nvSpPr>
          <p:cNvPr id="707" name="Google Shape;707;p15"/>
          <p:cNvSpPr txBox="1"/>
          <p:nvPr/>
        </p:nvSpPr>
        <p:spPr>
          <a:xfrm>
            <a:off x="2486481" y="3614806"/>
            <a:ext cx="2029036" cy="400069"/>
          </a:xfrm>
          <a:prstGeom prst="rect">
            <a:avLst/>
          </a:prstGeom>
          <a:noFill/>
          <a:ln>
            <a:noFill/>
          </a:ln>
        </p:spPr>
        <p:txBody>
          <a:bodyPr spcFirstLastPara="1" wrap="square" lIns="91425" tIns="45700" rIns="91425" bIns="45700" anchor="t" anchorCtr="0">
            <a:spAutoFit/>
          </a:bodyPr>
          <a:lstStyle/>
          <a:p>
            <a:r>
              <a:rPr lang="en-US" sz="2000" b="1" dirty="0" err="1">
                <a:solidFill>
                  <a:schemeClr val="dk1"/>
                </a:solidFill>
                <a:latin typeface="Calibri"/>
                <a:ea typeface="Calibri"/>
                <a:cs typeface="Calibri"/>
                <a:sym typeface="Calibri"/>
              </a:rPr>
              <a:t>Proje</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Yazımı</a:t>
            </a:r>
            <a:endParaRPr sz="2000" b="1" dirty="0">
              <a:solidFill>
                <a:schemeClr val="dk1"/>
              </a:solidFill>
              <a:latin typeface="Calibri"/>
              <a:ea typeface="Calibri"/>
              <a:cs typeface="Calibri"/>
              <a:sym typeface="Calibri"/>
            </a:endParaRPr>
          </a:p>
        </p:txBody>
      </p:sp>
      <p:sp>
        <p:nvSpPr>
          <p:cNvPr id="710" name="Google Shape;710;p15"/>
          <p:cNvSpPr txBox="1"/>
          <p:nvPr/>
        </p:nvSpPr>
        <p:spPr>
          <a:xfrm>
            <a:off x="3906958" y="5420402"/>
            <a:ext cx="1864568" cy="400069"/>
          </a:xfrm>
          <a:prstGeom prst="rect">
            <a:avLst/>
          </a:prstGeom>
          <a:noFill/>
          <a:ln>
            <a:noFill/>
          </a:ln>
        </p:spPr>
        <p:txBody>
          <a:bodyPr spcFirstLastPara="1" wrap="square" lIns="91425" tIns="45700" rIns="91425" bIns="45700" anchor="t" anchorCtr="0">
            <a:spAutoFit/>
          </a:bodyPr>
          <a:lstStyle/>
          <a:p>
            <a:r>
              <a:rPr lang="en-US" sz="2000" b="1" dirty="0" err="1">
                <a:solidFill>
                  <a:schemeClr val="dk1"/>
                </a:solidFill>
                <a:latin typeface="Calibri"/>
                <a:ea typeface="Calibri"/>
                <a:cs typeface="Calibri"/>
                <a:sym typeface="Calibri"/>
              </a:rPr>
              <a:t>Proje</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Eğitimi</a:t>
            </a:r>
            <a:endParaRPr sz="2000" b="1"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90662256-18B2-FD13-2990-7FA628B7B70E}"/>
              </a:ext>
            </a:extLst>
          </p:cNvPr>
          <p:cNvSpPr txBox="1"/>
          <p:nvPr/>
        </p:nvSpPr>
        <p:spPr>
          <a:xfrm>
            <a:off x="1421859" y="212934"/>
            <a:ext cx="8626412" cy="646331"/>
          </a:xfrm>
          <a:prstGeom prst="rect">
            <a:avLst/>
          </a:prstGeom>
          <a:noFill/>
        </p:spPr>
        <p:txBody>
          <a:bodyPr wrap="square" rtlCol="0">
            <a:spAutoFit/>
          </a:bodyPr>
          <a:lstStyle/>
          <a:p>
            <a:pPr algn="ctr"/>
            <a:r>
              <a:rPr lang="en-US" sz="3600" dirty="0">
                <a:solidFill>
                  <a:srgbClr val="FF0000"/>
                </a:solidFill>
                <a:latin typeface="Bell MT" panose="02020503060305020303" pitchFamily="18" charset="0"/>
                <a:cs typeface="Calibri" panose="020F0502020204030204" pitchFamily="34" charset="0"/>
              </a:rPr>
              <a:t>AB PROJELER</a:t>
            </a:r>
            <a:r>
              <a:rPr lang="tr-TR" sz="3600" dirty="0">
                <a:solidFill>
                  <a:srgbClr val="FF0000"/>
                </a:solidFill>
                <a:latin typeface="Bell MT" panose="02020503060305020303" pitchFamily="18" charset="0"/>
                <a:cs typeface="Calibri" panose="020F0502020204030204" pitchFamily="34" charset="0"/>
              </a:rPr>
              <a:t>İ</a:t>
            </a:r>
            <a:r>
              <a:rPr lang="en-US" sz="3600" dirty="0">
                <a:solidFill>
                  <a:srgbClr val="FF0000"/>
                </a:solidFill>
                <a:latin typeface="Bell MT" panose="02020503060305020303" pitchFamily="18" charset="0"/>
                <a:cs typeface="Calibri" panose="020F0502020204030204" pitchFamily="34" charset="0"/>
              </a:rPr>
              <a:t> OFİSİ</a:t>
            </a:r>
            <a:r>
              <a:rPr lang="tr-TR" sz="3600" dirty="0">
                <a:solidFill>
                  <a:srgbClr val="FF0000"/>
                </a:solidFill>
                <a:latin typeface="Bell MT" panose="02020503060305020303" pitchFamily="18" charset="0"/>
                <a:cs typeface="Calibri" panose="020F0502020204030204" pitchFamily="34" charset="0"/>
              </a:rPr>
              <a:t> </a:t>
            </a:r>
            <a:r>
              <a:rPr lang="en-US" sz="3600" dirty="0">
                <a:solidFill>
                  <a:srgbClr val="FF0000"/>
                </a:solidFill>
                <a:latin typeface="Bell MT" panose="02020503060305020303" pitchFamily="18" charset="0"/>
                <a:cs typeface="Calibri" panose="020F0502020204030204" pitchFamily="34" charset="0"/>
              </a:rPr>
              <a:t>İŞ AKIŞ ŞEMASI</a:t>
            </a:r>
          </a:p>
        </p:txBody>
      </p:sp>
      <p:pic>
        <p:nvPicPr>
          <p:cNvPr id="4" name="Google Shape;415;p10">
            <a:extLst>
              <a:ext uri="{FF2B5EF4-FFF2-40B4-BE49-F238E27FC236}">
                <a16:creationId xmlns:a16="http://schemas.microsoft.com/office/drawing/2014/main" id="{7B2EAD6E-6053-0A9A-AD60-8216E6867B9F}"/>
              </a:ext>
            </a:extLst>
          </p:cNvPr>
          <p:cNvPicPr preferRelativeResize="0"/>
          <p:nvPr/>
        </p:nvPicPr>
        <p:blipFill rotWithShape="1">
          <a:blip r:embed="rId3">
            <a:alphaModFix/>
          </a:blip>
          <a:srcRect/>
          <a:stretch/>
        </p:blipFill>
        <p:spPr>
          <a:xfrm>
            <a:off x="5456462" y="2348580"/>
            <a:ext cx="1824034" cy="2459169"/>
          </a:xfrm>
          <a:prstGeom prst="rect">
            <a:avLst/>
          </a:prstGeom>
          <a:noFill/>
          <a:ln>
            <a:noFill/>
          </a:ln>
        </p:spPr>
      </p:pic>
    </p:spTree>
    <p:extLst>
      <p:ext uri="{BB962C8B-B14F-4D97-AF65-F5344CB8AC3E}">
        <p14:creationId xmlns:p14="http://schemas.microsoft.com/office/powerpoint/2010/main" val="16904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500"/>
                                        <p:tgtEl>
                                          <p:spTgt spid="64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8"/>
                                        </p:tgtEl>
                                        <p:attrNameLst>
                                          <p:attrName>style.visibility</p:attrName>
                                        </p:attrNameLst>
                                      </p:cBhvr>
                                      <p:to>
                                        <p:strVal val="visible"/>
                                      </p:to>
                                    </p:set>
                                    <p:animEffect transition="in" filter="wipe(down)">
                                      <p:cBhvr>
                                        <p:cTn id="11" dur="500"/>
                                        <p:tgtEl>
                                          <p:spTgt spid="68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52"/>
                                        </p:tgtEl>
                                        <p:attrNameLst>
                                          <p:attrName>style.visibility</p:attrName>
                                        </p:attrNameLst>
                                      </p:cBhvr>
                                      <p:to>
                                        <p:strVal val="visible"/>
                                      </p:to>
                                    </p:set>
                                    <p:animEffect transition="in" filter="fade">
                                      <p:cBhvr>
                                        <p:cTn id="16" dur="500"/>
                                        <p:tgtEl>
                                          <p:spTgt spid="652"/>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91"/>
                                        </p:tgtEl>
                                        <p:attrNameLst>
                                          <p:attrName>style.visibility</p:attrName>
                                        </p:attrNameLst>
                                      </p:cBhvr>
                                      <p:to>
                                        <p:strVal val="visible"/>
                                      </p:to>
                                    </p:set>
                                    <p:animEffect transition="in" filter="wipe(down)">
                                      <p:cBhvr>
                                        <p:cTn id="20" dur="500"/>
                                        <p:tgtEl>
                                          <p:spTgt spid="6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57"/>
                                        </p:tgtEl>
                                        <p:attrNameLst>
                                          <p:attrName>style.visibility</p:attrName>
                                        </p:attrNameLst>
                                      </p:cBhvr>
                                      <p:to>
                                        <p:strVal val="visible"/>
                                      </p:to>
                                    </p:set>
                                    <p:animEffect transition="in" filter="fade">
                                      <p:cBhvr>
                                        <p:cTn id="25" dur="500"/>
                                        <p:tgtEl>
                                          <p:spTgt spid="657"/>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94"/>
                                        </p:tgtEl>
                                        <p:attrNameLst>
                                          <p:attrName>style.visibility</p:attrName>
                                        </p:attrNameLst>
                                      </p:cBhvr>
                                      <p:to>
                                        <p:strVal val="visible"/>
                                      </p:to>
                                    </p:set>
                                    <p:animEffect transition="in" filter="wipe(down)">
                                      <p:cBhvr>
                                        <p:cTn id="29" dur="500"/>
                                        <p:tgtEl>
                                          <p:spTgt spid="6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62"/>
                                        </p:tgtEl>
                                        <p:attrNameLst>
                                          <p:attrName>style.visibility</p:attrName>
                                        </p:attrNameLst>
                                      </p:cBhvr>
                                      <p:to>
                                        <p:strVal val="visible"/>
                                      </p:to>
                                    </p:set>
                                    <p:animEffect transition="in" filter="fade">
                                      <p:cBhvr>
                                        <p:cTn id="34" dur="500"/>
                                        <p:tgtEl>
                                          <p:spTgt spid="662"/>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697"/>
                                        </p:tgtEl>
                                        <p:attrNameLst>
                                          <p:attrName>style.visibility</p:attrName>
                                        </p:attrNameLst>
                                      </p:cBhvr>
                                      <p:to>
                                        <p:strVal val="visible"/>
                                      </p:to>
                                    </p:set>
                                    <p:animEffect transition="in" filter="wipe(down)">
                                      <p:cBhvr>
                                        <p:cTn id="38" dur="500"/>
                                        <p:tgtEl>
                                          <p:spTgt spid="69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67"/>
                                        </p:tgtEl>
                                        <p:attrNameLst>
                                          <p:attrName>style.visibility</p:attrName>
                                        </p:attrNameLst>
                                      </p:cBhvr>
                                      <p:to>
                                        <p:strVal val="visible"/>
                                      </p:to>
                                    </p:set>
                                    <p:animEffect transition="in" filter="fade">
                                      <p:cBhvr>
                                        <p:cTn id="43" dur="500"/>
                                        <p:tgtEl>
                                          <p:spTgt spid="667"/>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710"/>
                                        </p:tgtEl>
                                        <p:attrNameLst>
                                          <p:attrName>style.visibility</p:attrName>
                                        </p:attrNameLst>
                                      </p:cBhvr>
                                      <p:to>
                                        <p:strVal val="visible"/>
                                      </p:to>
                                    </p:set>
                                    <p:animEffect transition="in" filter="wipe(down)">
                                      <p:cBhvr>
                                        <p:cTn id="47" dur="500"/>
                                        <p:tgtEl>
                                          <p:spTgt spid="7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72"/>
                                        </p:tgtEl>
                                        <p:attrNameLst>
                                          <p:attrName>style.visibility</p:attrName>
                                        </p:attrNameLst>
                                      </p:cBhvr>
                                      <p:to>
                                        <p:strVal val="visible"/>
                                      </p:to>
                                    </p:set>
                                    <p:animEffect transition="in" filter="fade">
                                      <p:cBhvr>
                                        <p:cTn id="52" dur="500"/>
                                        <p:tgtEl>
                                          <p:spTgt spid="672"/>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707"/>
                                        </p:tgtEl>
                                        <p:attrNameLst>
                                          <p:attrName>style.visibility</p:attrName>
                                        </p:attrNameLst>
                                      </p:cBhvr>
                                      <p:to>
                                        <p:strVal val="visible"/>
                                      </p:to>
                                    </p:set>
                                    <p:animEffect transition="in" filter="wipe(down)">
                                      <p:cBhvr>
                                        <p:cTn id="56" dur="500"/>
                                        <p:tgtEl>
                                          <p:spTgt spid="70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77"/>
                                        </p:tgtEl>
                                        <p:attrNameLst>
                                          <p:attrName>style.visibility</p:attrName>
                                        </p:attrNameLst>
                                      </p:cBhvr>
                                      <p:to>
                                        <p:strVal val="visible"/>
                                      </p:to>
                                    </p:set>
                                    <p:animEffect transition="in" filter="fade">
                                      <p:cBhvr>
                                        <p:cTn id="61" dur="500"/>
                                        <p:tgtEl>
                                          <p:spTgt spid="677"/>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703"/>
                                        </p:tgtEl>
                                        <p:attrNameLst>
                                          <p:attrName>style.visibility</p:attrName>
                                        </p:attrNameLst>
                                      </p:cBhvr>
                                      <p:to>
                                        <p:strVal val="visible"/>
                                      </p:to>
                                    </p:set>
                                    <p:animEffect transition="in" filter="wipe(down)">
                                      <p:cBhvr>
                                        <p:cTn id="65" dur="500"/>
                                        <p:tgtEl>
                                          <p:spTgt spid="7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82"/>
                                        </p:tgtEl>
                                        <p:attrNameLst>
                                          <p:attrName>style.visibility</p:attrName>
                                        </p:attrNameLst>
                                      </p:cBhvr>
                                      <p:to>
                                        <p:strVal val="visible"/>
                                      </p:to>
                                    </p:set>
                                    <p:animEffect transition="in" filter="fade">
                                      <p:cBhvr>
                                        <p:cTn id="70" dur="500"/>
                                        <p:tgtEl>
                                          <p:spTgt spid="682"/>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701"/>
                                        </p:tgtEl>
                                        <p:attrNameLst>
                                          <p:attrName>style.visibility</p:attrName>
                                        </p:attrNameLst>
                                      </p:cBhvr>
                                      <p:to>
                                        <p:strVal val="visible"/>
                                      </p:to>
                                    </p:set>
                                    <p:animEffect transition="in" filter="wipe(down)">
                                      <p:cBhvr>
                                        <p:cTn id="74" dur="5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p:bldP spid="691" grpId="0"/>
      <p:bldP spid="694" grpId="0"/>
      <p:bldP spid="697" grpId="0"/>
      <p:bldP spid="701" grpId="0"/>
      <p:bldP spid="707" grpId="0"/>
      <p:bldP spid="7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2063831" y="1457689"/>
            <a:ext cx="6094378" cy="400110"/>
          </a:xfrm>
          <a:prstGeom prst="rect">
            <a:avLst/>
          </a:prstGeom>
          <a:noFill/>
        </p:spPr>
        <p:txBody>
          <a:bodyPr wrap="square">
            <a:spAutoFit/>
          </a:bodyPr>
          <a:lstStyle/>
          <a:p>
            <a:endParaRPr lang="tr-TR" sz="2000" dirty="0"/>
          </a:p>
        </p:txBody>
      </p:sp>
      <p:sp>
        <p:nvSpPr>
          <p:cNvPr id="17" name="Metin kutusu 16">
            <a:hlinkClick r:id="rId3"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40</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
        <p:nvSpPr>
          <p:cNvPr id="36" name="Metin kutusu 35">
            <a:extLst>
              <a:ext uri="{FF2B5EF4-FFF2-40B4-BE49-F238E27FC236}">
                <a16:creationId xmlns:a16="http://schemas.microsoft.com/office/drawing/2014/main" id="{6165BF5F-8A06-4560-B353-5F7F940B0E6F}"/>
              </a:ext>
            </a:extLst>
          </p:cNvPr>
          <p:cNvSpPr txBox="1"/>
          <p:nvPr/>
        </p:nvSpPr>
        <p:spPr>
          <a:xfrm>
            <a:off x="3122275" y="1324652"/>
            <a:ext cx="6554580" cy="725070"/>
          </a:xfrm>
          <a:prstGeom prst="rect">
            <a:avLst/>
          </a:prstGeom>
          <a:noFill/>
        </p:spPr>
        <p:txBody>
          <a:bodyPr wrap="square">
            <a:spAutoFit/>
          </a:bodyPr>
          <a:lstStyle/>
          <a:p>
            <a:pPr marL="6350" marR="281305" indent="-6350" algn="ctr">
              <a:lnSpc>
                <a:spcPct val="107000"/>
              </a:lnSpc>
            </a:pPr>
            <a:r>
              <a:rPr lang="en-US" sz="40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Proje</a:t>
            </a:r>
            <a:r>
              <a:rPr lang="en-US" sz="40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 </a:t>
            </a:r>
            <a:r>
              <a:rPr lang="en-US" sz="40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örneği</a:t>
            </a:r>
            <a:r>
              <a:rPr lang="tr-TR" sz="40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 2</a:t>
            </a:r>
            <a:endParaRPr lang="tr-TR" sz="4000" b="1" u="sng" dirty="0">
              <a:solidFill>
                <a:srgbClr val="FF0000"/>
              </a:solidFill>
              <a:effectLst/>
              <a:uFill>
                <a:solidFill>
                  <a:srgbClr val="000000"/>
                </a:solidFill>
              </a:uFill>
              <a:latin typeface="Bell MT" panose="02020503060305020303" pitchFamily="18" charset="0"/>
              <a:ea typeface="Calibri" panose="020F0502020204030204" pitchFamily="34" charset="0"/>
            </a:endParaRPr>
          </a:p>
        </p:txBody>
      </p:sp>
      <p:sp>
        <p:nvSpPr>
          <p:cNvPr id="39" name="Metin kutusu 38">
            <a:extLst>
              <a:ext uri="{FF2B5EF4-FFF2-40B4-BE49-F238E27FC236}">
                <a16:creationId xmlns:a16="http://schemas.microsoft.com/office/drawing/2014/main" id="{A896DAD4-3368-47D4-87CB-E2AC1E159556}"/>
              </a:ext>
            </a:extLst>
          </p:cNvPr>
          <p:cNvSpPr txBox="1"/>
          <p:nvPr/>
        </p:nvSpPr>
        <p:spPr>
          <a:xfrm>
            <a:off x="58369" y="2049722"/>
            <a:ext cx="11526502" cy="5362622"/>
          </a:xfrm>
          <a:prstGeom prst="rect">
            <a:avLst/>
          </a:prstGeom>
          <a:noFill/>
        </p:spPr>
        <p:txBody>
          <a:bodyPr wrap="square">
            <a:spAutoFit/>
          </a:bodyPr>
          <a:lstStyle/>
          <a:p>
            <a:pPr marL="3999230" indent="-6350">
              <a:lnSpc>
                <a:spcPct val="104000"/>
              </a:lnSpc>
              <a:spcAft>
                <a:spcPts val="2470"/>
              </a:spcAft>
            </a:pPr>
            <a:r>
              <a:rPr lang="en-US" sz="2400" b="1" u="sng" dirty="0" err="1">
                <a:solidFill>
                  <a:srgbClr val="FF0000"/>
                </a:solidFill>
                <a:effectLst/>
                <a:latin typeface="Bell MT" panose="02020503060305020303" pitchFamily="18" charset="0"/>
                <a:ea typeface="Calibri" panose="020F0502020204030204" pitchFamily="34" charset="0"/>
              </a:rPr>
              <a:t>Proje</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Türü</a:t>
            </a:r>
            <a:r>
              <a:rPr lang="en-US" sz="2400" b="1" u="sng"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Gençlik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Değişimi</a:t>
            </a:r>
            <a:endParaRPr lang="tr-TR" sz="2400" dirty="0">
              <a:solidFill>
                <a:srgbClr val="000000"/>
              </a:solidFill>
              <a:latin typeface="Bell MT" panose="02020503060305020303" pitchFamily="18" charset="0"/>
              <a:ea typeface="Calibri" panose="020F0502020204030204" pitchFamily="34" charset="0"/>
            </a:endParaRPr>
          </a:p>
          <a:p>
            <a:pPr marL="3999230" indent="-6350">
              <a:lnSpc>
                <a:spcPct val="104000"/>
              </a:lnSpc>
              <a:spcAft>
                <a:spcPts val="2470"/>
              </a:spcAft>
            </a:pPr>
            <a:r>
              <a:rPr lang="tr-TR" sz="2400" b="1" dirty="0">
                <a:solidFill>
                  <a:srgbClr val="FF0000"/>
                </a:solidFill>
                <a:effectLst/>
                <a:latin typeface="Bell MT" panose="02020503060305020303" pitchFamily="18" charset="0"/>
                <a:ea typeface="Calibri" panose="020F0502020204030204" pitchFamily="34" charset="0"/>
              </a:rPr>
              <a:t>     </a:t>
            </a:r>
            <a:r>
              <a:rPr lang="tr-TR" sz="2400" b="1" u="sng" dirty="0">
                <a:solidFill>
                  <a:srgbClr val="FF0000"/>
                </a:solidFill>
                <a:effectLst/>
                <a:latin typeface="Bell MT" panose="02020503060305020303" pitchFamily="18" charset="0"/>
                <a:ea typeface="Calibri" panose="020F0502020204030204" pitchFamily="34" charset="0"/>
              </a:rPr>
              <a:t>Pr</a:t>
            </a:r>
            <a:r>
              <a:rPr lang="en-US" sz="2400" b="1" u="sng" dirty="0" err="1">
                <a:solidFill>
                  <a:srgbClr val="FF0000"/>
                </a:solidFill>
                <a:effectLst/>
                <a:latin typeface="Bell MT" panose="02020503060305020303" pitchFamily="18" charset="0"/>
                <a:ea typeface="Calibri" panose="020F0502020204030204" pitchFamily="34" charset="0"/>
              </a:rPr>
              <a:t>oje</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Adı</a:t>
            </a:r>
            <a:r>
              <a:rPr lang="en-US" sz="2400" b="1" dirty="0">
                <a:solidFill>
                  <a:srgbClr val="FF0000"/>
                </a:solidFill>
                <a:effectLst/>
                <a:latin typeface="Bell MT" panose="02020503060305020303" pitchFamily="18" charset="0"/>
                <a:ea typeface="Calibri" panose="020F0502020204030204" pitchFamily="34" charset="0"/>
              </a:rPr>
              <a:t>: </a:t>
            </a:r>
            <a:r>
              <a:rPr lang="en-US" sz="2400" dirty="0">
                <a:solidFill>
                  <a:srgbClr val="000000"/>
                </a:solidFill>
                <a:effectLst/>
                <a:latin typeface="Bell MT" panose="02020503060305020303" pitchFamily="18" charset="0"/>
                <a:ea typeface="Calibri" panose="020F0502020204030204" pitchFamily="34" charset="0"/>
              </a:rPr>
              <a:t>Fair Play for Life</a:t>
            </a:r>
            <a:r>
              <a:rPr lang="tr-TR" sz="2400" dirty="0">
                <a:solidFill>
                  <a:srgbClr val="000000"/>
                </a:solidFill>
                <a:effectLst/>
                <a:latin typeface="Bell MT" panose="02020503060305020303" pitchFamily="18" charset="0"/>
                <a:ea typeface="Calibri" panose="020F0502020204030204" pitchFamily="34" charset="0"/>
              </a:rPr>
              <a:t> ( Yaşam Boyu Adil Oyun)</a:t>
            </a:r>
          </a:p>
          <a:p>
            <a:pPr marR="163830" algn="just">
              <a:lnSpc>
                <a:spcPct val="106000"/>
              </a:lnSpc>
              <a:spcAft>
                <a:spcPts val="215"/>
              </a:spcAft>
            </a:pPr>
            <a:r>
              <a:rPr kumimoji="0" lang="en-US" altLang="tr-TR" sz="2400" b="1" i="0" u="sng" strike="noStrike" cap="none" normalizeH="0" baseline="0" dirty="0" err="1">
                <a:ln>
                  <a:noFill/>
                </a:ln>
                <a:solidFill>
                  <a:srgbClr val="FF0000"/>
                </a:solidFill>
                <a:effectLst/>
                <a:latin typeface="Bell MT" panose="02020503060305020303" pitchFamily="18" charset="0"/>
                <a:ea typeface="Calibri" panose="020F0502020204030204" pitchFamily="34" charset="0"/>
              </a:rPr>
              <a:t>Koordinatör</a:t>
            </a:r>
            <a:r>
              <a:rPr kumimoji="0" lang="en-US" altLang="tr-TR" sz="2400" b="1" i="0" u="sng" strike="noStrike" cap="none" normalizeH="0" baseline="0" dirty="0">
                <a:ln>
                  <a:noFill/>
                </a:ln>
                <a:solidFill>
                  <a:srgbClr val="FF0000"/>
                </a:solidFill>
                <a:effectLst/>
                <a:latin typeface="Bell MT" panose="02020503060305020303" pitchFamily="18" charset="0"/>
                <a:ea typeface="Calibri" panose="020F0502020204030204" pitchFamily="34" charset="0"/>
              </a:rPr>
              <a:t>:</a:t>
            </a:r>
            <a:r>
              <a:rPr kumimoji="0" lang="tr-TR" altLang="tr-TR" sz="2400" b="1" i="0" u="sng" strike="noStrike" cap="none" normalizeH="0" baseline="0" dirty="0">
                <a:ln>
                  <a:noFill/>
                </a:ln>
                <a:solidFill>
                  <a:srgbClr val="000000"/>
                </a:solidFill>
                <a:latin typeface="Bell MT" panose="02020503060305020303" pitchFamily="18" charset="0"/>
                <a:ea typeface="Calibri" panose="020F0502020204030204" pitchFamily="34" charset="0"/>
              </a:rPr>
              <a:t> </a:t>
            </a:r>
            <a:r>
              <a:rPr kumimoji="0" lang="tr-TR" altLang="tr-TR" sz="2400" i="0" strike="noStrike" cap="none" normalizeH="0" baseline="0" dirty="0">
                <a:ln>
                  <a:noFill/>
                </a:ln>
                <a:solidFill>
                  <a:srgbClr val="000000"/>
                </a:solidFill>
                <a:latin typeface="Bell MT" panose="02020503060305020303" pitchFamily="18" charset="0"/>
                <a:ea typeface="Calibri" panose="020F0502020204030204" pitchFamily="34" charset="0"/>
              </a:rPr>
              <a:t>Dernek </a:t>
            </a:r>
          </a:p>
          <a:p>
            <a:pPr marL="690880" marR="47625" indent="1905" algn="just">
              <a:lnSpc>
                <a:spcPct val="105000"/>
              </a:lnSpc>
              <a:spcAft>
                <a:spcPts val="25"/>
              </a:spcAft>
            </a:pPr>
            <a:r>
              <a:rPr lang="en-US" sz="2400" b="1" u="sng" dirty="0" err="1">
                <a:solidFill>
                  <a:srgbClr val="FF0000"/>
                </a:solidFill>
                <a:effectLst/>
                <a:latin typeface="Bell MT" panose="02020503060305020303" pitchFamily="18" charset="0"/>
                <a:ea typeface="Calibri" panose="020F0502020204030204" pitchFamily="34" charset="0"/>
              </a:rPr>
              <a:t>Diğer</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Ortaklar</a:t>
            </a:r>
            <a:r>
              <a:rPr lang="en-US" sz="2400" b="1" u="sng" dirty="0">
                <a:solidFill>
                  <a:srgbClr val="FF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Bulgaristan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Hırvatistan</a:t>
            </a:r>
            <a:r>
              <a:rPr lang="tr-TR" sz="2400" dirty="0">
                <a:solidFill>
                  <a:srgbClr val="000000"/>
                </a:solidFill>
                <a:latin typeface="Bell MT" panose="02020503060305020303" pitchFamily="18" charset="0"/>
                <a:ea typeface="Calibri" panose="020F0502020204030204" pitchFamily="34" charset="0"/>
              </a:rPr>
              <a:t>,</a:t>
            </a:r>
            <a:r>
              <a:rPr lang="en-US" sz="2400" dirty="0" err="1">
                <a:solidFill>
                  <a:srgbClr val="000000"/>
                </a:solidFill>
                <a:effectLst/>
                <a:latin typeface="Bell MT" panose="02020503060305020303" pitchFamily="18" charset="0"/>
                <a:ea typeface="Calibri" panose="020F0502020204030204" pitchFamily="34" charset="0"/>
              </a:rPr>
              <a:t>Macaristan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İtalya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Litvanya</a:t>
            </a:r>
            <a:r>
              <a:rPr lang="en-US" sz="2400" dirty="0">
                <a:solidFill>
                  <a:srgbClr val="000000"/>
                </a:solidFill>
                <a:effectLst/>
                <a:latin typeface="Bell MT" panose="02020503060305020303" pitchFamily="18" charset="0"/>
                <a:ea typeface="Calibri" panose="020F0502020204030204" pitchFamily="34" charset="0"/>
              </a:rPr>
              <a:t>, Malta,</a:t>
            </a:r>
            <a:endParaRPr lang="tr-TR" sz="2400" dirty="0">
              <a:solidFill>
                <a:srgbClr val="000000"/>
              </a:solidFill>
              <a:effectLst/>
              <a:latin typeface="Bell MT" panose="02020503060305020303" pitchFamily="18" charset="0"/>
              <a:ea typeface="Calibri" panose="020F0502020204030204" pitchFamily="34" charset="0"/>
            </a:endParaRPr>
          </a:p>
          <a:p>
            <a:pPr marL="788670" indent="-6350" algn="just">
              <a:lnSpc>
                <a:spcPct val="104000"/>
              </a:lnSpc>
              <a:spcAft>
                <a:spcPts val="70"/>
              </a:spcAft>
            </a:pPr>
            <a:r>
              <a:rPr lang="en-US" sz="2400" dirty="0" err="1">
                <a:solidFill>
                  <a:srgbClr val="000000"/>
                </a:solidFill>
                <a:effectLst/>
                <a:latin typeface="Bell MT" panose="02020503060305020303" pitchFamily="18" charset="0"/>
                <a:ea typeface="Calibri" panose="020F0502020204030204" pitchFamily="34" charset="0"/>
              </a:rPr>
              <a:t>Portekiz</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Romanya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ispanya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İsveç</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Birleşik</a:t>
            </a: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Krallık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Almanya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Slovenya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Polonya</a:t>
            </a:r>
            <a:endParaRPr lang="tr-TR" sz="2400" dirty="0">
              <a:solidFill>
                <a:srgbClr val="000000"/>
              </a:solidFill>
              <a:effectLst/>
              <a:latin typeface="Bell MT" panose="02020503060305020303" pitchFamily="18" charset="0"/>
              <a:ea typeface="Calibri" panose="020F0502020204030204" pitchFamily="34" charset="0"/>
            </a:endParaRPr>
          </a:p>
          <a:p>
            <a:pPr marR="163830" algn="just">
              <a:lnSpc>
                <a:spcPct val="106000"/>
              </a:lnSpc>
              <a:spcAft>
                <a:spcPts val="215"/>
              </a:spcAft>
            </a:pPr>
            <a:endParaRPr lang="tr-TR" sz="2400" dirty="0">
              <a:solidFill>
                <a:srgbClr val="000000"/>
              </a:solidFill>
              <a:effectLst/>
              <a:latin typeface="Bell MT" panose="02020503060305020303" pitchFamily="18" charset="0"/>
              <a:ea typeface="Calibri" panose="020F0502020204030204" pitchFamily="34" charset="0"/>
            </a:endParaRPr>
          </a:p>
          <a:p>
            <a:pPr marR="163830" algn="just">
              <a:lnSpc>
                <a:spcPct val="106000"/>
              </a:lnSpc>
              <a:spcAft>
                <a:spcPts val="215"/>
              </a:spcAft>
            </a:pPr>
            <a:r>
              <a:rPr lang="en-US" sz="2400" b="1" u="sng" dirty="0" err="1">
                <a:solidFill>
                  <a:srgbClr val="FF0000"/>
                </a:solidFill>
                <a:effectLst/>
                <a:latin typeface="Bell MT" panose="02020503060305020303" pitchFamily="18" charset="0"/>
                <a:ea typeface="Calibri" panose="020F0502020204030204" pitchFamily="34" charset="0"/>
              </a:rPr>
              <a:t>Proje</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Konusu</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ve</a:t>
            </a:r>
            <a:r>
              <a:rPr lang="en-US" sz="2400" b="1" u="sng" dirty="0">
                <a:solidFill>
                  <a:srgbClr val="FF0000"/>
                </a:solidFill>
                <a:effectLst/>
                <a:latin typeface="Bell MT" panose="02020503060305020303" pitchFamily="18" charset="0"/>
                <a:ea typeface="Calibri" panose="020F0502020204030204" pitchFamily="34" charset="0"/>
              </a:rPr>
              <a:t> </a:t>
            </a:r>
            <a:r>
              <a:rPr lang="en-US" sz="2400" b="1" u="sng" dirty="0" err="1">
                <a:solidFill>
                  <a:srgbClr val="FF0000"/>
                </a:solidFill>
                <a:effectLst/>
                <a:latin typeface="Bell MT" panose="02020503060305020303" pitchFamily="18" charset="0"/>
                <a:ea typeface="Calibri" panose="020F0502020204030204" pitchFamily="34" charset="0"/>
              </a:rPr>
              <a:t>Amacı</a:t>
            </a:r>
            <a:r>
              <a:rPr lang="en-US" sz="2400" b="1" u="sng" dirty="0">
                <a:solidFill>
                  <a:srgbClr val="FF0000"/>
                </a:solidFill>
                <a:effectLst/>
                <a:latin typeface="Bell MT" panose="02020503060305020303" pitchFamily="18" charset="0"/>
                <a:ea typeface="Calibri" panose="020F0502020204030204" pitchFamily="34" charset="0"/>
              </a:rPr>
              <a:t>: </a:t>
            </a:r>
            <a:r>
              <a:rPr lang="en-US" sz="2400" dirty="0">
                <a:solidFill>
                  <a:srgbClr val="000000"/>
                </a:solidFill>
                <a:effectLst/>
                <a:latin typeface="Bell MT" panose="02020503060305020303" pitchFamily="18" charset="0"/>
                <a:ea typeface="Calibri" panose="020F0502020204030204" pitchFamily="34" charset="0"/>
              </a:rPr>
              <a:t>Fair Play </a:t>
            </a:r>
            <a:r>
              <a:rPr lang="en-US" sz="2400" dirty="0" err="1">
                <a:solidFill>
                  <a:srgbClr val="000000"/>
                </a:solidFill>
                <a:effectLst/>
                <a:latin typeface="Bell MT" panose="02020503060305020303" pitchFamily="18" charset="0"/>
                <a:ea typeface="Calibri" panose="020F0502020204030204" pitchFamily="34" charset="0"/>
              </a:rPr>
              <a:t>ve</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saygıyı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arttırmak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amacıyla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sokak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futbolunu</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kullanarak</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Avrupa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çapında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kültürler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arası</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etkileşimi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güçlendirmek</a:t>
            </a:r>
            <a:r>
              <a:rPr lang="en-US" sz="2400" dirty="0">
                <a:solidFill>
                  <a:srgbClr val="000000"/>
                </a:solidFill>
                <a:effectLst/>
                <a:latin typeface="Bell MT" panose="02020503060305020303" pitchFamily="18" charset="0"/>
                <a:ea typeface="Calibri" panose="020F0502020204030204" pitchFamily="34" charset="0"/>
              </a:rPr>
              <a:t>.</a:t>
            </a:r>
            <a:endParaRPr lang="tr-TR" sz="2400" dirty="0">
              <a:solidFill>
                <a:srgbClr val="000000"/>
              </a:solidFill>
              <a:effectLst/>
              <a:latin typeface="Bell MT" panose="02020503060305020303" pitchFamily="18" charset="0"/>
              <a:ea typeface="Calibri" panose="020F0502020204030204" pitchFamily="34" charset="0"/>
            </a:endParaRPr>
          </a:p>
          <a:p>
            <a:pPr marR="163830">
              <a:lnSpc>
                <a:spcPct val="106000"/>
              </a:lnSpc>
              <a:spcAft>
                <a:spcPts val="215"/>
              </a:spcAft>
            </a:pPr>
            <a:endParaRPr lang="tr-TR" sz="1800" dirty="0">
              <a:solidFill>
                <a:srgbClr val="000000"/>
              </a:solidFill>
              <a:effectLst/>
              <a:latin typeface="Calibri" panose="020F0502020204030204" pitchFamily="34" charset="0"/>
              <a:ea typeface="Calibri" panose="020F0502020204030204" pitchFamily="34" charset="0"/>
            </a:endParaRPr>
          </a:p>
          <a:p>
            <a:pPr marR="163830">
              <a:lnSpc>
                <a:spcPct val="106000"/>
              </a:lnSpc>
              <a:spcAft>
                <a:spcPts val="215"/>
              </a:spcAft>
            </a:pPr>
            <a:endParaRPr lang="tr-TR" sz="1800" dirty="0">
              <a:solidFill>
                <a:srgbClr val="000000"/>
              </a:solidFill>
              <a:effectLst/>
              <a:latin typeface="Calibri" panose="020F0502020204030204" pitchFamily="34" charset="0"/>
              <a:ea typeface="Calibri" panose="020F0502020204030204" pitchFamily="34" charset="0"/>
            </a:endParaRPr>
          </a:p>
          <a:p>
            <a:pPr marR="163830" algn="just">
              <a:lnSpc>
                <a:spcPct val="106000"/>
              </a:lnSpc>
              <a:spcAft>
                <a:spcPts val="215"/>
              </a:spcAft>
            </a:pPr>
            <a:endParaRPr lang="tr-TR" sz="1800" dirty="0">
              <a:solidFill>
                <a:srgbClr val="000000"/>
              </a:solidFill>
              <a:effectLst/>
              <a:latin typeface="Calibri" panose="020F0502020204030204" pitchFamily="34" charset="0"/>
              <a:ea typeface="Calibri" panose="020F0502020204030204" pitchFamily="34" charset="0"/>
            </a:endParaRPr>
          </a:p>
          <a:p>
            <a:pPr marR="163830" algn="just">
              <a:lnSpc>
                <a:spcPct val="106000"/>
              </a:lnSpc>
              <a:spcAft>
                <a:spcPts val="215"/>
              </a:spcAft>
            </a:pPr>
            <a:endParaRPr lang="tr-TR" sz="1800" dirty="0">
              <a:solidFill>
                <a:srgbClr val="000000"/>
              </a:solidFill>
              <a:effectLst/>
              <a:latin typeface="Calibri" panose="020F0502020204030204" pitchFamily="34" charset="0"/>
              <a:ea typeface="Calibri" panose="020F0502020204030204" pitchFamily="34" charset="0"/>
            </a:endParaRPr>
          </a:p>
          <a:p>
            <a:pPr marR="163830" algn="just">
              <a:lnSpc>
                <a:spcPct val="106000"/>
              </a:lnSpc>
              <a:spcAft>
                <a:spcPts val="215"/>
              </a:spcAft>
            </a:pPr>
            <a:endParaRPr lang="tr-TR" sz="1000" dirty="0">
              <a:solidFill>
                <a:srgbClr val="000000"/>
              </a:solidFill>
              <a:effectLst/>
              <a:latin typeface="Calibri" panose="020F0502020204030204" pitchFamily="34" charset="0"/>
              <a:ea typeface="Calibri" panose="020F0502020204030204" pitchFamily="34" charset="0"/>
            </a:endParaRPr>
          </a:p>
        </p:txBody>
      </p:sp>
      <p:pic>
        <p:nvPicPr>
          <p:cNvPr id="14346" name="Picture 277565">
            <a:extLst>
              <a:ext uri="{FF2B5EF4-FFF2-40B4-BE49-F238E27FC236}">
                <a16:creationId xmlns:a16="http://schemas.microsoft.com/office/drawing/2014/main" id="{576E80A9-2115-439D-AB1E-D2EE73D853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098" y="1294069"/>
            <a:ext cx="2330047" cy="17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2EFCDCE-10CD-4E79-B2FB-9DADD4932135}"/>
              </a:ext>
            </a:extLst>
          </p:cNvPr>
          <p:cNvSpPr>
            <a:spLocks noChangeArrowheads="1"/>
          </p:cNvSpPr>
          <p:nvPr/>
        </p:nvSpPr>
        <p:spPr bwMode="auto">
          <a:xfrm>
            <a:off x="152400" y="237045"/>
            <a:ext cx="2318070" cy="2879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dirty="0">
                <a:ln>
                  <a:noFill/>
                </a:ln>
                <a:solidFill>
                  <a:srgbClr val="202124"/>
                </a:solidFill>
                <a:effectLst/>
                <a:latin typeface="inherit"/>
              </a:rPr>
              <a:t>Yaşam Boyu </a:t>
            </a:r>
            <a:r>
              <a:rPr kumimoji="0" lang="tr-TR" altLang="tr-TR" sz="2100" b="0" i="0" u="none" strike="noStrike" cap="none" normalizeH="0" baseline="0" dirty="0" err="1">
                <a:ln>
                  <a:noFill/>
                </a:ln>
                <a:solidFill>
                  <a:srgbClr val="202124"/>
                </a:solidFill>
                <a:effectLst/>
                <a:latin typeface="inherit"/>
              </a:rPr>
              <a:t>Ail</a:t>
            </a:r>
            <a:r>
              <a:rPr kumimoji="0" lang="tr-TR" altLang="tr-TR" sz="2100" b="0" i="0" u="none" strike="noStrike" cap="none" normalizeH="0" baseline="0" dirty="0">
                <a:ln>
                  <a:noFill/>
                </a:ln>
                <a:solidFill>
                  <a:srgbClr val="202124"/>
                </a:solidFill>
                <a:effectLst/>
                <a:latin typeface="inherit"/>
              </a:rPr>
              <a:t> Oyun</a:t>
            </a:r>
            <a:r>
              <a:rPr kumimoji="0" lang="tr-TR" altLang="tr-TR" sz="1100" b="0" i="0" u="none" strike="noStrike" cap="none" normalizeH="0" baseline="0" dirty="0">
                <a:ln>
                  <a:noFill/>
                </a:ln>
                <a:solidFill>
                  <a:schemeClr val="tx1"/>
                </a:solidFill>
                <a:effectLst/>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4487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rbest Form: Şekil 6">
            <a:extLst>
              <a:ext uri="{FF2B5EF4-FFF2-40B4-BE49-F238E27FC236}">
                <a16:creationId xmlns:a16="http://schemas.microsoft.com/office/drawing/2014/main" id="{462C668F-D0E9-6AA9-2640-9C7C9B6FE81E}"/>
              </a:ext>
            </a:extLst>
          </p:cNvPr>
          <p:cNvSpPr/>
          <p:nvPr/>
        </p:nvSpPr>
        <p:spPr>
          <a:xfrm>
            <a:off x="607130" y="266113"/>
            <a:ext cx="11584870" cy="987765"/>
          </a:xfrm>
          <a:custGeom>
            <a:avLst/>
            <a:gdLst>
              <a:gd name="connsiteX0" fmla="*/ 0 w 10368686"/>
              <a:gd name="connsiteY0" fmla="*/ 0 h 987765"/>
              <a:gd name="connsiteX1" fmla="*/ 10368686 w 10368686"/>
              <a:gd name="connsiteY1" fmla="*/ 0 h 987765"/>
              <a:gd name="connsiteX2" fmla="*/ 10368686 w 10368686"/>
              <a:gd name="connsiteY2" fmla="*/ 987765 h 987765"/>
              <a:gd name="connsiteX3" fmla="*/ 0 w 10368686"/>
              <a:gd name="connsiteY3" fmla="*/ 987765 h 987765"/>
              <a:gd name="connsiteX4" fmla="*/ 0 w 10368686"/>
              <a:gd name="connsiteY4" fmla="*/ 986873 h 987765"/>
              <a:gd name="connsiteX5" fmla="*/ 86426 w 10368686"/>
              <a:gd name="connsiteY5" fmla="*/ 958254 h 987765"/>
              <a:gd name="connsiteX6" fmla="*/ 374972 w 10368686"/>
              <a:gd name="connsiteY6" fmla="*/ 493882 h 987765"/>
              <a:gd name="connsiteX7" fmla="*/ 86426 w 10368686"/>
              <a:gd name="connsiteY7" fmla="*/ 29510 h 987765"/>
              <a:gd name="connsiteX8" fmla="*/ 0 w 10368686"/>
              <a:gd name="connsiteY8" fmla="*/ 891 h 98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8686" h="987765">
                <a:moveTo>
                  <a:pt x="0" y="0"/>
                </a:moveTo>
                <a:lnTo>
                  <a:pt x="10368686" y="0"/>
                </a:lnTo>
                <a:lnTo>
                  <a:pt x="10368686" y="987765"/>
                </a:lnTo>
                <a:lnTo>
                  <a:pt x="0" y="987765"/>
                </a:lnTo>
                <a:lnTo>
                  <a:pt x="0" y="986873"/>
                </a:lnTo>
                <a:lnTo>
                  <a:pt x="86426" y="958254"/>
                </a:lnTo>
                <a:cubicBezTo>
                  <a:pt x="255993" y="881746"/>
                  <a:pt x="374972" y="702636"/>
                  <a:pt x="374972" y="493882"/>
                </a:cubicBezTo>
                <a:cubicBezTo>
                  <a:pt x="374972" y="285128"/>
                  <a:pt x="255993" y="106018"/>
                  <a:pt x="86426" y="29510"/>
                </a:cubicBezTo>
                <a:lnTo>
                  <a:pt x="0" y="891"/>
                </a:lnTo>
                <a:close/>
              </a:path>
            </a:pathLst>
          </a:custGeom>
          <a:solidFill>
            <a:srgbClr val="EC5D62"/>
          </a:solidFill>
          <a:ln>
            <a:solidFill>
              <a:srgbClr val="E3CA8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07000"/>
              </a:lnSpc>
              <a:spcAft>
                <a:spcPts val="800"/>
              </a:spcAft>
            </a:pPr>
            <a:r>
              <a:rPr lang="tr-TR"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Gençlik</a:t>
            </a:r>
            <a:r>
              <a:rPr lang="en-US" sz="4400" b="1" dirty="0">
                <a:solidFill>
                  <a:schemeClr val="tx1"/>
                </a:solidFill>
                <a:effectLst/>
                <a:latin typeface="Bell MT" panose="02020503060305020303" pitchFamily="18" charset="0"/>
                <a:ea typeface="Calibri" panose="020F0502020204030204" pitchFamily="34" charset="0"/>
              </a:rPr>
              <a:t> </a:t>
            </a:r>
            <a:r>
              <a:rPr lang="en-US" sz="4400" b="1" dirty="0" err="1">
                <a:solidFill>
                  <a:schemeClr val="tx1"/>
                </a:solidFill>
                <a:effectLst/>
                <a:latin typeface="Bell MT" panose="02020503060305020303" pitchFamily="18" charset="0"/>
                <a:ea typeface="Calibri" panose="020F0502020204030204" pitchFamily="34" charset="0"/>
              </a:rPr>
              <a:t>Değişimleri</a:t>
            </a:r>
            <a:r>
              <a:rPr lang="en-US" sz="4400" b="1" dirty="0">
                <a:solidFill>
                  <a:schemeClr val="tx1"/>
                </a:solidFill>
                <a:effectLst/>
                <a:latin typeface="Bell MT" panose="02020503060305020303" pitchFamily="18" charset="0"/>
                <a:ea typeface="Calibri" panose="020F0502020204030204" pitchFamily="34" charset="0"/>
              </a:rPr>
              <a:t> (KA 152)</a:t>
            </a:r>
            <a:endParaRPr lang="tr-TR" sz="4400" b="1" dirty="0">
              <a:solidFill>
                <a:schemeClr val="tx1"/>
              </a:solidFill>
              <a:effectLst/>
              <a:latin typeface="Bell MT" panose="02020503060305020303" pitchFamily="18" charset="0"/>
              <a:ea typeface="Calibri" panose="020F0502020204030204" pitchFamily="34" charset="0"/>
            </a:endParaRPr>
          </a:p>
        </p:txBody>
      </p:sp>
      <p:sp>
        <p:nvSpPr>
          <p:cNvPr id="10" name="Metin kutusu 9">
            <a:hlinkClick r:id="rId2" action="ppaction://hlinksldjump"/>
            <a:extLst>
              <a:ext uri="{FF2B5EF4-FFF2-40B4-BE49-F238E27FC236}">
                <a16:creationId xmlns:a16="http://schemas.microsoft.com/office/drawing/2014/main" id="{4424B118-CC21-44F0-9247-A5F9B011AF55}"/>
              </a:ext>
            </a:extLst>
          </p:cNvPr>
          <p:cNvSpPr txBox="1"/>
          <p:nvPr/>
        </p:nvSpPr>
        <p:spPr>
          <a:xfrm>
            <a:off x="1192650" y="1278144"/>
            <a:ext cx="10999350" cy="4880503"/>
          </a:xfrm>
          <a:prstGeom prst="rect">
            <a:avLst/>
          </a:prstGeom>
          <a:noFill/>
        </p:spPr>
        <p:txBody>
          <a:bodyPr wrap="square">
            <a:spAutoFit/>
          </a:bodyPr>
          <a:lstStyle/>
          <a:p>
            <a:pPr marR="163830" algn="ctr">
              <a:lnSpc>
                <a:spcPct val="106000"/>
              </a:lnSpc>
              <a:spcAft>
                <a:spcPts val="215"/>
              </a:spcAft>
            </a:pPr>
            <a:r>
              <a:rPr lang="tr-TR" sz="2400" b="1" u="sng" dirty="0">
                <a:solidFill>
                  <a:srgbClr val="FF0000"/>
                </a:solidFill>
                <a:latin typeface="Bell MT" panose="02020503060305020303" pitchFamily="18" charset="0"/>
                <a:ea typeface="Calibri" panose="020F0502020204030204" pitchFamily="34" charset="0"/>
              </a:rPr>
              <a:t>AMACIYLA</a:t>
            </a:r>
          </a:p>
          <a:p>
            <a:pPr marR="163830">
              <a:lnSpc>
                <a:spcPct val="106000"/>
              </a:lnSpc>
              <a:spcAft>
                <a:spcPts val="215"/>
              </a:spcAft>
            </a:pPr>
            <a:r>
              <a:rPr lang="en-US" sz="2800" dirty="0" err="1">
                <a:solidFill>
                  <a:srgbClr val="000000"/>
                </a:solidFill>
                <a:effectLst/>
                <a:latin typeface="Bell MT" panose="02020503060305020303" pitchFamily="18" charset="0"/>
                <a:ea typeface="Calibri" panose="020F0502020204030204" pitchFamily="34" charset="0"/>
              </a:rPr>
              <a:t>Gençlik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çalışanlarının</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mesleki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kişisel</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ve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kültürlerarası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yeterliklerini</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artırmak</a:t>
            </a:r>
            <a:r>
              <a:rPr lang="tr-TR"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ilgi</a:t>
            </a:r>
            <a:r>
              <a:rPr lang="tr-TR" sz="2800" dirty="0" err="1">
                <a:solidFill>
                  <a:srgbClr val="000000"/>
                </a:solidFill>
                <a:latin typeface="Bell MT" panose="02020503060305020303" pitchFamily="18" charset="0"/>
                <a:ea typeface="Calibri" panose="020F0502020204030204" pitchFamily="34" charset="0"/>
              </a:rPr>
              <a:t>li</a:t>
            </a:r>
            <a:r>
              <a:rPr lang="tr-TR" sz="2800" dirty="0">
                <a:solidFill>
                  <a:srgbClr val="000000"/>
                </a:solidFill>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kuruluşun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Times New Roman" panose="02020603050405020304" pitchFamily="18" charset="0"/>
              </a:rPr>
              <a:t>kapasitelerini</a:t>
            </a:r>
            <a:r>
              <a:rPr lang="en-US" sz="2800" dirty="0">
                <a:solidFill>
                  <a:srgbClr val="000000"/>
                </a:solidFill>
                <a:effectLst/>
                <a:latin typeface="Bell MT" panose="02020503060305020303" pitchFamily="18" charset="0"/>
                <a:ea typeface="Times New Roman" panose="02020603050405020304" pitchFamily="18" charset="0"/>
              </a:rPr>
              <a:t> </a:t>
            </a:r>
            <a:r>
              <a:rPr lang="en-US" sz="2800" dirty="0" err="1">
                <a:solidFill>
                  <a:srgbClr val="000000"/>
                </a:solidFill>
                <a:effectLst/>
                <a:latin typeface="Bell MT" panose="02020503060305020303" pitchFamily="18" charset="0"/>
                <a:ea typeface="Calibri" panose="020F0502020204030204" pitchFamily="34" charset="0"/>
              </a:rPr>
              <a:t>güçlendirm</a:t>
            </a:r>
            <a:r>
              <a:rPr lang="tr-TR" sz="2800" dirty="0">
                <a:solidFill>
                  <a:srgbClr val="000000"/>
                </a:solidFill>
                <a:effectLst/>
                <a:latin typeface="Bell MT" panose="02020503060305020303" pitchFamily="18" charset="0"/>
                <a:ea typeface="Calibri" panose="020F0502020204030204" pitchFamily="34" charset="0"/>
              </a:rPr>
              <a:t>ek</a:t>
            </a:r>
            <a:endParaRPr lang="tr-TR" sz="2800" dirty="0">
              <a:solidFill>
                <a:srgbClr val="000000"/>
              </a:solidFill>
              <a:latin typeface="Bell MT" panose="02020503060305020303" pitchFamily="18" charset="0"/>
              <a:ea typeface="Calibri" panose="020F0502020204030204" pitchFamily="34" charset="0"/>
            </a:endParaRPr>
          </a:p>
          <a:p>
            <a:pPr marL="1250315" marR="582295" algn="just">
              <a:lnSpc>
                <a:spcPct val="106000"/>
              </a:lnSpc>
              <a:spcAft>
                <a:spcPts val="780"/>
              </a:spcAft>
            </a:pPr>
            <a:endParaRPr lang="tr-TR" sz="2800" dirty="0">
              <a:solidFill>
                <a:srgbClr val="000000"/>
              </a:solidFill>
              <a:effectLst/>
              <a:latin typeface="Bell MT" panose="02020503060305020303" pitchFamily="18" charset="0"/>
              <a:ea typeface="Calibri" panose="020F0502020204030204" pitchFamily="34" charset="0"/>
            </a:endParaRPr>
          </a:p>
          <a:p>
            <a:pPr marL="1250315" marR="582295" algn="just">
              <a:lnSpc>
                <a:spcPct val="106000"/>
              </a:lnSpc>
              <a:spcAft>
                <a:spcPts val="780"/>
              </a:spcAft>
            </a:pPr>
            <a:r>
              <a:rPr lang="en-US" sz="2800" dirty="0" err="1">
                <a:solidFill>
                  <a:srgbClr val="000000"/>
                </a:solidFill>
                <a:effectLst/>
                <a:latin typeface="Bell MT" panose="02020503060305020303" pitchFamily="18" charset="0"/>
                <a:ea typeface="Calibri" panose="020F0502020204030204" pitchFamily="34" charset="0"/>
              </a:rPr>
              <a:t>Gençlik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çalışanlarının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seminerlere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eğitim</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kurslarına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irtibat</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kurma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etkinliklerine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çalışma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ziyaretlerine</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katılım</a:t>
            </a:r>
            <a:r>
              <a:rPr lang="tr-TR" sz="2800" dirty="0">
                <a:solidFill>
                  <a:srgbClr val="000000"/>
                </a:solidFill>
                <a:effectLst/>
                <a:latin typeface="Bell MT" panose="02020503060305020303" pitchFamily="18" charset="0"/>
                <a:ea typeface="Calibri" panose="020F0502020204030204" pitchFamily="34" charset="0"/>
              </a:rPr>
              <a:t>ı</a:t>
            </a:r>
            <a:endParaRPr lang="tr-TR" sz="2800" dirty="0">
              <a:solidFill>
                <a:srgbClr val="000000"/>
              </a:solidFill>
              <a:latin typeface="Bell MT" panose="02020503060305020303" pitchFamily="18" charset="0"/>
              <a:ea typeface="Calibri" panose="020F0502020204030204" pitchFamily="34" charset="0"/>
            </a:endParaRPr>
          </a:p>
          <a:p>
            <a:pPr marL="1250315" marR="582295" algn="just">
              <a:lnSpc>
                <a:spcPct val="106000"/>
              </a:lnSpc>
              <a:spcAft>
                <a:spcPts val="780"/>
              </a:spcAft>
            </a:pPr>
            <a:endParaRPr lang="tr-TR" sz="2800" dirty="0">
              <a:solidFill>
                <a:srgbClr val="000000"/>
              </a:solidFill>
              <a:effectLst/>
              <a:latin typeface="Bell MT" panose="02020503060305020303" pitchFamily="18" charset="0"/>
              <a:ea typeface="Calibri" panose="020F0502020204030204" pitchFamily="34" charset="0"/>
            </a:endParaRPr>
          </a:p>
          <a:p>
            <a:pPr marL="1250315" marR="582295" algn="just">
              <a:lnSpc>
                <a:spcPct val="106000"/>
              </a:lnSpc>
              <a:spcAft>
                <a:spcPts val="780"/>
              </a:spcAft>
            </a:pPr>
            <a:r>
              <a:rPr lang="en-US" sz="2800" dirty="0">
                <a:solidFill>
                  <a:srgbClr val="000000"/>
                </a:solidFill>
                <a:effectLst/>
                <a:latin typeface="Bell MT" panose="02020503060305020303" pitchFamily="18" charset="0"/>
                <a:ea typeface="Calibri" panose="020F0502020204030204" pitchFamily="34" charset="0"/>
              </a:rPr>
              <a:t>Yurt </a:t>
            </a:r>
            <a:r>
              <a:rPr lang="en-US" sz="2800" dirty="0" err="1">
                <a:solidFill>
                  <a:srgbClr val="000000"/>
                </a:solidFill>
                <a:effectLst/>
                <a:latin typeface="Bell MT" panose="02020503060305020303" pitchFamily="18" charset="0"/>
                <a:ea typeface="Calibri" panose="020F0502020204030204" pitchFamily="34" charset="0"/>
              </a:rPr>
              <a:t>dışında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gençlik</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alanında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faaliyet</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gösteren</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bir</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kurum</a:t>
            </a:r>
            <a:r>
              <a:rPr lang="en-US" sz="2800" dirty="0">
                <a:solidFill>
                  <a:srgbClr val="000000"/>
                </a:solidFill>
                <a:effectLst/>
                <a:latin typeface="Bell MT" panose="02020503060305020303" pitchFamily="18" charset="0"/>
                <a:ea typeface="Calibri" panose="020F0502020204030204" pitchFamily="34" charset="0"/>
              </a:rPr>
              <a:t>/</a:t>
            </a:r>
            <a:r>
              <a:rPr lang="en-US" sz="2800" dirty="0" err="1">
                <a:solidFill>
                  <a:srgbClr val="000000"/>
                </a:solidFill>
                <a:effectLst/>
                <a:latin typeface="Bell MT" panose="02020503060305020303" pitchFamily="18" charset="0"/>
                <a:ea typeface="Calibri" panose="020F0502020204030204" pitchFamily="34" charset="0"/>
              </a:rPr>
              <a:t>kuruluşta</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işbaşı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eğitimi</a:t>
            </a:r>
            <a:r>
              <a:rPr lang="en-US" sz="2800" dirty="0">
                <a:solidFill>
                  <a:srgbClr val="000000"/>
                </a:solidFill>
                <a:effectLst/>
                <a:latin typeface="Bell MT" panose="02020503060305020303" pitchFamily="18" charset="0"/>
                <a:ea typeface="Calibri" panose="020F0502020204030204" pitchFamily="34" charset="0"/>
              </a:rPr>
              <a:t>/</a:t>
            </a:r>
            <a:r>
              <a:rPr lang="en-US" sz="2800" dirty="0" err="1">
                <a:solidFill>
                  <a:srgbClr val="000000"/>
                </a:solidFill>
                <a:effectLst/>
                <a:latin typeface="Bell MT" panose="02020503060305020303" pitchFamily="18" charset="0"/>
                <a:ea typeface="Calibri" panose="020F0502020204030204" pitchFamily="34" charset="0"/>
              </a:rPr>
              <a:t>gözlem</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sürecidir</a:t>
            </a:r>
            <a:r>
              <a:rPr lang="en-US" sz="2800" dirty="0">
                <a:solidFill>
                  <a:srgbClr val="000000"/>
                </a:solidFill>
                <a:effectLst/>
                <a:latin typeface="Bell MT" panose="02020503060305020303" pitchFamily="18" charset="0"/>
                <a:ea typeface="Calibri" panose="020F0502020204030204" pitchFamily="34" charset="0"/>
              </a:rPr>
              <a:t>.</a:t>
            </a:r>
            <a:endParaRPr lang="tr-TR" sz="2800" dirty="0">
              <a:solidFill>
                <a:srgbClr val="000000"/>
              </a:solidFill>
              <a:effectLst/>
              <a:latin typeface="Bell MT" panose="02020503060305020303" pitchFamily="18" charset="0"/>
              <a:ea typeface="Calibri" panose="020F0502020204030204" pitchFamily="34" charset="0"/>
            </a:endParaRPr>
          </a:p>
          <a:p>
            <a:pPr marL="1250315" marR="582295" algn="just">
              <a:lnSpc>
                <a:spcPct val="106000"/>
              </a:lnSpc>
              <a:spcAft>
                <a:spcPts val="780"/>
              </a:spcAft>
            </a:pPr>
            <a:endParaRPr lang="tr-TR" sz="1800" dirty="0">
              <a:solidFill>
                <a:srgbClr val="000000"/>
              </a:solidFill>
              <a:effectLst/>
              <a:latin typeface="Calibri" panose="020F0502020204030204" pitchFamily="34" charset="0"/>
              <a:ea typeface="Calibri" panose="020F0502020204030204" pitchFamily="34" charset="0"/>
            </a:endParaRPr>
          </a:p>
        </p:txBody>
      </p:sp>
      <p:sp>
        <p:nvSpPr>
          <p:cNvPr id="17" name="Metin kutusu 16">
            <a:hlinkClick r:id="rId3" action="ppaction://hlinksldjump"/>
            <a:extLst>
              <a:ext uri="{FF2B5EF4-FFF2-40B4-BE49-F238E27FC236}">
                <a16:creationId xmlns:a16="http://schemas.microsoft.com/office/drawing/2014/main" id="{06B0620F-C85B-4513-AB2D-41CDF55613F0}"/>
              </a:ext>
            </a:extLst>
          </p:cNvPr>
          <p:cNvSpPr txBox="1"/>
          <p:nvPr/>
        </p:nvSpPr>
        <p:spPr>
          <a:xfrm>
            <a:off x="2063831" y="4237861"/>
            <a:ext cx="6094378" cy="400110"/>
          </a:xfrm>
          <a:prstGeom prst="rect">
            <a:avLst/>
          </a:prstGeom>
          <a:noFill/>
        </p:spPr>
        <p:txBody>
          <a:bodyPr wrap="square">
            <a:spAutoFit/>
          </a:bodyPr>
          <a:lstStyle/>
          <a:p>
            <a:endParaRPr lang="tr-TR" sz="2000" dirty="0"/>
          </a:p>
        </p:txBody>
      </p:sp>
      <p:sp>
        <p:nvSpPr>
          <p:cNvPr id="19" name="Metin kutusu 18">
            <a:hlinkClick r:id="" action="ppaction://noaction"/>
            <a:extLst>
              <a:ext uri="{FF2B5EF4-FFF2-40B4-BE49-F238E27FC236}">
                <a16:creationId xmlns:a16="http://schemas.microsoft.com/office/drawing/2014/main" id="{FDCE85D0-EFF2-4626-8D3B-3B016F987CC4}"/>
              </a:ext>
            </a:extLst>
          </p:cNvPr>
          <p:cNvSpPr txBox="1"/>
          <p:nvPr/>
        </p:nvSpPr>
        <p:spPr>
          <a:xfrm>
            <a:off x="2063831" y="4932902"/>
            <a:ext cx="6094378" cy="400110"/>
          </a:xfrm>
          <a:prstGeom prst="rect">
            <a:avLst/>
          </a:prstGeom>
          <a:noFill/>
        </p:spPr>
        <p:txBody>
          <a:bodyPr wrap="square">
            <a:spAutoFit/>
          </a:bodyPr>
          <a:lstStyle/>
          <a:p>
            <a:endParaRPr lang="tr-TR" sz="2000" dirty="0"/>
          </a:p>
        </p:txBody>
      </p:sp>
      <p:cxnSp>
        <p:nvCxnSpPr>
          <p:cNvPr id="21" name="Düz Bağlayıcı 20">
            <a:extLst>
              <a:ext uri="{FF2B5EF4-FFF2-40B4-BE49-F238E27FC236}">
                <a16:creationId xmlns:a16="http://schemas.microsoft.com/office/drawing/2014/main" id="{5932BA23-91AD-49C4-9732-EEA0882EC87A}"/>
              </a:ext>
            </a:extLst>
          </p:cNvPr>
          <p:cNvCxnSpPr>
            <a:cxnSpLocks/>
          </p:cNvCxnSpPr>
          <p:nvPr/>
        </p:nvCxnSpPr>
        <p:spPr>
          <a:xfrm>
            <a:off x="58368" y="6305779"/>
            <a:ext cx="12006399" cy="0"/>
          </a:xfrm>
          <a:prstGeom prst="line">
            <a:avLst/>
          </a:prstGeom>
          <a:ln w="28575">
            <a:solidFill>
              <a:srgbClr val="EC5D62"/>
            </a:solidFill>
          </a:ln>
        </p:spPr>
        <p:style>
          <a:lnRef idx="1">
            <a:schemeClr val="accent1"/>
          </a:lnRef>
          <a:fillRef idx="0">
            <a:schemeClr val="accent1"/>
          </a:fillRef>
          <a:effectRef idx="0">
            <a:schemeClr val="accent1"/>
          </a:effectRef>
          <a:fontRef idx="minor">
            <a:schemeClr val="tx1"/>
          </a:fontRef>
        </p:style>
      </p:cxnSp>
      <p:sp>
        <p:nvSpPr>
          <p:cNvPr id="3" name="Slayt Numarası Yer Tutucusu 2">
            <a:extLst>
              <a:ext uri="{FF2B5EF4-FFF2-40B4-BE49-F238E27FC236}">
                <a16:creationId xmlns:a16="http://schemas.microsoft.com/office/drawing/2014/main" id="{3E4995C6-E805-4EC3-8657-C1AAA43BE420}"/>
              </a:ext>
            </a:extLst>
          </p:cNvPr>
          <p:cNvSpPr>
            <a:spLocks noGrp="1"/>
          </p:cNvSpPr>
          <p:nvPr>
            <p:ph type="sldNum" sz="quarter" idx="12"/>
          </p:nvPr>
        </p:nvSpPr>
        <p:spPr>
          <a:prstGeom prst="rect">
            <a:avLst/>
          </a:prstGeom>
        </p:spPr>
        <p:txBody>
          <a:bodyPr/>
          <a:lstStyle/>
          <a:p>
            <a:pPr algn="r"/>
            <a:fld id="{AD3D2B42-32A0-432E-A2EC-07C08FCF2D38}" type="slidenum">
              <a:rPr lang="tr-TR" smtClean="0"/>
              <a:pPr algn="r"/>
              <a:t>41</a:t>
            </a:fld>
            <a:endParaRPr lang="tr-TR"/>
          </a:p>
        </p:txBody>
      </p:sp>
      <p:sp>
        <p:nvSpPr>
          <p:cNvPr id="22" name="Rectangle 19">
            <a:extLst>
              <a:ext uri="{FF2B5EF4-FFF2-40B4-BE49-F238E27FC236}">
                <a16:creationId xmlns:a16="http://schemas.microsoft.com/office/drawing/2014/main" id="{3E9DA0FC-5939-46A5-BB9D-E66F491DEF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3090" name="Picture 277553">
            <a:extLst>
              <a:ext uri="{FF2B5EF4-FFF2-40B4-BE49-F238E27FC236}">
                <a16:creationId xmlns:a16="http://schemas.microsoft.com/office/drawing/2014/main" id="{E7CD1FD7-7DA9-4711-A2CB-203B99B84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7092950"/>
            <a:ext cx="511175" cy="6350"/>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Up 5">
            <a:extLst>
              <a:ext uri="{FF2B5EF4-FFF2-40B4-BE49-F238E27FC236}">
                <a16:creationId xmlns:a16="http://schemas.microsoft.com/office/drawing/2014/main" id="{055E9530-324C-4831-A46E-6FAF8E01B1F8}"/>
              </a:ext>
            </a:extLst>
          </p:cNvPr>
          <p:cNvSpPr/>
          <p:nvPr/>
        </p:nvSpPr>
        <p:spPr>
          <a:xfrm rot="3771806" flipH="1">
            <a:off x="309001" y="1640263"/>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2" name="Arrow: Up 5">
            <a:extLst>
              <a:ext uri="{FF2B5EF4-FFF2-40B4-BE49-F238E27FC236}">
                <a16:creationId xmlns:a16="http://schemas.microsoft.com/office/drawing/2014/main" id="{8B9CDC56-AC80-4C76-B27B-F11D93DD48A4}"/>
              </a:ext>
            </a:extLst>
          </p:cNvPr>
          <p:cNvSpPr/>
          <p:nvPr/>
        </p:nvSpPr>
        <p:spPr>
          <a:xfrm rot="3771806" flipH="1">
            <a:off x="1604356" y="3173179"/>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sp>
        <p:nvSpPr>
          <p:cNvPr id="33" name="Arrow: Up 5">
            <a:extLst>
              <a:ext uri="{FF2B5EF4-FFF2-40B4-BE49-F238E27FC236}">
                <a16:creationId xmlns:a16="http://schemas.microsoft.com/office/drawing/2014/main" id="{87574103-94F4-42CF-BFD3-199596781BD6}"/>
              </a:ext>
            </a:extLst>
          </p:cNvPr>
          <p:cNvSpPr/>
          <p:nvPr/>
        </p:nvSpPr>
        <p:spPr>
          <a:xfrm rot="3771806" flipH="1">
            <a:off x="1641035" y="4723667"/>
            <a:ext cx="596257" cy="1259988"/>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rgbClr val="E3CA84"/>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cs typeface="Arial" pitchFamily="34" charset="0"/>
            </a:endParaRPr>
          </a:p>
        </p:txBody>
      </p:sp>
      <p:pic>
        <p:nvPicPr>
          <p:cNvPr id="35" name="İçerik Yer Tutucusu 4">
            <a:extLst>
              <a:ext uri="{FF2B5EF4-FFF2-40B4-BE49-F238E27FC236}">
                <a16:creationId xmlns:a16="http://schemas.microsoft.com/office/drawing/2014/main" id="{4E4E2A07-2870-4E74-831C-DCD92A287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4" y="191252"/>
            <a:ext cx="1015233" cy="911565"/>
          </a:xfrm>
          <a:prstGeom prst="rect">
            <a:avLst/>
          </a:prstGeom>
        </p:spPr>
      </p:pic>
    </p:spTree>
    <p:extLst>
      <p:ext uri="{BB962C8B-B14F-4D97-AF65-F5344CB8AC3E}">
        <p14:creationId xmlns:p14="http://schemas.microsoft.com/office/powerpoint/2010/main" val="2442119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64DE6D7B-F789-4D86-B1A4-6AD4A74B2A5E}"/>
              </a:ext>
            </a:extLst>
          </p:cNvPr>
          <p:cNvSpPr>
            <a:spLocks noGrp="1"/>
          </p:cNvSpPr>
          <p:nvPr>
            <p:ph type="ctrTitle"/>
          </p:nvPr>
        </p:nvSpPr>
        <p:spPr/>
        <p:txBody>
          <a:bodyPr/>
          <a:lstStyle/>
          <a:p>
            <a:pPr algn="ctr"/>
            <a:br>
              <a:rPr lang="tr-TR" sz="1800" b="1" kern="0" dirty="0">
                <a:solidFill>
                  <a:srgbClr val="000000"/>
                </a:solidFill>
                <a:effectLst/>
                <a:latin typeface="Calibri" panose="020F0502020204030204" pitchFamily="34" charset="0"/>
                <a:ea typeface="Calibri" panose="020F0502020204030204" pitchFamily="34" charset="0"/>
              </a:rPr>
            </a:br>
            <a:endParaRPr lang="tr-TR" dirty="0"/>
          </a:p>
        </p:txBody>
      </p:sp>
      <p:sp>
        <p:nvSpPr>
          <p:cNvPr id="5" name="Alt Başlık 4">
            <a:extLst>
              <a:ext uri="{FF2B5EF4-FFF2-40B4-BE49-F238E27FC236}">
                <a16:creationId xmlns:a16="http://schemas.microsoft.com/office/drawing/2014/main" id="{E618EF8C-F2C3-46A5-817E-E51D85A93DE1}"/>
              </a:ext>
            </a:extLst>
          </p:cNvPr>
          <p:cNvSpPr>
            <a:spLocks noGrp="1"/>
          </p:cNvSpPr>
          <p:nvPr>
            <p:ph type="subTitle" idx="1"/>
          </p:nvPr>
        </p:nvSpPr>
        <p:spPr>
          <a:xfrm>
            <a:off x="1523999" y="490329"/>
            <a:ext cx="10296939" cy="6231145"/>
          </a:xfrm>
        </p:spPr>
        <p:txBody>
          <a:bodyPr/>
          <a:lstStyle/>
          <a:p>
            <a:r>
              <a:rPr lang="en-US" sz="4000" b="1" dirty="0">
                <a:effectLst/>
                <a:latin typeface="Bell MT" panose="02020503060305020303" pitchFamily="18" charset="0"/>
                <a:ea typeface="Calibri" panose="020F0502020204030204" pitchFamily="34" charset="0"/>
              </a:rPr>
              <a:t>Son </a:t>
            </a:r>
            <a:r>
              <a:rPr lang="en-US" sz="4000" b="1" dirty="0" err="1">
                <a:effectLst/>
                <a:latin typeface="Bell MT" panose="02020503060305020303" pitchFamily="18" charset="0"/>
                <a:ea typeface="Calibri" panose="020F0502020204030204" pitchFamily="34" charset="0"/>
              </a:rPr>
              <a:t>Başvuru</a:t>
            </a:r>
            <a:r>
              <a:rPr lang="en-US" sz="4000" b="1" dirty="0">
                <a:effectLst/>
                <a:latin typeface="Bell MT" panose="02020503060305020303" pitchFamily="18" charset="0"/>
                <a:ea typeface="Calibri" panose="020F0502020204030204" pitchFamily="34" charset="0"/>
              </a:rPr>
              <a:t> </a:t>
            </a:r>
            <a:r>
              <a:rPr lang="en-US" sz="4000" b="1" dirty="0" err="1">
                <a:effectLst/>
                <a:latin typeface="Bell MT" panose="02020503060305020303" pitchFamily="18" charset="0"/>
                <a:ea typeface="Calibri" panose="020F0502020204030204" pitchFamily="34" charset="0"/>
              </a:rPr>
              <a:t>Tarihleri</a:t>
            </a:r>
            <a:endParaRPr lang="tr-TR" sz="4000" b="1" dirty="0">
              <a:effectLst/>
              <a:latin typeface="Bell MT" panose="02020503060305020303" pitchFamily="18" charset="0"/>
              <a:ea typeface="Calibri" panose="020F0502020204030204" pitchFamily="34" charset="0"/>
            </a:endParaRPr>
          </a:p>
          <a:p>
            <a:r>
              <a:rPr lang="tr-TR" b="1" i="0" dirty="0">
                <a:solidFill>
                  <a:srgbClr val="FF0000"/>
                </a:solidFill>
                <a:effectLst/>
                <a:latin typeface="Bell MT" panose="02020503060305020303" pitchFamily="18" charset="0"/>
              </a:rPr>
              <a:t>2024 YILI ERASMUS+ ve AVRUPA DAYANIŞMA PROGRAMLARI PROGRAM KODLARI ve SON BAŞVURU TARİHLERİ</a:t>
            </a:r>
          </a:p>
          <a:p>
            <a:endParaRPr lang="tr-TR" b="1" dirty="0">
              <a:solidFill>
                <a:srgbClr val="FF0000"/>
              </a:solidFill>
              <a:latin typeface="Bell MT" panose="02020503060305020303" pitchFamily="18" charset="0"/>
              <a:ea typeface="Calibri" panose="020F0502020204030204" pitchFamily="34" charset="0"/>
            </a:endParaRPr>
          </a:p>
          <a:p>
            <a:endParaRPr lang="tr-TR" b="1" dirty="0">
              <a:solidFill>
                <a:srgbClr val="FF0000"/>
              </a:solidFill>
              <a:effectLst/>
              <a:latin typeface="Bell MT" panose="02020503060305020303" pitchFamily="18" charset="0"/>
              <a:ea typeface="Calibri" panose="020F0502020204030204" pitchFamily="34" charset="0"/>
            </a:endParaRPr>
          </a:p>
          <a:p>
            <a:endParaRPr lang="tr-TR" sz="4000" b="1" dirty="0">
              <a:solidFill>
                <a:srgbClr val="FF0000"/>
              </a:solidFill>
              <a:latin typeface="Bell MT" panose="02020503060305020303" pitchFamily="18" charset="0"/>
              <a:ea typeface="Calibri" panose="020F0502020204030204" pitchFamily="34" charset="0"/>
            </a:endParaRPr>
          </a:p>
          <a:p>
            <a:endParaRPr lang="tr-TR" sz="4000" b="1" dirty="0">
              <a:solidFill>
                <a:srgbClr val="FF0000"/>
              </a:solidFill>
              <a:effectLst/>
              <a:latin typeface="Bell MT" panose="02020503060305020303" pitchFamily="18" charset="0"/>
              <a:ea typeface="Calibri" panose="020F0502020204030204" pitchFamily="34" charset="0"/>
            </a:endParaRPr>
          </a:p>
          <a:p>
            <a:pPr algn="l"/>
            <a:r>
              <a:rPr lang="tr-TR" b="1" i="1" dirty="0"/>
              <a:t>Kaynak: </a:t>
            </a:r>
            <a:r>
              <a:rPr lang="tr-TR" b="1" i="1" dirty="0">
                <a:solidFill>
                  <a:srgbClr val="202124"/>
                </a:solidFill>
                <a:effectLst/>
                <a:latin typeface="Google Sans"/>
              </a:rPr>
              <a:t>Teklif Çağrıları ve Rehberler</a:t>
            </a:r>
          </a:p>
          <a:p>
            <a:pPr algn="l"/>
            <a:r>
              <a:rPr lang="tr-TR" dirty="0"/>
              <a:t>https://www.ua.gov.tr/anasayfa/icerikler/teklif-cagrilari-ve-rehberler/</a:t>
            </a:r>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42</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graphicFrame>
        <p:nvGraphicFramePr>
          <p:cNvPr id="10" name="Tablo 11">
            <a:extLst>
              <a:ext uri="{FF2B5EF4-FFF2-40B4-BE49-F238E27FC236}">
                <a16:creationId xmlns:a16="http://schemas.microsoft.com/office/drawing/2014/main" id="{7B187CDD-73C2-4F6B-958A-9D43EB537955}"/>
              </a:ext>
            </a:extLst>
          </p:cNvPr>
          <p:cNvGraphicFramePr>
            <a:graphicFrameLocks noGrp="1"/>
          </p:cNvGraphicFramePr>
          <p:nvPr>
            <p:extLst>
              <p:ext uri="{D42A27DB-BD31-4B8C-83A1-F6EECF244321}">
                <p14:modId xmlns:p14="http://schemas.microsoft.com/office/powerpoint/2010/main" val="1312523566"/>
              </p:ext>
            </p:extLst>
          </p:nvPr>
        </p:nvGraphicFramePr>
        <p:xfrm>
          <a:off x="1219201" y="2239618"/>
          <a:ext cx="9956798" cy="1270346"/>
        </p:xfrm>
        <a:graphic>
          <a:graphicData uri="http://schemas.openxmlformats.org/drawingml/2006/table">
            <a:tbl>
              <a:tblPr firstRow="1" bandRow="1">
                <a:tableStyleId>{5C22544A-7EE6-4342-B048-85BDC9FD1C3A}</a:tableStyleId>
              </a:tblPr>
              <a:tblGrid>
                <a:gridCol w="4978399">
                  <a:extLst>
                    <a:ext uri="{9D8B030D-6E8A-4147-A177-3AD203B41FA5}">
                      <a16:colId xmlns:a16="http://schemas.microsoft.com/office/drawing/2014/main" val="2068106213"/>
                    </a:ext>
                  </a:extLst>
                </a:gridCol>
                <a:gridCol w="4978399">
                  <a:extLst>
                    <a:ext uri="{9D8B030D-6E8A-4147-A177-3AD203B41FA5}">
                      <a16:colId xmlns:a16="http://schemas.microsoft.com/office/drawing/2014/main" val="1775178420"/>
                    </a:ext>
                  </a:extLst>
                </a:gridCol>
              </a:tblGrid>
              <a:tr h="1270346">
                <a:tc>
                  <a:txBody>
                    <a:bodyPr/>
                    <a:lstStyle/>
                    <a:p>
                      <a:r>
                        <a:rPr lang="tr-TR" sz="2800" b="1" dirty="0">
                          <a:effectLst/>
                          <a:latin typeface="Bell MT" panose="02020503060305020303" pitchFamily="18" charset="0"/>
                        </a:rPr>
                        <a:t>KA152</a:t>
                      </a:r>
                      <a:r>
                        <a:rPr lang="tr-TR" sz="2800" dirty="0">
                          <a:effectLst/>
                          <a:latin typeface="Bell MT" panose="02020503060305020303" pitchFamily="18" charset="0"/>
                        </a:rPr>
                        <a:t>-YOU</a:t>
                      </a:r>
                    </a:p>
                  </a:txBody>
                  <a:tcPr marL="95250" marR="95250" marT="76200" marB="76200" anchor="ctr"/>
                </a:tc>
                <a:tc>
                  <a:txBody>
                    <a:bodyPr/>
                    <a:lstStyle/>
                    <a:p>
                      <a:r>
                        <a:rPr lang="da-DK" sz="2800" dirty="0">
                          <a:effectLst/>
                          <a:latin typeface="Bell MT" panose="02020503060305020303" pitchFamily="18" charset="0"/>
                        </a:rPr>
                        <a:t>20 Şubat </a:t>
                      </a:r>
                      <a:r>
                        <a:rPr lang="da-DK" sz="2800" b="1" dirty="0">
                          <a:effectLst/>
                          <a:latin typeface="Bell MT" panose="02020503060305020303" pitchFamily="18" charset="0"/>
                        </a:rPr>
                        <a:t>2024</a:t>
                      </a:r>
                      <a:r>
                        <a:rPr lang="da-DK" sz="2800" dirty="0">
                          <a:effectLst/>
                          <a:latin typeface="Bell MT" panose="02020503060305020303" pitchFamily="18" charset="0"/>
                        </a:rPr>
                        <a:t>/1 Ekim </a:t>
                      </a:r>
                      <a:r>
                        <a:rPr lang="da-DK" sz="2800" b="1" dirty="0">
                          <a:effectLst/>
                          <a:latin typeface="Bell MT" panose="02020503060305020303" pitchFamily="18" charset="0"/>
                        </a:rPr>
                        <a:t>2024</a:t>
                      </a:r>
                      <a:endParaRPr lang="da-DK" sz="2800" dirty="0">
                        <a:effectLst/>
                        <a:latin typeface="Bell MT" panose="02020503060305020303" pitchFamily="18" charset="0"/>
                      </a:endParaRPr>
                    </a:p>
                  </a:txBody>
                  <a:tcPr marL="95250" marR="95250" marT="76200" marB="76200" anchor="ctr"/>
                </a:tc>
                <a:extLst>
                  <a:ext uri="{0D108BD9-81ED-4DB2-BD59-A6C34878D82A}">
                    <a16:rowId xmlns:a16="http://schemas.microsoft.com/office/drawing/2014/main" val="1541315010"/>
                  </a:ext>
                </a:extLst>
              </a:tr>
            </a:tbl>
          </a:graphicData>
        </a:graphic>
      </p:graphicFrame>
    </p:spTree>
    <p:extLst>
      <p:ext uri="{BB962C8B-B14F-4D97-AF65-F5344CB8AC3E}">
        <p14:creationId xmlns:p14="http://schemas.microsoft.com/office/powerpoint/2010/main" val="4286774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64DE6D7B-F789-4D86-B1A4-6AD4A74B2A5E}"/>
              </a:ext>
            </a:extLst>
          </p:cNvPr>
          <p:cNvSpPr>
            <a:spLocks noGrp="1"/>
          </p:cNvSpPr>
          <p:nvPr>
            <p:ph type="title"/>
          </p:nvPr>
        </p:nvSpPr>
        <p:spPr>
          <a:xfrm>
            <a:off x="838200" y="1550504"/>
            <a:ext cx="10515600" cy="3962400"/>
          </a:xfrm>
        </p:spPr>
        <p:txBody>
          <a:bodyPr/>
          <a:lstStyle/>
          <a:p>
            <a:pPr algn="ctr"/>
            <a:r>
              <a:rPr lang="en-US" sz="6600" b="1" kern="0" dirty="0">
                <a:solidFill>
                  <a:srgbClr val="FF0000"/>
                </a:solidFill>
                <a:effectLst/>
                <a:latin typeface="Bell MT" panose="02020503060305020303" pitchFamily="18" charset="0"/>
                <a:ea typeface="Calibri" panose="020F0502020204030204" pitchFamily="34" charset="0"/>
              </a:rPr>
              <a:t>FAYDALI KAYNAKLAR</a:t>
            </a:r>
            <a:br>
              <a:rPr lang="tr-TR" sz="1800" b="1" kern="0" dirty="0">
                <a:solidFill>
                  <a:srgbClr val="000000"/>
                </a:solidFill>
                <a:effectLst/>
                <a:latin typeface="Calibri" panose="020F0502020204030204" pitchFamily="34" charset="0"/>
                <a:ea typeface="Calibri" panose="020F0502020204030204" pitchFamily="34" charset="0"/>
              </a:rPr>
            </a:br>
            <a:endParaRPr lang="tr-TR" dirty="0"/>
          </a:p>
        </p:txBody>
      </p:sp>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12"/>
          </p:nvPr>
        </p:nvSpPr>
        <p:spPr/>
        <p:txBody>
          <a:bodyPr/>
          <a:lstStyle/>
          <a:p>
            <a:fld id="{2C5FD505-0640-4297-96C3-CE09E46F03BF}" type="slidenum">
              <a:rPr lang="tr-TR" smtClean="0"/>
              <a:t>43</a:t>
            </a:fld>
            <a:endParaRPr lang="tr-T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pic>
        <p:nvPicPr>
          <p:cNvPr id="11" name="Picture 2" descr="E:\002-KIMS BUSINESS\007-02-MaxPPT-Contents\150811-\노트.png">
            <a:extLst>
              <a:ext uri="{FF2B5EF4-FFF2-40B4-BE49-F238E27FC236}">
                <a16:creationId xmlns:a16="http://schemas.microsoft.com/office/drawing/2014/main" id="{74BD0034-6830-4F18-B311-CECE0A0E0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171" y="2926761"/>
            <a:ext cx="4462690" cy="310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01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4294967295"/>
          </p:nvPr>
        </p:nvSpPr>
        <p:spPr>
          <a:xfrm>
            <a:off x="9448800" y="6356350"/>
            <a:ext cx="2743200" cy="365125"/>
          </a:xfrm>
          <a:prstGeom prst="rect">
            <a:avLst/>
          </a:prstGeom>
        </p:spPr>
        <p:txBody>
          <a:bodyPr/>
          <a:lstStyle/>
          <a:p>
            <a:fld id="{2C5FD505-0640-4297-96C3-CE09E46F03BF}" type="slidenum">
              <a:rPr lang="tr-TR" smtClean="0"/>
              <a:t>44</a:t>
            </a:fld>
            <a:endParaRPr lang="tr-TR"/>
          </a:p>
        </p:txBody>
      </p:sp>
      <p:sp>
        <p:nvSpPr>
          <p:cNvPr id="4" name="Başlık 3">
            <a:extLst>
              <a:ext uri="{FF2B5EF4-FFF2-40B4-BE49-F238E27FC236}">
                <a16:creationId xmlns:a16="http://schemas.microsoft.com/office/drawing/2014/main" id="{DD75A85D-DC9F-43B3-B512-F783F2CABED3}"/>
              </a:ext>
            </a:extLst>
          </p:cNvPr>
          <p:cNvSpPr>
            <a:spLocks noGrp="1"/>
          </p:cNvSpPr>
          <p:nvPr>
            <p:ph type="ctrTitle" idx="4294967295"/>
          </p:nvPr>
        </p:nvSpPr>
        <p:spPr>
          <a:xfrm>
            <a:off x="0" y="371475"/>
            <a:ext cx="9766300" cy="939800"/>
          </a:xfrm>
          <a:prstGeom prst="rect">
            <a:avLst/>
          </a:prstGeom>
        </p:spPr>
        <p:txBody>
          <a:bodyPr/>
          <a:lstStyle/>
          <a:p>
            <a:pPr algn="l"/>
            <a:r>
              <a:rPr lang="tr-TR" sz="44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       </a:t>
            </a:r>
            <a:r>
              <a:rPr lang="en-US" sz="44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Avrupa</a:t>
            </a:r>
            <a:r>
              <a:rPr lang="en-US" sz="44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 </a:t>
            </a:r>
            <a:r>
              <a:rPr lang="en-US" sz="44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Daya</a:t>
            </a:r>
            <a:r>
              <a:rPr lang="tr-TR" sz="4400" b="1" u="none" strike="noStrike" dirty="0" err="1">
                <a:solidFill>
                  <a:srgbClr val="FF0000"/>
                </a:solidFill>
                <a:effectLst/>
                <a:uFill>
                  <a:solidFill>
                    <a:srgbClr val="000000"/>
                  </a:solidFill>
                </a:uFill>
                <a:latin typeface="Bell MT" panose="02020503060305020303" pitchFamily="18" charset="0"/>
                <a:ea typeface="Calibri" panose="020F0502020204030204" pitchFamily="34" charset="0"/>
              </a:rPr>
              <a:t>nı</a:t>
            </a:r>
            <a:r>
              <a:rPr lang="tr-TR" b="1" dirty="0" err="1">
                <a:solidFill>
                  <a:srgbClr val="FF0000"/>
                </a:solidFill>
                <a:uFill>
                  <a:solidFill>
                    <a:srgbClr val="000000"/>
                  </a:solidFill>
                </a:uFill>
                <a:latin typeface="Bell MT" panose="02020503060305020303" pitchFamily="18" charset="0"/>
                <a:ea typeface="Calibri" panose="020F0502020204030204" pitchFamily="34" charset="0"/>
              </a:rPr>
              <a:t>ş</a:t>
            </a:r>
            <a:r>
              <a:rPr lang="en-US" sz="44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ma Program</a:t>
            </a:r>
            <a:r>
              <a:rPr lang="tr-TR" sz="44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ı</a:t>
            </a:r>
            <a:r>
              <a:rPr lang="en-US" sz="4400" b="1" u="none" strike="noStrike" dirty="0">
                <a:solidFill>
                  <a:srgbClr val="FF0000"/>
                </a:solidFill>
                <a:effectLst/>
                <a:uFill>
                  <a:solidFill>
                    <a:srgbClr val="000000"/>
                  </a:solidFill>
                </a:uFill>
                <a:latin typeface="Bell MT" panose="02020503060305020303" pitchFamily="18" charset="0"/>
                <a:ea typeface="Calibri" panose="020F0502020204030204" pitchFamily="34" charset="0"/>
              </a:rPr>
              <a:t>(Esc)</a:t>
            </a:r>
            <a:br>
              <a:rPr lang="tr-TR" sz="4400" b="1" u="sng" dirty="0">
                <a:solidFill>
                  <a:srgbClr val="FF0000"/>
                </a:solidFill>
                <a:effectLst/>
                <a:uFill>
                  <a:solidFill>
                    <a:srgbClr val="000000"/>
                  </a:solidFill>
                </a:uFill>
                <a:latin typeface="Bell MT" panose="02020503060305020303" pitchFamily="18" charset="0"/>
                <a:ea typeface="Calibri" panose="020F0502020204030204" pitchFamily="34" charset="0"/>
              </a:rPr>
            </a:br>
            <a:endParaRPr lang="tr-TR" sz="4400" dirty="0">
              <a:solidFill>
                <a:srgbClr val="FF0000"/>
              </a:solidFill>
              <a:latin typeface="Bell MT" panose="02020503060305020303" pitchFamily="18" charset="0"/>
            </a:endParaRP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pic>
        <p:nvPicPr>
          <p:cNvPr id="11266" name="Picture 277762">
            <a:extLst>
              <a:ext uri="{FF2B5EF4-FFF2-40B4-BE49-F238E27FC236}">
                <a16:creationId xmlns:a16="http://schemas.microsoft.com/office/drawing/2014/main" id="{3461DF6E-F322-434B-97C7-3FCA4DE04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71" y="1311965"/>
            <a:ext cx="8598626" cy="21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a:extLst>
              <a:ext uri="{FF2B5EF4-FFF2-40B4-BE49-F238E27FC236}">
                <a16:creationId xmlns:a16="http://schemas.microsoft.com/office/drawing/2014/main" id="{49C1F4CD-092A-4E13-8920-E5949C42950E}"/>
              </a:ext>
            </a:extLst>
          </p:cNvPr>
          <p:cNvSpPr txBox="1"/>
          <p:nvPr/>
        </p:nvSpPr>
        <p:spPr>
          <a:xfrm rot="10800000" flipV="1">
            <a:off x="424070" y="3578146"/>
            <a:ext cx="9024730" cy="1200329"/>
          </a:xfrm>
          <a:prstGeom prst="rect">
            <a:avLst/>
          </a:prstGeom>
          <a:noFill/>
        </p:spPr>
        <p:txBody>
          <a:bodyPr wrap="square">
            <a:spAutoFit/>
          </a:bodyPr>
          <a:lstStyle/>
          <a:p>
            <a:r>
              <a:rPr lang="en-US" sz="3600" b="1" dirty="0">
                <a:solidFill>
                  <a:srgbClr val="20699D"/>
                </a:solidFill>
                <a:effectLst/>
                <a:latin typeface="Bell MT" panose="02020503060305020303" pitchFamily="18" charset="0"/>
                <a:ea typeface="Calibri" panose="020F0502020204030204" pitchFamily="34" charset="0"/>
              </a:rPr>
              <a:t>TÜRKİYE ULUSAL AJANSI</a:t>
            </a:r>
            <a:r>
              <a:rPr lang="tr-TR" sz="3600" b="1" dirty="0">
                <a:solidFill>
                  <a:srgbClr val="20699D"/>
                </a:solidFill>
                <a:effectLst/>
                <a:latin typeface="Bell MT" panose="02020503060305020303" pitchFamily="18" charset="0"/>
                <a:ea typeface="Calibri" panose="020F0502020204030204" pitchFamily="34" charset="0"/>
              </a:rPr>
              <a:t>  https://www.ua.gov.tr/</a:t>
            </a:r>
            <a:endParaRPr lang="tr-TR" sz="3600" b="1" dirty="0">
              <a:solidFill>
                <a:srgbClr val="20699D"/>
              </a:solidFill>
              <a:latin typeface="Bell MT" panose="02020503060305020303" pitchFamily="18" charset="0"/>
            </a:endParaRPr>
          </a:p>
        </p:txBody>
      </p:sp>
      <p:pic>
        <p:nvPicPr>
          <p:cNvPr id="11267" name="Picture 277774">
            <a:extLst>
              <a:ext uri="{FF2B5EF4-FFF2-40B4-BE49-F238E27FC236}">
                <a16:creationId xmlns:a16="http://schemas.microsoft.com/office/drawing/2014/main" id="{B43FA4DE-76AF-456A-8D8A-827FB2831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55821"/>
            <a:ext cx="5340627" cy="218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24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3BEBFCA-A653-4530-B6A9-11CA4DB2119C}"/>
              </a:ext>
            </a:extLst>
          </p:cNvPr>
          <p:cNvSpPr>
            <a:spLocks noGrp="1"/>
          </p:cNvSpPr>
          <p:nvPr>
            <p:ph type="sldNum" sz="quarter" idx="4294967295"/>
          </p:nvPr>
        </p:nvSpPr>
        <p:spPr>
          <a:xfrm>
            <a:off x="9448800" y="6356350"/>
            <a:ext cx="2743200" cy="365125"/>
          </a:xfrm>
          <a:prstGeom prst="rect">
            <a:avLst/>
          </a:prstGeom>
        </p:spPr>
        <p:txBody>
          <a:bodyPr/>
          <a:lstStyle/>
          <a:p>
            <a:fld id="{2C5FD505-0640-4297-96C3-CE09E46F03BF}" type="slidenum">
              <a:rPr lang="tr-TR" smtClean="0"/>
              <a:t>45</a:t>
            </a:fld>
            <a:endParaRPr lang="tr-TR"/>
          </a:p>
        </p:txBody>
      </p:sp>
      <p:sp>
        <p:nvSpPr>
          <p:cNvPr id="4" name="Başlık 3">
            <a:extLst>
              <a:ext uri="{FF2B5EF4-FFF2-40B4-BE49-F238E27FC236}">
                <a16:creationId xmlns:a16="http://schemas.microsoft.com/office/drawing/2014/main" id="{F4F35A0A-425F-468D-B662-836CE41F7CE2}"/>
              </a:ext>
            </a:extLst>
          </p:cNvPr>
          <p:cNvSpPr>
            <a:spLocks noGrp="1"/>
          </p:cNvSpPr>
          <p:nvPr>
            <p:ph type="ctrTitle" idx="4294967295"/>
          </p:nvPr>
        </p:nvSpPr>
        <p:spPr>
          <a:xfrm>
            <a:off x="1232452" y="331788"/>
            <a:ext cx="7911548" cy="1268412"/>
          </a:xfrm>
          <a:prstGeom prst="rect">
            <a:avLst/>
          </a:prstGeom>
        </p:spPr>
        <p:txBody>
          <a:bodyPr/>
          <a:lstStyle/>
          <a:p>
            <a:pPr algn="l"/>
            <a:r>
              <a:rPr lang="en-US" sz="4000" u="sng" dirty="0">
                <a:solidFill>
                  <a:srgbClr val="FF0000"/>
                </a:solidFill>
                <a:effectLst/>
                <a:uFill>
                  <a:solidFill>
                    <a:srgbClr val="000000"/>
                  </a:solidFill>
                </a:uFill>
                <a:latin typeface="Bell MT" panose="02020503060305020303" pitchFamily="18" charset="0"/>
                <a:ea typeface="Calibri" panose="020F0502020204030204" pitchFamily="34" charset="0"/>
              </a:rPr>
              <a:t>Erasmus+ </a:t>
            </a:r>
            <a:r>
              <a:rPr lang="en-US" sz="4000" u="sng" dirty="0" err="1">
                <a:solidFill>
                  <a:srgbClr val="FF0000"/>
                </a:solidFill>
                <a:effectLst/>
                <a:uFill>
                  <a:solidFill>
                    <a:srgbClr val="000000"/>
                  </a:solidFill>
                </a:uFill>
                <a:latin typeface="Bell MT" panose="02020503060305020303" pitchFamily="18" charset="0"/>
                <a:ea typeface="Calibri" panose="020F0502020204030204" pitchFamily="34" charset="0"/>
              </a:rPr>
              <a:t>Proje</a:t>
            </a:r>
            <a:r>
              <a:rPr lang="en-US" sz="4000" u="sng" dirty="0">
                <a:solidFill>
                  <a:srgbClr val="FF0000"/>
                </a:solidFill>
                <a:effectLst/>
                <a:uFill>
                  <a:solidFill>
                    <a:srgbClr val="000000"/>
                  </a:solidFill>
                </a:uFill>
                <a:latin typeface="Bell MT" panose="02020503060305020303" pitchFamily="18" charset="0"/>
                <a:ea typeface="Calibri" panose="020F0502020204030204" pitchFamily="34" charset="0"/>
              </a:rPr>
              <a:t> </a:t>
            </a:r>
            <a:r>
              <a:rPr lang="en-US" sz="4000" u="sng" dirty="0" err="1">
                <a:solidFill>
                  <a:srgbClr val="FF0000"/>
                </a:solidFill>
                <a:effectLst/>
                <a:uFill>
                  <a:solidFill>
                    <a:srgbClr val="000000"/>
                  </a:solidFill>
                </a:uFill>
                <a:latin typeface="Bell MT" panose="02020503060305020303" pitchFamily="18" charset="0"/>
                <a:ea typeface="Calibri" panose="020F0502020204030204" pitchFamily="34" charset="0"/>
              </a:rPr>
              <a:t>Sonuçlar</a:t>
            </a:r>
            <a:r>
              <a:rPr lang="tr-TR" sz="4000" u="sng" dirty="0">
                <a:solidFill>
                  <a:srgbClr val="FF0000"/>
                </a:solidFill>
                <a:effectLst/>
                <a:uFill>
                  <a:solidFill>
                    <a:srgbClr val="000000"/>
                  </a:solidFill>
                </a:uFill>
                <a:latin typeface="Bell MT" panose="02020503060305020303" pitchFamily="18" charset="0"/>
                <a:ea typeface="Calibri" panose="020F0502020204030204" pitchFamily="34" charset="0"/>
              </a:rPr>
              <a:t>ı</a:t>
            </a:r>
            <a:r>
              <a:rPr lang="en-US" sz="4000" u="sng" dirty="0">
                <a:solidFill>
                  <a:srgbClr val="FF0000"/>
                </a:solidFill>
                <a:effectLst/>
                <a:uFill>
                  <a:solidFill>
                    <a:srgbClr val="000000"/>
                  </a:solidFill>
                </a:uFill>
                <a:latin typeface="Bell MT" panose="02020503060305020303" pitchFamily="18" charset="0"/>
                <a:ea typeface="Calibri" panose="020F0502020204030204" pitchFamily="34" charset="0"/>
              </a:rPr>
              <a:t> </a:t>
            </a:r>
            <a:r>
              <a:rPr lang="en-US" sz="4000" u="sng" dirty="0" err="1">
                <a:solidFill>
                  <a:srgbClr val="FF0000"/>
                </a:solidFill>
                <a:effectLst/>
                <a:uFill>
                  <a:solidFill>
                    <a:srgbClr val="000000"/>
                  </a:solidFill>
                </a:uFill>
                <a:latin typeface="Bell MT" panose="02020503060305020303" pitchFamily="18" charset="0"/>
                <a:ea typeface="Calibri" panose="020F0502020204030204" pitchFamily="34" charset="0"/>
              </a:rPr>
              <a:t>Platf</a:t>
            </a:r>
            <a:r>
              <a:rPr lang="en-US" sz="4000" dirty="0" err="1">
                <a:solidFill>
                  <a:srgbClr val="FF0000"/>
                </a:solidFill>
                <a:effectLst/>
                <a:latin typeface="Bell MT" panose="02020503060305020303" pitchFamily="18" charset="0"/>
                <a:ea typeface="Calibri" panose="020F0502020204030204" pitchFamily="34" charset="0"/>
              </a:rPr>
              <a:t>ormu</a:t>
            </a:r>
            <a:br>
              <a:rPr lang="tr-TR" sz="1800" dirty="0">
                <a:solidFill>
                  <a:srgbClr val="FF0000"/>
                </a:solidFill>
                <a:effectLst/>
                <a:latin typeface="Calibri" panose="020F0502020204030204" pitchFamily="34" charset="0"/>
                <a:ea typeface="Calibri" panose="020F0502020204030204" pitchFamily="34" charset="0"/>
              </a:rPr>
            </a:br>
            <a:endParaRPr lang="tr-TR" dirty="0">
              <a:solidFill>
                <a:srgbClr val="FF0000"/>
              </a:solidFill>
            </a:endParaRPr>
          </a:p>
        </p:txBody>
      </p:sp>
      <p:pic>
        <p:nvPicPr>
          <p:cNvPr id="3" name="İçerik Yer Tutucusu 4">
            <a:extLst>
              <a:ext uri="{FF2B5EF4-FFF2-40B4-BE49-F238E27FC236}">
                <a16:creationId xmlns:a16="http://schemas.microsoft.com/office/drawing/2014/main" id="{9B4A9750-8C2B-43B9-8790-CFDD1683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pic>
        <p:nvPicPr>
          <p:cNvPr id="10242" name="Picture 277758">
            <a:extLst>
              <a:ext uri="{FF2B5EF4-FFF2-40B4-BE49-F238E27FC236}">
                <a16:creationId xmlns:a16="http://schemas.microsoft.com/office/drawing/2014/main" id="{2863FDFE-640D-4375-8EB7-56A084378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60" y="1139756"/>
            <a:ext cx="10661102" cy="538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215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0520" y="306530"/>
            <a:ext cx="9292577" cy="1320800"/>
          </a:xfrm>
        </p:spPr>
        <p:txBody>
          <a:bodyPr>
            <a:normAutofit/>
          </a:bodyPr>
          <a:lstStyle/>
          <a:p>
            <a:pPr algn="ctr"/>
            <a:r>
              <a:rPr lang="tr-TR" sz="3200" b="1" dirty="0">
                <a:solidFill>
                  <a:schemeClr val="accent1">
                    <a:lumMod val="75000"/>
                  </a:schemeClr>
                </a:solidFill>
                <a:latin typeface="Calibri" panose="020F0502020204030204" pitchFamily="34" charset="0"/>
                <a:cs typeface="Calibri" panose="020F0502020204030204" pitchFamily="34" charset="0"/>
              </a:rPr>
              <a:t>SOSYAL MEDYADA AB EĞİTİM PROGRAMLARI VE PROJELER OFİSİ</a:t>
            </a:r>
          </a:p>
        </p:txBody>
      </p:sp>
      <p:pic>
        <p:nvPicPr>
          <p:cNvPr id="1028" name="Picture 4" descr="Twitter rebrands as X with &quot;art deco&quo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833" y="2235018"/>
            <a:ext cx="895449" cy="895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sya:Instagram logo 2022.svg - Vikipe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119" y="2145244"/>
            <a:ext cx="953729" cy="9537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tube Logo PNGs for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80" y="3788822"/>
            <a:ext cx="1525067" cy="1525067"/>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254447" y="2285685"/>
            <a:ext cx="3262506" cy="830997"/>
          </a:xfrm>
          <a:prstGeom prst="rect">
            <a:avLst/>
          </a:prstGeom>
          <a:noFill/>
        </p:spPr>
        <p:txBody>
          <a:bodyPr wrap="square" rtlCol="0">
            <a:spAutoFit/>
          </a:bodyPr>
          <a:lstStyle/>
          <a:p>
            <a:r>
              <a:rPr lang="tr-TR" sz="2400" b="1" dirty="0">
                <a:latin typeface="Calibri" panose="020F0502020204030204" pitchFamily="34" charset="0"/>
                <a:cs typeface="Calibri" panose="020F0502020204030204" pitchFamily="34" charset="0"/>
              </a:rPr>
              <a:t>Ankara </a:t>
            </a:r>
            <a:r>
              <a:rPr lang="tr-TR" sz="2400" b="1" dirty="0" err="1">
                <a:latin typeface="Calibri" panose="020F0502020204030204" pitchFamily="34" charset="0"/>
                <a:cs typeface="Calibri" panose="020F0502020204030204" pitchFamily="34" charset="0"/>
              </a:rPr>
              <a:t>Uni</a:t>
            </a:r>
            <a:r>
              <a:rPr lang="tr-TR" sz="2400" b="1" dirty="0">
                <a:latin typeface="Calibri" panose="020F0502020204030204" pitchFamily="34" charset="0"/>
                <a:cs typeface="Calibri" panose="020F0502020204030204" pitchFamily="34" charset="0"/>
              </a:rPr>
              <a:t> EU</a:t>
            </a:r>
          </a:p>
          <a:p>
            <a:r>
              <a:rPr lang="tr-TR" sz="2400" b="1" dirty="0">
                <a:latin typeface="Calibri" panose="020F0502020204030204" pitchFamily="34" charset="0"/>
                <a:cs typeface="Calibri" panose="020F0502020204030204" pitchFamily="34" charset="0"/>
              </a:rPr>
              <a:t>@</a:t>
            </a:r>
            <a:r>
              <a:rPr lang="tr-TR" sz="2400" b="1" dirty="0" err="1">
                <a:latin typeface="Calibri" panose="020F0502020204030204" pitchFamily="34" charset="0"/>
                <a:cs typeface="Calibri" panose="020F0502020204030204" pitchFamily="34" charset="0"/>
              </a:rPr>
              <a:t>ankara_uni</a:t>
            </a:r>
            <a:endParaRPr lang="tr-TR" sz="2400" b="1" dirty="0">
              <a:latin typeface="Calibri" panose="020F0502020204030204" pitchFamily="34" charset="0"/>
              <a:cs typeface="Calibri" panose="020F0502020204030204" pitchFamily="34" charset="0"/>
            </a:endParaRPr>
          </a:p>
        </p:txBody>
      </p:sp>
      <p:sp>
        <p:nvSpPr>
          <p:cNvPr id="12" name="Metin kutusu 11"/>
          <p:cNvSpPr txBox="1"/>
          <p:nvPr/>
        </p:nvSpPr>
        <p:spPr>
          <a:xfrm>
            <a:off x="7383014" y="2206610"/>
            <a:ext cx="3262506" cy="830997"/>
          </a:xfrm>
          <a:prstGeom prst="rect">
            <a:avLst/>
          </a:prstGeom>
          <a:noFill/>
        </p:spPr>
        <p:txBody>
          <a:bodyPr wrap="square" rtlCol="0">
            <a:spAutoFit/>
          </a:bodyPr>
          <a:lstStyle/>
          <a:p>
            <a:r>
              <a:rPr lang="tr-TR" sz="2400" b="1" dirty="0">
                <a:latin typeface="Calibri" panose="020F0502020204030204" pitchFamily="34" charset="0"/>
                <a:cs typeface="Calibri" panose="020F0502020204030204" pitchFamily="34" charset="0"/>
              </a:rPr>
              <a:t>Ankara </a:t>
            </a:r>
            <a:r>
              <a:rPr lang="tr-TR" sz="2400" b="1" dirty="0" err="1">
                <a:latin typeface="Calibri" panose="020F0502020204030204" pitchFamily="34" charset="0"/>
                <a:cs typeface="Calibri" panose="020F0502020204030204" pitchFamily="34" charset="0"/>
              </a:rPr>
              <a:t>Uni</a:t>
            </a:r>
            <a:r>
              <a:rPr lang="tr-TR" sz="2400" b="1" dirty="0">
                <a:latin typeface="Calibri" panose="020F0502020204030204" pitchFamily="34" charset="0"/>
                <a:cs typeface="Calibri" panose="020F0502020204030204" pitchFamily="34" charset="0"/>
              </a:rPr>
              <a:t> EU</a:t>
            </a:r>
          </a:p>
          <a:p>
            <a:r>
              <a:rPr lang="tr-TR" sz="2400" b="1" dirty="0" err="1">
                <a:latin typeface="Calibri" panose="020F0502020204030204" pitchFamily="34" charset="0"/>
                <a:cs typeface="Calibri" panose="020F0502020204030204" pitchFamily="34" charset="0"/>
              </a:rPr>
              <a:t>ankaraunieu</a:t>
            </a:r>
            <a:endParaRPr lang="tr-TR" sz="2400" b="1" dirty="0">
              <a:latin typeface="Calibri" panose="020F0502020204030204" pitchFamily="34" charset="0"/>
              <a:cs typeface="Calibri" panose="020F0502020204030204" pitchFamily="34" charset="0"/>
            </a:endParaRPr>
          </a:p>
        </p:txBody>
      </p:sp>
      <p:sp>
        <p:nvSpPr>
          <p:cNvPr id="13" name="Metin kutusu 12"/>
          <p:cNvSpPr txBox="1"/>
          <p:nvPr/>
        </p:nvSpPr>
        <p:spPr>
          <a:xfrm>
            <a:off x="2254447" y="4135856"/>
            <a:ext cx="5003695" cy="461665"/>
          </a:xfrm>
          <a:prstGeom prst="rect">
            <a:avLst/>
          </a:prstGeom>
          <a:noFill/>
        </p:spPr>
        <p:txBody>
          <a:bodyPr wrap="square" rtlCol="0">
            <a:spAutoFit/>
          </a:bodyPr>
          <a:lstStyle/>
          <a:p>
            <a:r>
              <a:rPr lang="tr-TR" sz="2400" b="1" dirty="0">
                <a:latin typeface="Calibri" panose="020F0502020204030204" pitchFamily="34" charset="0"/>
                <a:cs typeface="Calibri" panose="020F0502020204030204" pitchFamily="34" charset="0"/>
              </a:rPr>
              <a:t>Ankara </a:t>
            </a:r>
            <a:r>
              <a:rPr lang="tr-TR" sz="2400" b="1" dirty="0" err="1">
                <a:latin typeface="Calibri" panose="020F0502020204030204" pitchFamily="34" charset="0"/>
                <a:cs typeface="Calibri" panose="020F0502020204030204" pitchFamily="34" charset="0"/>
              </a:rPr>
              <a:t>Uni</a:t>
            </a:r>
            <a:r>
              <a:rPr lang="tr-TR" sz="2400" b="1" dirty="0">
                <a:latin typeface="Calibri" panose="020F0502020204030204" pitchFamily="34" charset="0"/>
                <a:cs typeface="Calibri" panose="020F0502020204030204" pitchFamily="34" charset="0"/>
              </a:rPr>
              <a:t> EU</a:t>
            </a:r>
          </a:p>
        </p:txBody>
      </p:sp>
      <p:pic>
        <p:nvPicPr>
          <p:cNvPr id="1038" name="Picture 14" descr="Mail Stockio Lineal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119" y="3952446"/>
            <a:ext cx="998036" cy="998036"/>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7383014" y="4035965"/>
            <a:ext cx="3262506" cy="461665"/>
          </a:xfrm>
          <a:prstGeom prst="rect">
            <a:avLst/>
          </a:prstGeom>
          <a:noFill/>
        </p:spPr>
        <p:txBody>
          <a:bodyPr wrap="square" rtlCol="0">
            <a:spAutoFit/>
          </a:bodyPr>
          <a:lstStyle/>
          <a:p>
            <a:r>
              <a:rPr lang="tr-TR" sz="2400" b="1" dirty="0">
                <a:latin typeface="Calibri" panose="020F0502020204030204" pitchFamily="34" charset="0"/>
                <a:cs typeface="Calibri" panose="020F0502020204030204" pitchFamily="34" charset="0"/>
              </a:rPr>
              <a:t>erasmus@ankara.edu.tr</a:t>
            </a:r>
          </a:p>
        </p:txBody>
      </p:sp>
    </p:spTree>
    <p:extLst>
      <p:ext uri="{BB962C8B-B14F-4D97-AF65-F5344CB8AC3E}">
        <p14:creationId xmlns:p14="http://schemas.microsoft.com/office/powerpoint/2010/main" val="3984688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0AA1F93-1800-E4BB-BDB3-FC729EE37980}"/>
              </a:ext>
            </a:extLst>
          </p:cNvPr>
          <p:cNvPicPr>
            <a:picLocks noChangeAspect="1"/>
          </p:cNvPicPr>
          <p:nvPr/>
        </p:nvPicPr>
        <p:blipFill>
          <a:blip r:embed="rId2"/>
          <a:stretch>
            <a:fillRect/>
          </a:stretch>
        </p:blipFill>
        <p:spPr>
          <a:xfrm>
            <a:off x="3235214" y="65930"/>
            <a:ext cx="5721572" cy="6792070"/>
          </a:xfrm>
          <a:prstGeom prst="rect">
            <a:avLst/>
          </a:prstGeom>
        </p:spPr>
      </p:pic>
    </p:spTree>
    <p:extLst>
      <p:ext uri="{BB962C8B-B14F-4D97-AF65-F5344CB8AC3E}">
        <p14:creationId xmlns:p14="http://schemas.microsoft.com/office/powerpoint/2010/main" val="1853115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386EB58-6A50-E4F6-5045-F178C5F0DF5B}"/>
              </a:ext>
            </a:extLst>
          </p:cNvPr>
          <p:cNvSpPr/>
          <p:nvPr/>
        </p:nvSpPr>
        <p:spPr>
          <a:xfrm>
            <a:off x="-42651" y="-10826"/>
            <a:ext cx="4128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highlight>
                <a:srgbClr val="EC5D62"/>
              </a:highlight>
            </a:endParaRPr>
          </a:p>
        </p:txBody>
      </p:sp>
      <p:sp>
        <p:nvSpPr>
          <p:cNvPr id="11" name="Text Placeholder 10">
            <a:extLst>
              <a:ext uri="{FF2B5EF4-FFF2-40B4-BE49-F238E27FC236}">
                <a16:creationId xmlns:a16="http://schemas.microsoft.com/office/drawing/2014/main" id="{BBD23ABA-4D5F-5434-4B88-FD8A9FD8D17F}"/>
              </a:ext>
            </a:extLst>
          </p:cNvPr>
          <p:cNvSpPr txBox="1">
            <a:spLocks/>
          </p:cNvSpPr>
          <p:nvPr/>
        </p:nvSpPr>
        <p:spPr>
          <a:xfrm>
            <a:off x="-20499" y="2873479"/>
            <a:ext cx="4468490" cy="285300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tr-TR" altLang="ko-KR" sz="4400" i="1" dirty="0">
                <a:effectLst>
                  <a:outerShdw blurRad="38100" dist="38100" dir="2700000" algn="tl">
                    <a:srgbClr val="000000">
                      <a:alpha val="43137"/>
                    </a:srgbClr>
                  </a:outerShdw>
                </a:effectLst>
                <a:cs typeface="Arial" pitchFamily="34" charset="0"/>
              </a:rPr>
              <a:t>Teşekkür ederim…</a:t>
            </a:r>
          </a:p>
          <a:p>
            <a:pPr marL="0" indent="0" algn="ctr">
              <a:lnSpc>
                <a:spcPct val="110000"/>
              </a:lnSpc>
              <a:buNone/>
            </a:pPr>
            <a:r>
              <a:rPr lang="tr-TR" altLang="ko-KR" sz="4400" i="1" dirty="0">
                <a:effectLst>
                  <a:outerShdw blurRad="38100" dist="38100" dir="2700000" algn="tl">
                    <a:srgbClr val="000000">
                      <a:alpha val="43137"/>
                    </a:srgbClr>
                  </a:outerShdw>
                </a:effectLst>
                <a:cs typeface="Arial" pitchFamily="34" charset="0"/>
              </a:rPr>
              <a:t>Filiz YALÇIN</a:t>
            </a:r>
          </a:p>
          <a:p>
            <a:pPr marL="0" indent="0" algn="ctr">
              <a:lnSpc>
                <a:spcPct val="110000"/>
              </a:lnSpc>
              <a:buNone/>
            </a:pPr>
            <a:r>
              <a:rPr lang="tr-TR" altLang="ko-KR" sz="2800" b="1" dirty="0" err="1">
                <a:effectLst>
                  <a:outerShdw blurRad="38100" dist="38100" dir="2700000" algn="tl">
                    <a:srgbClr val="000000">
                      <a:alpha val="43137"/>
                    </a:srgbClr>
                  </a:outerShdw>
                </a:effectLst>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yalcinfiliz3@gmail.com</a:t>
            </a:r>
            <a:endParaRPr lang="tr-TR" altLang="ko-KR" sz="28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marL="0" indent="0" algn="ctr">
              <a:lnSpc>
                <a:spcPct val="110000"/>
              </a:lnSpc>
              <a:buNone/>
            </a:pPr>
            <a:r>
              <a:rPr lang="tr-TR" altLang="ko-KR" b="1" i="1" dirty="0" err="1">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filizyalcinyoga</a:t>
            </a:r>
            <a:endParaRPr lang="en-US" altLang="ko-KR" b="1" i="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5" name="Metin kutusu 14">
            <a:extLst>
              <a:ext uri="{FF2B5EF4-FFF2-40B4-BE49-F238E27FC236}">
                <a16:creationId xmlns:a16="http://schemas.microsoft.com/office/drawing/2014/main" id="{6206F94D-93D6-E583-D489-8AF838DB6D61}"/>
              </a:ext>
            </a:extLst>
          </p:cNvPr>
          <p:cNvSpPr txBox="1"/>
          <p:nvPr/>
        </p:nvSpPr>
        <p:spPr>
          <a:xfrm>
            <a:off x="6007348" y="2873478"/>
            <a:ext cx="914400" cy="914400"/>
          </a:xfrm>
          <a:prstGeom prst="rect">
            <a:avLst/>
          </a:prstGeom>
          <a:noFill/>
        </p:spPr>
        <p:txBody>
          <a:bodyPr wrap="square" rtlCol="0">
            <a:spAutoFit/>
          </a:bodyPr>
          <a:lstStyle/>
          <a:p>
            <a:endParaRPr lang="tr-TR" dirty="0"/>
          </a:p>
        </p:txBody>
      </p:sp>
      <p:sp>
        <p:nvSpPr>
          <p:cNvPr id="33" name="Rectangle 7">
            <a:extLst>
              <a:ext uri="{FF2B5EF4-FFF2-40B4-BE49-F238E27FC236}">
                <a16:creationId xmlns:a16="http://schemas.microsoft.com/office/drawing/2014/main" id="{454532C0-797D-DB9B-BCA3-6E921B9C1245}"/>
              </a:ext>
            </a:extLst>
          </p:cNvPr>
          <p:cNvSpPr>
            <a:spLocks noChangeAspect="1"/>
          </p:cNvSpPr>
          <p:nvPr/>
        </p:nvSpPr>
        <p:spPr>
          <a:xfrm rot="3187113">
            <a:off x="10951128" y="3511629"/>
            <a:ext cx="72000" cy="14735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Parallelogram 15">
            <a:extLst>
              <a:ext uri="{FF2B5EF4-FFF2-40B4-BE49-F238E27FC236}">
                <a16:creationId xmlns:a16="http://schemas.microsoft.com/office/drawing/2014/main" id="{7924C9BF-A399-61A7-7A16-D17D180B1491}"/>
              </a:ext>
            </a:extLst>
          </p:cNvPr>
          <p:cNvSpPr>
            <a:spLocks noChangeAspect="1"/>
          </p:cNvSpPr>
          <p:nvPr/>
        </p:nvSpPr>
        <p:spPr>
          <a:xfrm rot="16503203">
            <a:off x="10999903" y="3169604"/>
            <a:ext cx="144000" cy="190503"/>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Rectangle 9">
            <a:extLst>
              <a:ext uri="{FF2B5EF4-FFF2-40B4-BE49-F238E27FC236}">
                <a16:creationId xmlns:a16="http://schemas.microsoft.com/office/drawing/2014/main" id="{90F1FDE6-3D84-112A-7087-59E48712E221}"/>
              </a:ext>
            </a:extLst>
          </p:cNvPr>
          <p:cNvSpPr>
            <a:spLocks noChangeAspect="1"/>
          </p:cNvSpPr>
          <p:nvPr/>
        </p:nvSpPr>
        <p:spPr>
          <a:xfrm rot="959347">
            <a:off x="10688217" y="3125643"/>
            <a:ext cx="144000" cy="14510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6" name="Grafik 35" descr="Bakım düz dolguyla">
            <a:extLst>
              <a:ext uri="{FF2B5EF4-FFF2-40B4-BE49-F238E27FC236}">
                <a16:creationId xmlns:a16="http://schemas.microsoft.com/office/drawing/2014/main" id="{E6CEBF1D-E652-AE34-D03C-FCD4EBC94E58}"/>
              </a:ext>
            </a:extLst>
          </p:cNvPr>
          <p:cNvPicPr preferRelativeResize="0">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01362">
            <a:off x="10590638" y="3404857"/>
            <a:ext cx="180000" cy="180000"/>
          </a:xfrm>
          <a:prstGeom prst="rect">
            <a:avLst/>
          </a:prstGeom>
        </p:spPr>
      </p:pic>
      <p:sp>
        <p:nvSpPr>
          <p:cNvPr id="37" name="Metin kutusu 36">
            <a:extLst>
              <a:ext uri="{FF2B5EF4-FFF2-40B4-BE49-F238E27FC236}">
                <a16:creationId xmlns:a16="http://schemas.microsoft.com/office/drawing/2014/main" id="{0402BC13-CDDC-7315-60F1-0B578FF4269A}"/>
              </a:ext>
            </a:extLst>
          </p:cNvPr>
          <p:cNvSpPr txBox="1"/>
          <p:nvPr/>
        </p:nvSpPr>
        <p:spPr>
          <a:xfrm rot="846146">
            <a:off x="9596096" y="2467166"/>
            <a:ext cx="322245" cy="276999"/>
          </a:xfrm>
          <a:prstGeom prst="rect">
            <a:avLst/>
          </a:prstGeom>
          <a:noFill/>
          <a:ln>
            <a:noFill/>
          </a:ln>
        </p:spPr>
        <p:txBody>
          <a:bodyPr wrap="square" rtlCol="0">
            <a:spAutoFit/>
          </a:bodyPr>
          <a:lstStyle/>
          <a:p>
            <a:r>
              <a:rPr lang="tr-TR" sz="1200" b="1" dirty="0">
                <a:solidFill>
                  <a:schemeClr val="bg1"/>
                </a:solidFill>
              </a:rPr>
              <a:t>P</a:t>
            </a:r>
            <a:endParaRPr lang="tr-TR" b="1" dirty="0">
              <a:solidFill>
                <a:schemeClr val="bg1"/>
              </a:solidFill>
            </a:endParaRPr>
          </a:p>
        </p:txBody>
      </p:sp>
      <p:sp>
        <p:nvSpPr>
          <p:cNvPr id="39" name="Metin kutusu 38">
            <a:extLst>
              <a:ext uri="{FF2B5EF4-FFF2-40B4-BE49-F238E27FC236}">
                <a16:creationId xmlns:a16="http://schemas.microsoft.com/office/drawing/2014/main" id="{89D5A163-77F2-CE73-7312-1DD29296A7F7}"/>
              </a:ext>
            </a:extLst>
          </p:cNvPr>
          <p:cNvSpPr txBox="1"/>
          <p:nvPr/>
        </p:nvSpPr>
        <p:spPr>
          <a:xfrm rot="846146">
            <a:off x="9802350" y="2899457"/>
            <a:ext cx="322245" cy="276999"/>
          </a:xfrm>
          <a:prstGeom prst="rect">
            <a:avLst/>
          </a:prstGeom>
          <a:noFill/>
          <a:ln>
            <a:noFill/>
          </a:ln>
        </p:spPr>
        <p:txBody>
          <a:bodyPr wrap="square" rtlCol="0">
            <a:spAutoFit/>
          </a:bodyPr>
          <a:lstStyle/>
          <a:p>
            <a:r>
              <a:rPr lang="tr-TR" sz="1200" b="1" dirty="0">
                <a:solidFill>
                  <a:schemeClr val="bg1"/>
                </a:solidFill>
              </a:rPr>
              <a:t>K</a:t>
            </a:r>
            <a:endParaRPr lang="tr-TR" b="1" dirty="0">
              <a:solidFill>
                <a:schemeClr val="bg1"/>
              </a:solidFill>
            </a:endParaRPr>
          </a:p>
        </p:txBody>
      </p:sp>
      <p:sp>
        <p:nvSpPr>
          <p:cNvPr id="41" name="Trapezoid 28">
            <a:extLst>
              <a:ext uri="{FF2B5EF4-FFF2-40B4-BE49-F238E27FC236}">
                <a16:creationId xmlns:a16="http://schemas.microsoft.com/office/drawing/2014/main" id="{60980D71-DF91-DD17-DEF3-945C93F36443}"/>
              </a:ext>
            </a:extLst>
          </p:cNvPr>
          <p:cNvSpPr>
            <a:spLocks noChangeAspect="1"/>
          </p:cNvSpPr>
          <p:nvPr/>
        </p:nvSpPr>
        <p:spPr>
          <a:xfrm rot="820149">
            <a:off x="10193317" y="4392235"/>
            <a:ext cx="148528" cy="18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Oval 25">
            <a:extLst>
              <a:ext uri="{FF2B5EF4-FFF2-40B4-BE49-F238E27FC236}">
                <a16:creationId xmlns:a16="http://schemas.microsoft.com/office/drawing/2014/main" id="{EA0363D3-3B40-E414-D85D-0934B5AB3040}"/>
              </a:ext>
            </a:extLst>
          </p:cNvPr>
          <p:cNvSpPr>
            <a:spLocks noChangeAspect="1"/>
          </p:cNvSpPr>
          <p:nvPr/>
        </p:nvSpPr>
        <p:spPr>
          <a:xfrm>
            <a:off x="8103280" y="3834896"/>
            <a:ext cx="144000" cy="14419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Rounded Rectangle 31">
            <a:extLst>
              <a:ext uri="{FF2B5EF4-FFF2-40B4-BE49-F238E27FC236}">
                <a16:creationId xmlns:a16="http://schemas.microsoft.com/office/drawing/2014/main" id="{ED85BBBA-DFAB-B4D2-6E90-6946C35E6B2C}"/>
              </a:ext>
            </a:extLst>
          </p:cNvPr>
          <p:cNvSpPr>
            <a:spLocks noChangeAspect="1"/>
          </p:cNvSpPr>
          <p:nvPr/>
        </p:nvSpPr>
        <p:spPr>
          <a:xfrm rot="941283">
            <a:off x="9541680" y="4166467"/>
            <a:ext cx="108000" cy="15355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Frame 1">
            <a:extLst>
              <a:ext uri="{FF2B5EF4-FFF2-40B4-BE49-F238E27FC236}">
                <a16:creationId xmlns:a16="http://schemas.microsoft.com/office/drawing/2014/main" id="{B09D0476-FF4E-C279-AECE-0B7991FAAA8E}"/>
              </a:ext>
            </a:extLst>
          </p:cNvPr>
          <p:cNvSpPr>
            <a:spLocks noChangeAspect="1"/>
          </p:cNvSpPr>
          <p:nvPr/>
        </p:nvSpPr>
        <p:spPr>
          <a:xfrm>
            <a:off x="7529550" y="3659954"/>
            <a:ext cx="108000" cy="151561"/>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solidFill>
              <a:effectLst/>
              <a:uLnTx/>
              <a:uFillTx/>
              <a:latin typeface="Arial"/>
              <a:ea typeface="Arial Unicode MS"/>
              <a:cs typeface="+mn-cs"/>
            </a:endParaRPr>
          </a:p>
        </p:txBody>
      </p:sp>
      <p:sp>
        <p:nvSpPr>
          <p:cNvPr id="47" name="Oval 1">
            <a:extLst>
              <a:ext uri="{FF2B5EF4-FFF2-40B4-BE49-F238E27FC236}">
                <a16:creationId xmlns:a16="http://schemas.microsoft.com/office/drawing/2014/main" id="{F7659B70-9ADE-0D1F-4589-2B98326E09CD}"/>
              </a:ext>
            </a:extLst>
          </p:cNvPr>
          <p:cNvSpPr>
            <a:spLocks noChangeAspect="1"/>
          </p:cNvSpPr>
          <p:nvPr/>
        </p:nvSpPr>
        <p:spPr>
          <a:xfrm rot="1182896">
            <a:off x="10786988" y="4897014"/>
            <a:ext cx="108000" cy="138026"/>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48" name="Rectangle 5">
            <a:extLst>
              <a:ext uri="{FF2B5EF4-FFF2-40B4-BE49-F238E27FC236}">
                <a16:creationId xmlns:a16="http://schemas.microsoft.com/office/drawing/2014/main" id="{B4BF28F6-900E-B4EA-0D8D-1304C651213C}"/>
              </a:ext>
            </a:extLst>
          </p:cNvPr>
          <p:cNvSpPr>
            <a:spLocks noChangeAspect="1"/>
          </p:cNvSpPr>
          <p:nvPr/>
        </p:nvSpPr>
        <p:spPr>
          <a:xfrm rot="940061">
            <a:off x="7758348" y="4014111"/>
            <a:ext cx="144000" cy="144086"/>
          </a:xfrm>
          <a:custGeom>
            <a:avLst/>
            <a:gdLst/>
            <a:ahLst/>
            <a:cxnLst/>
            <a:rect l="l" t="t" r="r" b="b"/>
            <a:pathLst>
              <a:path w="3944785" h="3947111">
                <a:moveTo>
                  <a:pt x="172192" y="3407667"/>
                </a:moveTo>
                <a:lnTo>
                  <a:pt x="3772592" y="3407667"/>
                </a:lnTo>
                <a:lnTo>
                  <a:pt x="3772592" y="3947111"/>
                </a:lnTo>
                <a:lnTo>
                  <a:pt x="172192" y="3947111"/>
                </a:lnTo>
                <a:close/>
                <a:moveTo>
                  <a:pt x="48006" y="2975619"/>
                </a:moveTo>
                <a:lnTo>
                  <a:pt x="3896779" y="2975619"/>
                </a:lnTo>
                <a:cubicBezTo>
                  <a:pt x="3923292" y="2975619"/>
                  <a:pt x="3944785" y="2997112"/>
                  <a:pt x="3944785" y="3023625"/>
                </a:cubicBezTo>
                <a:lnTo>
                  <a:pt x="3944785" y="3215645"/>
                </a:lnTo>
                <a:cubicBezTo>
                  <a:pt x="3944785" y="3242158"/>
                  <a:pt x="3923292" y="3263651"/>
                  <a:pt x="3896779" y="3263651"/>
                </a:cubicBezTo>
                <a:lnTo>
                  <a:pt x="48006" y="3263651"/>
                </a:lnTo>
                <a:cubicBezTo>
                  <a:pt x="21493" y="3263651"/>
                  <a:pt x="0" y="3242158"/>
                  <a:pt x="0" y="3215645"/>
                </a:cubicBezTo>
                <a:lnTo>
                  <a:pt x="0" y="3023625"/>
                </a:lnTo>
                <a:cubicBezTo>
                  <a:pt x="0" y="2997112"/>
                  <a:pt x="21493" y="2975619"/>
                  <a:pt x="48006" y="2975619"/>
                </a:cubicBezTo>
                <a:close/>
                <a:moveTo>
                  <a:pt x="3322863" y="2173367"/>
                </a:moveTo>
                <a:cubicBezTo>
                  <a:pt x="3481939" y="2173367"/>
                  <a:pt x="3610895" y="2302323"/>
                  <a:pt x="3610895" y="2461399"/>
                </a:cubicBezTo>
                <a:cubicBezTo>
                  <a:pt x="3610895" y="2620475"/>
                  <a:pt x="3481939" y="2749431"/>
                  <a:pt x="3322863" y="2749431"/>
                </a:cubicBezTo>
                <a:cubicBezTo>
                  <a:pt x="3163787" y="2749431"/>
                  <a:pt x="3034831" y="2620475"/>
                  <a:pt x="3034831" y="2461399"/>
                </a:cubicBezTo>
                <a:cubicBezTo>
                  <a:pt x="3034831" y="2302323"/>
                  <a:pt x="3163787" y="2173367"/>
                  <a:pt x="3322863" y="2173367"/>
                </a:cubicBezTo>
                <a:close/>
                <a:moveTo>
                  <a:pt x="623915" y="2173367"/>
                </a:moveTo>
                <a:cubicBezTo>
                  <a:pt x="782991" y="2173367"/>
                  <a:pt x="911947" y="2302323"/>
                  <a:pt x="911947" y="2461399"/>
                </a:cubicBezTo>
                <a:cubicBezTo>
                  <a:pt x="911947" y="2620475"/>
                  <a:pt x="782991" y="2749431"/>
                  <a:pt x="623915" y="2749431"/>
                </a:cubicBezTo>
                <a:cubicBezTo>
                  <a:pt x="464839" y="2749431"/>
                  <a:pt x="335883" y="2620475"/>
                  <a:pt x="335883" y="2461399"/>
                </a:cubicBezTo>
                <a:cubicBezTo>
                  <a:pt x="335883" y="2302323"/>
                  <a:pt x="464839" y="2173367"/>
                  <a:pt x="623915" y="2173367"/>
                </a:cubicBezTo>
                <a:close/>
                <a:moveTo>
                  <a:pt x="955861" y="1460181"/>
                </a:moveTo>
                <a:lnTo>
                  <a:pt x="962165" y="2349615"/>
                </a:lnTo>
                <a:cubicBezTo>
                  <a:pt x="913419" y="2214511"/>
                  <a:pt x="789164" y="2116019"/>
                  <a:pt x="640244" y="2104834"/>
                </a:cubicBezTo>
                <a:lnTo>
                  <a:pt x="640244" y="1976798"/>
                </a:lnTo>
                <a:cubicBezTo>
                  <a:pt x="640244" y="1751294"/>
                  <a:pt x="767760" y="1555572"/>
                  <a:pt x="955861" y="1460181"/>
                </a:cubicBezTo>
                <a:close/>
                <a:moveTo>
                  <a:pt x="2977564" y="1454015"/>
                </a:moveTo>
                <a:cubicBezTo>
                  <a:pt x="3171744" y="1547562"/>
                  <a:pt x="3304540" y="1746672"/>
                  <a:pt x="3304540" y="1976798"/>
                </a:cubicBezTo>
                <a:lnTo>
                  <a:pt x="3304540" y="2105213"/>
                </a:lnTo>
                <a:cubicBezTo>
                  <a:pt x="3156261" y="2117799"/>
                  <a:pt x="3033007" y="2217024"/>
                  <a:pt x="2985487" y="2352440"/>
                </a:cubicBezTo>
                <a:close/>
                <a:moveTo>
                  <a:pt x="1028327" y="1428070"/>
                </a:moveTo>
                <a:lnTo>
                  <a:pt x="1028109" y="1441018"/>
                </a:lnTo>
                <a:lnTo>
                  <a:pt x="1005636" y="1434996"/>
                </a:lnTo>
                <a:close/>
                <a:moveTo>
                  <a:pt x="1225599" y="1391443"/>
                </a:moveTo>
                <a:lnTo>
                  <a:pt x="1434414" y="1391443"/>
                </a:lnTo>
                <a:cubicBezTo>
                  <a:pt x="1568079" y="1475410"/>
                  <a:pt x="1724362" y="1526267"/>
                  <a:pt x="1892034" y="1531748"/>
                </a:cubicBezTo>
                <a:cubicBezTo>
                  <a:pt x="1925778" y="1536167"/>
                  <a:pt x="1960158" y="1538169"/>
                  <a:pt x="1995006" y="1538169"/>
                </a:cubicBezTo>
                <a:cubicBezTo>
                  <a:pt x="2175704" y="1538169"/>
                  <a:pt x="2343825" y="1484324"/>
                  <a:pt x="2483963" y="1391443"/>
                </a:cubicBezTo>
                <a:lnTo>
                  <a:pt x="2719185" y="1391443"/>
                </a:lnTo>
                <a:cubicBezTo>
                  <a:pt x="2802423" y="1391443"/>
                  <a:pt x="2881603" y="1408817"/>
                  <a:pt x="2953046" y="1440708"/>
                </a:cubicBezTo>
                <a:lnTo>
                  <a:pt x="2064785" y="1678717"/>
                </a:lnTo>
                <a:lnTo>
                  <a:pt x="2074621" y="2794179"/>
                </a:lnTo>
                <a:lnTo>
                  <a:pt x="2970778" y="2554055"/>
                </a:lnTo>
                <a:cubicBezTo>
                  <a:pt x="2992440" y="2666528"/>
                  <a:pt x="3064862" y="2760650"/>
                  <a:pt x="3163644" y="2811725"/>
                </a:cubicBezTo>
                <a:lnTo>
                  <a:pt x="784901" y="2811725"/>
                </a:lnTo>
                <a:cubicBezTo>
                  <a:pt x="886027" y="2759438"/>
                  <a:pt x="959528" y="2662037"/>
                  <a:pt x="979462" y="2546081"/>
                </a:cubicBezTo>
                <a:lnTo>
                  <a:pt x="1858357" y="2781580"/>
                </a:lnTo>
                <a:lnTo>
                  <a:pt x="1858232" y="2763890"/>
                </a:lnTo>
                <a:lnTo>
                  <a:pt x="1931174" y="2783434"/>
                </a:lnTo>
                <a:lnTo>
                  <a:pt x="1949898" y="1670353"/>
                </a:lnTo>
                <a:lnTo>
                  <a:pt x="1036442" y="1425593"/>
                </a:lnTo>
                <a:cubicBezTo>
                  <a:pt x="1095109" y="1402546"/>
                  <a:pt x="1159058" y="1391443"/>
                  <a:pt x="1225599" y="1391443"/>
                </a:cubicBezTo>
                <a:close/>
                <a:moveTo>
                  <a:pt x="1972392" y="0"/>
                </a:moveTo>
                <a:cubicBezTo>
                  <a:pt x="2330312" y="0"/>
                  <a:pt x="2620464" y="290152"/>
                  <a:pt x="2620464" y="648072"/>
                </a:cubicBezTo>
                <a:cubicBezTo>
                  <a:pt x="2620464" y="1005992"/>
                  <a:pt x="2330312" y="1296144"/>
                  <a:pt x="1972392" y="1296144"/>
                </a:cubicBezTo>
                <a:cubicBezTo>
                  <a:pt x="1614472" y="1296144"/>
                  <a:pt x="1324320" y="1005992"/>
                  <a:pt x="1324320" y="648072"/>
                </a:cubicBezTo>
                <a:cubicBezTo>
                  <a:pt x="1324320" y="290152"/>
                  <a:pt x="1614472" y="0"/>
                  <a:pt x="1972392"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49" name="Group 266">
            <a:extLst>
              <a:ext uri="{FF2B5EF4-FFF2-40B4-BE49-F238E27FC236}">
                <a16:creationId xmlns:a16="http://schemas.microsoft.com/office/drawing/2014/main" id="{639B8922-F2DE-9909-98E2-D90AAA414F11}"/>
              </a:ext>
            </a:extLst>
          </p:cNvPr>
          <p:cNvGrpSpPr>
            <a:grpSpLocks noChangeAspect="1"/>
          </p:cNvGrpSpPr>
          <p:nvPr/>
        </p:nvGrpSpPr>
        <p:grpSpPr>
          <a:xfrm rot="984407">
            <a:off x="9951051" y="4044822"/>
            <a:ext cx="108000" cy="108000"/>
            <a:chOff x="2612260" y="1422267"/>
            <a:chExt cx="3975964" cy="4002557"/>
          </a:xfrm>
          <a:solidFill>
            <a:schemeClr val="bg1"/>
          </a:solidFill>
        </p:grpSpPr>
        <p:sp>
          <p:nvSpPr>
            <p:cNvPr id="56" name="Rectangle 4">
              <a:extLst>
                <a:ext uri="{FF2B5EF4-FFF2-40B4-BE49-F238E27FC236}">
                  <a16:creationId xmlns:a16="http://schemas.microsoft.com/office/drawing/2014/main" id="{245C584C-A13D-C6D5-6216-750B3C985C3D}"/>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57" name="Parallelogram 6">
              <a:extLst>
                <a:ext uri="{FF2B5EF4-FFF2-40B4-BE49-F238E27FC236}">
                  <a16:creationId xmlns:a16="http://schemas.microsoft.com/office/drawing/2014/main" id="{CEF472A0-F659-5C72-231F-831A4BECCCEF}"/>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58" name="Parallelogram 6">
              <a:extLst>
                <a:ext uri="{FF2B5EF4-FFF2-40B4-BE49-F238E27FC236}">
                  <a16:creationId xmlns:a16="http://schemas.microsoft.com/office/drawing/2014/main" id="{A3D838AF-1D24-A8F6-30CD-DEAA429AD832}"/>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59" name="Parallelogram 6">
              <a:extLst>
                <a:ext uri="{FF2B5EF4-FFF2-40B4-BE49-F238E27FC236}">
                  <a16:creationId xmlns:a16="http://schemas.microsoft.com/office/drawing/2014/main" id="{FC9B628B-BE7D-8F0C-7108-C116C615A012}"/>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0" name="Parallelogram 6">
              <a:extLst>
                <a:ext uri="{FF2B5EF4-FFF2-40B4-BE49-F238E27FC236}">
                  <a16:creationId xmlns:a16="http://schemas.microsoft.com/office/drawing/2014/main" id="{CBBB386B-5713-9202-6F59-D9C5A19EC8E8}"/>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1" name="Rectangle 4">
              <a:extLst>
                <a:ext uri="{FF2B5EF4-FFF2-40B4-BE49-F238E27FC236}">
                  <a16:creationId xmlns:a16="http://schemas.microsoft.com/office/drawing/2014/main" id="{75861B99-2C0A-B3CA-390D-D6D112842C36}"/>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2" name="Parallelogram 6">
              <a:extLst>
                <a:ext uri="{FF2B5EF4-FFF2-40B4-BE49-F238E27FC236}">
                  <a16:creationId xmlns:a16="http://schemas.microsoft.com/office/drawing/2014/main" id="{60052D6B-1B69-D4C6-94B4-FD2784F1130B}"/>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3" name="Parallelogram 6">
              <a:extLst>
                <a:ext uri="{FF2B5EF4-FFF2-40B4-BE49-F238E27FC236}">
                  <a16:creationId xmlns:a16="http://schemas.microsoft.com/office/drawing/2014/main" id="{1960FD55-DDDE-3E9A-13A6-86503D53D4DC}"/>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4" name="Parallelogram 6">
              <a:extLst>
                <a:ext uri="{FF2B5EF4-FFF2-40B4-BE49-F238E27FC236}">
                  <a16:creationId xmlns:a16="http://schemas.microsoft.com/office/drawing/2014/main" id="{6507B2DF-36B2-E23B-5DCC-D84CE22C0B82}"/>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5" name="Parallelogram 6">
              <a:extLst>
                <a:ext uri="{FF2B5EF4-FFF2-40B4-BE49-F238E27FC236}">
                  <a16:creationId xmlns:a16="http://schemas.microsoft.com/office/drawing/2014/main" id="{F131390C-A4EC-F569-591C-36496F87A3E1}"/>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6" name="Rectangle 4">
              <a:extLst>
                <a:ext uri="{FF2B5EF4-FFF2-40B4-BE49-F238E27FC236}">
                  <a16:creationId xmlns:a16="http://schemas.microsoft.com/office/drawing/2014/main" id="{89616052-27D9-5461-0E61-9367B5B3E5D3}"/>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7" name="Parallelogram 6">
              <a:extLst>
                <a:ext uri="{FF2B5EF4-FFF2-40B4-BE49-F238E27FC236}">
                  <a16:creationId xmlns:a16="http://schemas.microsoft.com/office/drawing/2014/main" id="{99AD74AD-EA42-FF19-561C-6F34716B705F}"/>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8" name="Parallelogram 6">
              <a:extLst>
                <a:ext uri="{FF2B5EF4-FFF2-40B4-BE49-F238E27FC236}">
                  <a16:creationId xmlns:a16="http://schemas.microsoft.com/office/drawing/2014/main" id="{AF3E33B3-8260-4975-0879-551575C62505}"/>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69" name="Parallelogram 6">
              <a:extLst>
                <a:ext uri="{FF2B5EF4-FFF2-40B4-BE49-F238E27FC236}">
                  <a16:creationId xmlns:a16="http://schemas.microsoft.com/office/drawing/2014/main" id="{E28C89F8-E740-AEE1-BB68-9377214E8B99}"/>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0" name="Parallelogram 6">
              <a:extLst>
                <a:ext uri="{FF2B5EF4-FFF2-40B4-BE49-F238E27FC236}">
                  <a16:creationId xmlns:a16="http://schemas.microsoft.com/office/drawing/2014/main" id="{9BA44399-98A9-ADD7-286D-4DA89322B592}"/>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1" name="Rectangle 7">
              <a:extLst>
                <a:ext uri="{FF2B5EF4-FFF2-40B4-BE49-F238E27FC236}">
                  <a16:creationId xmlns:a16="http://schemas.microsoft.com/office/drawing/2014/main" id="{C5BF6720-4270-0167-A275-D45496802404}"/>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2" name="Rectangle 4">
              <a:extLst>
                <a:ext uri="{FF2B5EF4-FFF2-40B4-BE49-F238E27FC236}">
                  <a16:creationId xmlns:a16="http://schemas.microsoft.com/office/drawing/2014/main" id="{0F9DA017-0CB9-E2D5-5E4F-E855E5F6B61B}"/>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3" name="Rectangle 4">
              <a:extLst>
                <a:ext uri="{FF2B5EF4-FFF2-40B4-BE49-F238E27FC236}">
                  <a16:creationId xmlns:a16="http://schemas.microsoft.com/office/drawing/2014/main" id="{177AB291-F9D5-8814-FBF2-040DA696071B}"/>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4" name="Rectangle 4">
              <a:extLst>
                <a:ext uri="{FF2B5EF4-FFF2-40B4-BE49-F238E27FC236}">
                  <a16:creationId xmlns:a16="http://schemas.microsoft.com/office/drawing/2014/main" id="{E56F8BAB-B8C1-9718-C0DD-05803F90AFBA}"/>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5" name="Rectangle 4">
              <a:extLst>
                <a:ext uri="{FF2B5EF4-FFF2-40B4-BE49-F238E27FC236}">
                  <a16:creationId xmlns:a16="http://schemas.microsoft.com/office/drawing/2014/main" id="{914FD548-57E9-BD61-5B82-49C3FCB70722}"/>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6" name="Rectangle 4">
              <a:extLst>
                <a:ext uri="{FF2B5EF4-FFF2-40B4-BE49-F238E27FC236}">
                  <a16:creationId xmlns:a16="http://schemas.microsoft.com/office/drawing/2014/main" id="{2F5F4E91-B122-89CC-BD1D-916A094359B0}"/>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77" name="Rectangle 4">
              <a:extLst>
                <a:ext uri="{FF2B5EF4-FFF2-40B4-BE49-F238E27FC236}">
                  <a16:creationId xmlns:a16="http://schemas.microsoft.com/office/drawing/2014/main" id="{EC4007D5-E479-B902-1086-A620F2D91848}"/>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pSp>
      <p:sp>
        <p:nvSpPr>
          <p:cNvPr id="51" name="Oval 25">
            <a:extLst>
              <a:ext uri="{FF2B5EF4-FFF2-40B4-BE49-F238E27FC236}">
                <a16:creationId xmlns:a16="http://schemas.microsoft.com/office/drawing/2014/main" id="{7FD9EDA2-6DB4-59D4-9A7B-4CC449F35FBA}"/>
              </a:ext>
            </a:extLst>
          </p:cNvPr>
          <p:cNvSpPr>
            <a:spLocks noChangeAspect="1"/>
          </p:cNvSpPr>
          <p:nvPr/>
        </p:nvSpPr>
        <p:spPr>
          <a:xfrm>
            <a:off x="10594942" y="4548907"/>
            <a:ext cx="108000" cy="10814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3" name="Grafik 52">
            <a:extLst>
              <a:ext uri="{FF2B5EF4-FFF2-40B4-BE49-F238E27FC236}">
                <a16:creationId xmlns:a16="http://schemas.microsoft.com/office/drawing/2014/main" id="{90E3E150-983C-3C83-C356-0A803A1B9BD5}"/>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9425" t="24396" r="28282" b="24683"/>
          <a:stretch/>
        </p:blipFill>
        <p:spPr>
          <a:xfrm rot="833850">
            <a:off x="5246080" y="87973"/>
            <a:ext cx="6970507" cy="6485408"/>
          </a:xfrm>
          <a:prstGeom prst="rect">
            <a:avLst/>
          </a:prstGeom>
          <a:effectLst>
            <a:innerShdw blurRad="63500" dist="50800" dir="10800000">
              <a:prstClr val="black">
                <a:alpha val="50000"/>
              </a:prstClr>
            </a:innerShdw>
          </a:effectLst>
        </p:spPr>
      </p:pic>
      <p:sp>
        <p:nvSpPr>
          <p:cNvPr id="103" name="Rectangle 37">
            <a:extLst>
              <a:ext uri="{FF2B5EF4-FFF2-40B4-BE49-F238E27FC236}">
                <a16:creationId xmlns:a16="http://schemas.microsoft.com/office/drawing/2014/main" id="{E03EDBA6-47EA-E2C0-7F95-74EB9347B359}"/>
              </a:ext>
            </a:extLst>
          </p:cNvPr>
          <p:cNvSpPr>
            <a:spLocks noChangeAspect="1"/>
          </p:cNvSpPr>
          <p:nvPr/>
        </p:nvSpPr>
        <p:spPr>
          <a:xfrm>
            <a:off x="239349" y="247648"/>
            <a:ext cx="3564000" cy="112587"/>
          </a:xfrm>
          <a:prstGeom prst="rect">
            <a:avLst/>
          </a:prstGeom>
          <a:solidFill>
            <a:srgbClr val="E3CA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04" name="Rectangle 37">
            <a:extLst>
              <a:ext uri="{FF2B5EF4-FFF2-40B4-BE49-F238E27FC236}">
                <a16:creationId xmlns:a16="http://schemas.microsoft.com/office/drawing/2014/main" id="{848C4C44-643D-BF4F-AAC1-666B9D702DA2}"/>
              </a:ext>
            </a:extLst>
          </p:cNvPr>
          <p:cNvSpPr>
            <a:spLocks noChangeAspect="1"/>
          </p:cNvSpPr>
          <p:nvPr/>
        </p:nvSpPr>
        <p:spPr>
          <a:xfrm>
            <a:off x="239349" y="6121400"/>
            <a:ext cx="3564000" cy="187704"/>
          </a:xfrm>
          <a:prstGeom prst="rect">
            <a:avLst/>
          </a:prstGeom>
          <a:solidFill>
            <a:srgbClr val="E3CA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12" name="Grup 11">
            <a:extLst>
              <a:ext uri="{FF2B5EF4-FFF2-40B4-BE49-F238E27FC236}">
                <a16:creationId xmlns:a16="http://schemas.microsoft.com/office/drawing/2014/main" id="{5152EFE0-E540-E0FC-1F4A-895226635670}"/>
              </a:ext>
            </a:extLst>
          </p:cNvPr>
          <p:cNvGrpSpPr/>
          <p:nvPr/>
        </p:nvGrpSpPr>
        <p:grpSpPr>
          <a:xfrm>
            <a:off x="-6293" y="6397742"/>
            <a:ext cx="2084146" cy="400110"/>
            <a:chOff x="1426210" y="3719384"/>
            <a:chExt cx="2084146" cy="400110"/>
          </a:xfrm>
        </p:grpSpPr>
        <p:grpSp>
          <p:nvGrpSpPr>
            <p:cNvPr id="13" name="Grup 12">
              <a:extLst>
                <a:ext uri="{FF2B5EF4-FFF2-40B4-BE49-F238E27FC236}">
                  <a16:creationId xmlns:a16="http://schemas.microsoft.com/office/drawing/2014/main" id="{4FFD2542-F4EB-E35D-7A63-844655C79241}"/>
                </a:ext>
              </a:extLst>
            </p:cNvPr>
            <p:cNvGrpSpPr/>
            <p:nvPr/>
          </p:nvGrpSpPr>
          <p:grpSpPr>
            <a:xfrm>
              <a:off x="1426210" y="3758700"/>
              <a:ext cx="1957477" cy="326747"/>
              <a:chOff x="1426210" y="3758700"/>
              <a:chExt cx="1957477" cy="326747"/>
            </a:xfrm>
          </p:grpSpPr>
          <p:sp>
            <p:nvSpPr>
              <p:cNvPr id="16" name="Yamuk 15">
                <a:extLst>
                  <a:ext uri="{FF2B5EF4-FFF2-40B4-BE49-F238E27FC236}">
                    <a16:creationId xmlns:a16="http://schemas.microsoft.com/office/drawing/2014/main" id="{8A0189D9-700E-4E18-1EB3-ACF3D6AF2F0A}"/>
                  </a:ext>
                </a:extLst>
              </p:cNvPr>
              <p:cNvSpPr/>
              <p:nvPr/>
            </p:nvSpPr>
            <p:spPr>
              <a:xfrm>
                <a:off x="2900211" y="3765047"/>
                <a:ext cx="483476" cy="320400"/>
              </a:xfrm>
              <a:prstGeom prst="trapezoid">
                <a:avLst>
                  <a:gd name="adj" fmla="val 53595"/>
                </a:avLst>
              </a:prstGeom>
              <a:solidFill>
                <a:srgbClr val="E3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erbest Form: Şekil 16">
                <a:extLst>
                  <a:ext uri="{FF2B5EF4-FFF2-40B4-BE49-F238E27FC236}">
                    <a16:creationId xmlns:a16="http://schemas.microsoft.com/office/drawing/2014/main" id="{9830A77E-F2FA-A0C5-4A4B-790CDC4F054E}"/>
                  </a:ext>
                </a:extLst>
              </p:cNvPr>
              <p:cNvSpPr/>
              <p:nvPr/>
            </p:nvSpPr>
            <p:spPr>
              <a:xfrm>
                <a:off x="1426210" y="3758700"/>
                <a:ext cx="1885906" cy="321478"/>
              </a:xfrm>
              <a:custGeom>
                <a:avLst/>
                <a:gdLst>
                  <a:gd name="connsiteX0" fmla="*/ 0 w 1885906"/>
                  <a:gd name="connsiteY0" fmla="*/ 0 h 321478"/>
                  <a:gd name="connsiteX1" fmla="*/ 1717040 w 1885906"/>
                  <a:gd name="connsiteY1" fmla="*/ 0 h 321478"/>
                  <a:gd name="connsiteX2" fmla="*/ 1885906 w 1885906"/>
                  <a:gd name="connsiteY2" fmla="*/ 321475 h 321478"/>
                  <a:gd name="connsiteX3" fmla="*/ 1717040 w 1885906"/>
                  <a:gd name="connsiteY3" fmla="*/ 321475 h 321478"/>
                  <a:gd name="connsiteX4" fmla="*/ 1717040 w 1885906"/>
                  <a:gd name="connsiteY4" fmla="*/ 321478 h 321478"/>
                  <a:gd name="connsiteX5" fmla="*/ 0 w 1885906"/>
                  <a:gd name="connsiteY5" fmla="*/ 321478 h 3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06" h="321478">
                    <a:moveTo>
                      <a:pt x="0" y="0"/>
                    </a:moveTo>
                    <a:lnTo>
                      <a:pt x="1717040" y="0"/>
                    </a:lnTo>
                    <a:lnTo>
                      <a:pt x="1885906" y="321475"/>
                    </a:lnTo>
                    <a:lnTo>
                      <a:pt x="1717040" y="321475"/>
                    </a:lnTo>
                    <a:lnTo>
                      <a:pt x="1717040" y="321478"/>
                    </a:lnTo>
                    <a:lnTo>
                      <a:pt x="0" y="321478"/>
                    </a:lnTo>
                    <a:close/>
                  </a:path>
                </a:pathLst>
              </a:custGeom>
              <a:solidFill>
                <a:srgbClr val="0D1A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grpSp>
        <p:sp>
          <p:nvSpPr>
            <p:cNvPr id="14" name="Metin kutusu 13">
              <a:extLst>
                <a:ext uri="{FF2B5EF4-FFF2-40B4-BE49-F238E27FC236}">
                  <a16:creationId xmlns:a16="http://schemas.microsoft.com/office/drawing/2014/main" id="{FD2F231B-B6E1-B752-3E72-F32137383227}"/>
                </a:ext>
              </a:extLst>
            </p:cNvPr>
            <p:cNvSpPr txBox="1"/>
            <p:nvPr/>
          </p:nvSpPr>
          <p:spPr>
            <a:xfrm>
              <a:off x="1530301" y="3719384"/>
              <a:ext cx="1980055" cy="400110"/>
            </a:xfrm>
            <a:prstGeom prst="rect">
              <a:avLst/>
            </a:prstGeom>
            <a:noFill/>
          </p:spPr>
          <p:txBody>
            <a:bodyPr wrap="square" rtlCol="0">
              <a:spAutoFit/>
            </a:bodyPr>
            <a:lstStyle/>
            <a:p>
              <a:r>
                <a:rPr lang="tr-TR" sz="2000" b="1" dirty="0">
                  <a:solidFill>
                    <a:schemeClr val="bg1"/>
                  </a:solidFill>
                </a:rPr>
                <a:t>ankara</a:t>
              </a:r>
              <a:r>
                <a:rPr lang="tr-TR" sz="2000" dirty="0">
                  <a:solidFill>
                    <a:schemeClr val="bg1"/>
                  </a:solidFill>
                </a:rPr>
                <a:t>.edu.tr</a:t>
              </a:r>
            </a:p>
          </p:txBody>
        </p:sp>
      </p:grpSp>
      <p:sp>
        <p:nvSpPr>
          <p:cNvPr id="52" name="Trapezoid 22">
            <a:extLst>
              <a:ext uri="{FF2B5EF4-FFF2-40B4-BE49-F238E27FC236}">
                <a16:creationId xmlns:a16="http://schemas.microsoft.com/office/drawing/2014/main" id="{4E608346-0D89-4801-92E8-B29188C6C27E}"/>
              </a:ext>
            </a:extLst>
          </p:cNvPr>
          <p:cNvSpPr/>
          <p:nvPr/>
        </p:nvSpPr>
        <p:spPr>
          <a:xfrm rot="1322567">
            <a:off x="638478" y="341799"/>
            <a:ext cx="2215171" cy="2021365"/>
          </a:xfrm>
          <a:custGeom>
            <a:avLst/>
            <a:gdLst/>
            <a:ahLst/>
            <a:cxnLst/>
            <a:rect l="l" t="t" r="r" b="b"/>
            <a:pathLst>
              <a:path w="1759822" h="1491930">
                <a:moveTo>
                  <a:pt x="879911" y="0"/>
                </a:moveTo>
                <a:lnTo>
                  <a:pt x="1759822" y="483755"/>
                </a:lnTo>
                <a:lnTo>
                  <a:pt x="1626857" y="556857"/>
                </a:lnTo>
                <a:lnTo>
                  <a:pt x="1626857" y="957160"/>
                </a:lnTo>
                <a:cubicBezTo>
                  <a:pt x="1647975" y="967781"/>
                  <a:pt x="1661924" y="989817"/>
                  <a:pt x="1661924" y="1015110"/>
                </a:cubicBezTo>
                <a:cubicBezTo>
                  <a:pt x="1661924" y="1040155"/>
                  <a:pt x="1648247" y="1062005"/>
                  <a:pt x="1627427" y="1072676"/>
                </a:cubicBezTo>
                <a:lnTo>
                  <a:pt x="1630074" y="1072676"/>
                </a:lnTo>
                <a:lnTo>
                  <a:pt x="1674046" y="1491930"/>
                </a:lnTo>
                <a:lnTo>
                  <a:pt x="1523254" y="1491930"/>
                </a:lnTo>
                <a:lnTo>
                  <a:pt x="1523254" y="1414835"/>
                </a:lnTo>
                <a:lnTo>
                  <a:pt x="1559141" y="1072676"/>
                </a:lnTo>
                <a:lnTo>
                  <a:pt x="1561788" y="1072676"/>
                </a:lnTo>
                <a:cubicBezTo>
                  <a:pt x="1540968" y="1062005"/>
                  <a:pt x="1527290" y="1040155"/>
                  <a:pt x="1527290" y="1015110"/>
                </a:cubicBezTo>
                <a:cubicBezTo>
                  <a:pt x="1527290" y="989817"/>
                  <a:pt x="1541240" y="967781"/>
                  <a:pt x="1562357" y="957160"/>
                </a:cubicBezTo>
                <a:lnTo>
                  <a:pt x="1562357" y="592318"/>
                </a:lnTo>
                <a:lnTo>
                  <a:pt x="1406686" y="756650"/>
                </a:lnTo>
                <a:lnTo>
                  <a:pt x="1406686" y="1027701"/>
                </a:lnTo>
                <a:cubicBezTo>
                  <a:pt x="1237521" y="1136357"/>
                  <a:pt x="1035980" y="1197630"/>
                  <a:pt x="820128" y="1197630"/>
                </a:cubicBezTo>
                <a:cubicBezTo>
                  <a:pt x="654913" y="1197630"/>
                  <a:pt x="498082" y="1161733"/>
                  <a:pt x="357461" y="1096324"/>
                </a:cubicBezTo>
                <a:cubicBezTo>
                  <a:pt x="358384" y="1092118"/>
                  <a:pt x="359913" y="1088133"/>
                  <a:pt x="361487" y="1084162"/>
                </a:cubicBezTo>
                <a:cubicBezTo>
                  <a:pt x="358803" y="1082831"/>
                  <a:pt x="355968" y="1082107"/>
                  <a:pt x="353136" y="1081396"/>
                </a:cubicBezTo>
                <a:lnTo>
                  <a:pt x="353136" y="756650"/>
                </a:lnTo>
                <a:lnTo>
                  <a:pt x="0" y="483755"/>
                </a:lnTo>
                <a:close/>
              </a:path>
            </a:pathLst>
          </a:custGeom>
          <a:solidFill>
            <a:srgbClr val="1C82FF"/>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ea typeface="Arial Unicode MS"/>
              <a:cs typeface="+mn-cs"/>
            </a:endParaRPr>
          </a:p>
        </p:txBody>
      </p:sp>
      <p:pic>
        <p:nvPicPr>
          <p:cNvPr id="1028" name="Picture 4">
            <a:extLst>
              <a:ext uri="{FF2B5EF4-FFF2-40B4-BE49-F238E27FC236}">
                <a16:creationId xmlns:a16="http://schemas.microsoft.com/office/drawing/2014/main" id="{3324E3AB-9533-41B4-9829-0E1D4B91CE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349" y="5218207"/>
            <a:ext cx="533281" cy="43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4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4214832-0689-49CA-BDFB-E7E4E0DC8E72}"/>
              </a:ext>
            </a:extLst>
          </p:cNvPr>
          <p:cNvSpPr>
            <a:spLocks noGrp="1"/>
          </p:cNvSpPr>
          <p:nvPr>
            <p:ph type="title"/>
          </p:nvPr>
        </p:nvSpPr>
        <p:spPr>
          <a:xfrm>
            <a:off x="397565" y="1709738"/>
            <a:ext cx="9833113" cy="2852737"/>
          </a:xfrm>
        </p:spPr>
        <p:txBody>
          <a:bodyPr/>
          <a:lstStyle/>
          <a:p>
            <a:pPr algn="ctr"/>
            <a:r>
              <a:rPr lang="tr-TR" sz="4400" b="1" dirty="0">
                <a:latin typeface="Arial Narrow" panose="020B0606020202030204" pitchFamily="34" charset="0"/>
              </a:rPr>
              <a:t>AVRUPA DAYANIŞMA PROGRAMI </a:t>
            </a:r>
            <a:br>
              <a:rPr lang="tr-TR" sz="4400" b="1" dirty="0">
                <a:latin typeface="Arial Narrow" panose="020B0606020202030204" pitchFamily="34" charset="0"/>
              </a:rPr>
            </a:br>
            <a:br>
              <a:rPr lang="tr-TR" sz="4400" b="1" dirty="0">
                <a:latin typeface="Arial Narrow" panose="020B0606020202030204" pitchFamily="34" charset="0"/>
              </a:rPr>
            </a:br>
            <a:r>
              <a:rPr lang="tr-TR" sz="4400" b="1" dirty="0">
                <a:latin typeface="Arial Narrow" panose="020B0606020202030204" pitchFamily="34" charset="0"/>
              </a:rPr>
              <a:t>(</a:t>
            </a:r>
            <a:r>
              <a:rPr lang="tr-TR" sz="4400" b="1" dirty="0" err="1">
                <a:latin typeface="Arial Narrow" panose="020B0606020202030204" pitchFamily="34" charset="0"/>
              </a:rPr>
              <a:t>European</a:t>
            </a:r>
            <a:r>
              <a:rPr lang="tr-TR" sz="4400" b="1" dirty="0">
                <a:latin typeface="Arial Narrow" panose="020B0606020202030204" pitchFamily="34" charset="0"/>
              </a:rPr>
              <a:t> </a:t>
            </a:r>
            <a:r>
              <a:rPr lang="tr-TR" sz="4400" b="1" dirty="0" err="1">
                <a:latin typeface="Arial Narrow" panose="020B0606020202030204" pitchFamily="34" charset="0"/>
              </a:rPr>
              <a:t>Solidarity</a:t>
            </a:r>
            <a:r>
              <a:rPr lang="tr-TR" sz="4400" b="1" dirty="0">
                <a:latin typeface="Arial Narrow" panose="020B0606020202030204" pitchFamily="34" charset="0"/>
              </a:rPr>
              <a:t> </a:t>
            </a:r>
            <a:r>
              <a:rPr lang="tr-TR" sz="4400" b="1" dirty="0" err="1">
                <a:latin typeface="Arial Narrow" panose="020B0606020202030204" pitchFamily="34" charset="0"/>
              </a:rPr>
              <a:t>Corps</a:t>
            </a:r>
            <a:r>
              <a:rPr lang="tr-TR" sz="4400" b="1" dirty="0">
                <a:latin typeface="Arial Narrow" panose="020B0606020202030204" pitchFamily="34" charset="0"/>
              </a:rPr>
              <a:t>, ESC)</a:t>
            </a:r>
            <a:br>
              <a:rPr lang="tr-TR" sz="4400" b="1" dirty="0">
                <a:latin typeface="Arial Narrow" panose="020B0606020202030204" pitchFamily="34" charset="0"/>
              </a:rPr>
            </a:br>
            <a:r>
              <a:rPr lang="tr-TR" sz="4400" b="1" dirty="0">
                <a:latin typeface="Arial Narrow" panose="020B0606020202030204" pitchFamily="34" charset="0"/>
              </a:rPr>
              <a:t>  2021-2027</a:t>
            </a:r>
          </a:p>
        </p:txBody>
      </p:sp>
      <p:sp>
        <p:nvSpPr>
          <p:cNvPr id="15" name="Freeform: Shape 5">
            <a:extLst>
              <a:ext uri="{FF2B5EF4-FFF2-40B4-BE49-F238E27FC236}">
                <a16:creationId xmlns:a16="http://schemas.microsoft.com/office/drawing/2014/main" id="{0E13FAEC-CC1A-4071-9928-630D6D24B61F}"/>
              </a:ext>
            </a:extLst>
          </p:cNvPr>
          <p:cNvSpPr/>
          <p:nvPr/>
        </p:nvSpPr>
        <p:spPr>
          <a:xfrm>
            <a:off x="9329530" y="632618"/>
            <a:ext cx="2459894" cy="3440349"/>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w="7147" cap="flat">
            <a:noFill/>
            <a:prstDash val="solid"/>
            <a:miter/>
          </a:ln>
        </p:spPr>
        <p:txBody>
          <a:bodyPr rtlCol="0" anchor="ctr"/>
          <a:lstStyle/>
          <a:p>
            <a:endParaRPr lang="en-US"/>
          </a:p>
        </p:txBody>
      </p:sp>
      <p:grpSp>
        <p:nvGrpSpPr>
          <p:cNvPr id="16" name="Group 6">
            <a:extLst>
              <a:ext uri="{FF2B5EF4-FFF2-40B4-BE49-F238E27FC236}">
                <a16:creationId xmlns:a16="http://schemas.microsoft.com/office/drawing/2014/main" id="{C1C988F3-AA39-4E5A-9B3A-2833B952333E}"/>
              </a:ext>
            </a:extLst>
          </p:cNvPr>
          <p:cNvGrpSpPr/>
          <p:nvPr/>
        </p:nvGrpSpPr>
        <p:grpSpPr>
          <a:xfrm>
            <a:off x="10504429" y="2905211"/>
            <a:ext cx="1665274" cy="1412510"/>
            <a:chOff x="431983" y="4908978"/>
            <a:chExt cx="1791643" cy="1519698"/>
          </a:xfrm>
        </p:grpSpPr>
        <p:sp>
          <p:nvSpPr>
            <p:cNvPr id="17" name="Rectangle 112">
              <a:extLst>
                <a:ext uri="{FF2B5EF4-FFF2-40B4-BE49-F238E27FC236}">
                  <a16:creationId xmlns:a16="http://schemas.microsoft.com/office/drawing/2014/main" id="{A434CA4F-BC2F-45AC-B573-C1CE445A25FC}"/>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8" name="Rectangle 98">
              <a:extLst>
                <a:ext uri="{FF2B5EF4-FFF2-40B4-BE49-F238E27FC236}">
                  <a16:creationId xmlns:a16="http://schemas.microsoft.com/office/drawing/2014/main" id="{CEC1EEFB-9E7A-4E4A-A344-2253AD29BBFD}"/>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9" name="Rectangle 97">
              <a:extLst>
                <a:ext uri="{FF2B5EF4-FFF2-40B4-BE49-F238E27FC236}">
                  <a16:creationId xmlns:a16="http://schemas.microsoft.com/office/drawing/2014/main" id="{B0B60FE0-5050-4E10-A745-8F794A316830}"/>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0" name="Rectangle 26">
              <a:extLst>
                <a:ext uri="{FF2B5EF4-FFF2-40B4-BE49-F238E27FC236}">
                  <a16:creationId xmlns:a16="http://schemas.microsoft.com/office/drawing/2014/main" id="{71689608-49E2-43BD-8CA0-69AC9962D60F}"/>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21" name="Rectangle 39">
              <a:extLst>
                <a:ext uri="{FF2B5EF4-FFF2-40B4-BE49-F238E27FC236}">
                  <a16:creationId xmlns:a16="http://schemas.microsoft.com/office/drawing/2014/main" id="{1A0FD655-0195-483D-B512-C4EDE2D6FABF}"/>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2" name="Rectangle 112">
              <a:extLst>
                <a:ext uri="{FF2B5EF4-FFF2-40B4-BE49-F238E27FC236}">
                  <a16:creationId xmlns:a16="http://schemas.microsoft.com/office/drawing/2014/main" id="{0BEE0A04-969B-4EB5-A857-B3ED5498502A}"/>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3" name="Rectangle 98">
              <a:extLst>
                <a:ext uri="{FF2B5EF4-FFF2-40B4-BE49-F238E27FC236}">
                  <a16:creationId xmlns:a16="http://schemas.microsoft.com/office/drawing/2014/main" id="{349012B6-934C-4E31-A12E-26B7FB752A67}"/>
                </a:ext>
              </a:extLst>
            </p:cNvPr>
            <p:cNvSpPr/>
            <p:nvPr/>
          </p:nvSpPr>
          <p:spPr>
            <a:xfrm rot="10800000" flipH="1">
              <a:off x="477202" y="4908978"/>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24" name="Group 80">
            <a:extLst>
              <a:ext uri="{FF2B5EF4-FFF2-40B4-BE49-F238E27FC236}">
                <a16:creationId xmlns:a16="http://schemas.microsoft.com/office/drawing/2014/main" id="{0831B2A5-3EEF-4089-8715-BC72859E0D2C}"/>
              </a:ext>
            </a:extLst>
          </p:cNvPr>
          <p:cNvGrpSpPr/>
          <p:nvPr/>
        </p:nvGrpSpPr>
        <p:grpSpPr>
          <a:xfrm>
            <a:off x="8953253" y="4111707"/>
            <a:ext cx="1435315" cy="1261931"/>
            <a:chOff x="3983887" y="4061275"/>
            <a:chExt cx="2122406" cy="1866023"/>
          </a:xfrm>
        </p:grpSpPr>
        <p:grpSp>
          <p:nvGrpSpPr>
            <p:cNvPr id="25" name="Group 81">
              <a:extLst>
                <a:ext uri="{FF2B5EF4-FFF2-40B4-BE49-F238E27FC236}">
                  <a16:creationId xmlns:a16="http://schemas.microsoft.com/office/drawing/2014/main" id="{289B19B0-DC1B-44C3-9C8C-17A882472948}"/>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8" name="Freeform 15">
                <a:extLst>
                  <a:ext uri="{FF2B5EF4-FFF2-40B4-BE49-F238E27FC236}">
                    <a16:creationId xmlns:a16="http://schemas.microsoft.com/office/drawing/2014/main" id="{DF85916F-8BB7-4C71-B375-43374985E248}"/>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22">
                <a:extLst>
                  <a:ext uri="{FF2B5EF4-FFF2-40B4-BE49-F238E27FC236}">
                    <a16:creationId xmlns:a16="http://schemas.microsoft.com/office/drawing/2014/main" id="{D3FA6867-8463-4839-9A38-62307D8D322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6" name="Group 82">
              <a:extLst>
                <a:ext uri="{FF2B5EF4-FFF2-40B4-BE49-F238E27FC236}">
                  <a16:creationId xmlns:a16="http://schemas.microsoft.com/office/drawing/2014/main" id="{F0F0A05F-54E2-4F22-A2A3-022C69FEAA0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36" name="Freeform 18">
                <a:extLst>
                  <a:ext uri="{FF2B5EF4-FFF2-40B4-BE49-F238E27FC236}">
                    <a16:creationId xmlns:a16="http://schemas.microsoft.com/office/drawing/2014/main" id="{0655C8A8-2B96-4B82-9879-6CC6133D81B0}"/>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Freeform 19">
                <a:extLst>
                  <a:ext uri="{FF2B5EF4-FFF2-40B4-BE49-F238E27FC236}">
                    <a16:creationId xmlns:a16="http://schemas.microsoft.com/office/drawing/2014/main" id="{0614D612-F2FF-4EDE-910E-EF9403BDE4C2}"/>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27" name="Group 83">
              <a:extLst>
                <a:ext uri="{FF2B5EF4-FFF2-40B4-BE49-F238E27FC236}">
                  <a16:creationId xmlns:a16="http://schemas.microsoft.com/office/drawing/2014/main" id="{6D142B38-7BEF-4AFD-9B10-30B493A8A06D}"/>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34" name="Freeform 21">
                <a:extLst>
                  <a:ext uri="{FF2B5EF4-FFF2-40B4-BE49-F238E27FC236}">
                    <a16:creationId xmlns:a16="http://schemas.microsoft.com/office/drawing/2014/main" id="{3F71DF39-5671-40A9-9B34-CD6EEC6C05D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5" name="Rectangle 22">
                <a:extLst>
                  <a:ext uri="{FF2B5EF4-FFF2-40B4-BE49-F238E27FC236}">
                    <a16:creationId xmlns:a16="http://schemas.microsoft.com/office/drawing/2014/main" id="{06C72B8B-97BB-4E38-9F85-C0FAE441DD5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8" name="Group 84">
              <a:extLst>
                <a:ext uri="{FF2B5EF4-FFF2-40B4-BE49-F238E27FC236}">
                  <a16:creationId xmlns:a16="http://schemas.microsoft.com/office/drawing/2014/main" id="{6F28851E-B1D6-4B94-AD90-5154F7791E3D}"/>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2" name="Freeform 24">
                <a:extLst>
                  <a:ext uri="{FF2B5EF4-FFF2-40B4-BE49-F238E27FC236}">
                    <a16:creationId xmlns:a16="http://schemas.microsoft.com/office/drawing/2014/main" id="{4FE018C2-BABC-4776-86D5-3979225E7826}"/>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3" name="Rectangle 22">
                <a:extLst>
                  <a:ext uri="{FF2B5EF4-FFF2-40B4-BE49-F238E27FC236}">
                    <a16:creationId xmlns:a16="http://schemas.microsoft.com/office/drawing/2014/main" id="{0712672F-BFBB-4ED9-96A5-07DAB9862C2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9" name="Group 85">
              <a:extLst>
                <a:ext uri="{FF2B5EF4-FFF2-40B4-BE49-F238E27FC236}">
                  <a16:creationId xmlns:a16="http://schemas.microsoft.com/office/drawing/2014/main" id="{AE31B531-82EE-4310-A3DE-D64E5475A0D1}"/>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0" name="Freeform 27">
                <a:extLst>
                  <a:ext uri="{FF2B5EF4-FFF2-40B4-BE49-F238E27FC236}">
                    <a16:creationId xmlns:a16="http://schemas.microsoft.com/office/drawing/2014/main" id="{4BA199B3-4570-4A05-B727-F126416E8F11}"/>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Freeform 28">
                <a:extLst>
                  <a:ext uri="{FF2B5EF4-FFF2-40B4-BE49-F238E27FC236}">
                    <a16:creationId xmlns:a16="http://schemas.microsoft.com/office/drawing/2014/main" id="{D8CF2903-0BB7-46BE-B487-CF5148A1466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Tree>
    <p:extLst>
      <p:ext uri="{BB962C8B-B14F-4D97-AF65-F5344CB8AC3E}">
        <p14:creationId xmlns:p14="http://schemas.microsoft.com/office/powerpoint/2010/main" val="142485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5771D9B-FF73-4C27-AA1C-55B627ECE790}"/>
              </a:ext>
            </a:extLst>
          </p:cNvPr>
          <p:cNvSpPr>
            <a:spLocks noGrp="1"/>
          </p:cNvSpPr>
          <p:nvPr>
            <p:ph type="sldNum" sz="quarter" idx="12"/>
          </p:nvPr>
        </p:nvSpPr>
        <p:spPr/>
        <p:txBody>
          <a:bodyPr/>
          <a:lstStyle/>
          <a:p>
            <a:fld id="{67E4801F-51D4-49E2-B3E7-94367A568D63}" type="slidenum">
              <a:rPr lang="tr-TR" smtClean="0"/>
              <a:t>6</a:t>
            </a:fld>
            <a:endParaRPr lang="tr-TR"/>
          </a:p>
        </p:txBody>
      </p:sp>
      <p:sp>
        <p:nvSpPr>
          <p:cNvPr id="5" name="Başlık 4">
            <a:extLst>
              <a:ext uri="{FF2B5EF4-FFF2-40B4-BE49-F238E27FC236}">
                <a16:creationId xmlns:a16="http://schemas.microsoft.com/office/drawing/2014/main" id="{75578D6D-6528-40BF-9814-26AE07FF345A}"/>
              </a:ext>
            </a:extLst>
          </p:cNvPr>
          <p:cNvSpPr>
            <a:spLocks noGrp="1"/>
          </p:cNvSpPr>
          <p:nvPr>
            <p:ph type="title" idx="4294967295"/>
          </p:nvPr>
        </p:nvSpPr>
        <p:spPr>
          <a:xfrm>
            <a:off x="1676400" y="365125"/>
            <a:ext cx="10515600" cy="1325563"/>
          </a:xfrm>
          <a:prstGeom prst="rect">
            <a:avLst/>
          </a:prstGeom>
        </p:spPr>
        <p:txBody>
          <a:bodyPr/>
          <a:lstStyle/>
          <a:p>
            <a:r>
              <a:rPr lang="en-US" sz="4400" b="1" u="sng" dirty="0">
                <a:effectLst/>
                <a:latin typeface="Arial" panose="020B0604020202020204" pitchFamily="34" charset="0"/>
                <a:ea typeface="Arial" panose="020B0604020202020204" pitchFamily="34" charset="0"/>
              </a:rPr>
              <a:t>GİRİŞ</a:t>
            </a:r>
            <a:endParaRPr lang="tr-TR" dirty="0"/>
          </a:p>
        </p:txBody>
      </p:sp>
      <p:sp>
        <p:nvSpPr>
          <p:cNvPr id="7" name="İçerik Yer Tutucusu 6">
            <a:extLst>
              <a:ext uri="{FF2B5EF4-FFF2-40B4-BE49-F238E27FC236}">
                <a16:creationId xmlns:a16="http://schemas.microsoft.com/office/drawing/2014/main" id="{F163C440-F08A-4E09-AB14-47C53E272608}"/>
              </a:ext>
            </a:extLst>
          </p:cNvPr>
          <p:cNvSpPr>
            <a:spLocks noGrp="1"/>
          </p:cNvSpPr>
          <p:nvPr>
            <p:ph sz="half" idx="4294967295"/>
          </p:nvPr>
        </p:nvSpPr>
        <p:spPr>
          <a:xfrm>
            <a:off x="0" y="1417638"/>
            <a:ext cx="5800725" cy="5303837"/>
          </a:xfrm>
          <a:prstGeom prst="rect">
            <a:avLst/>
          </a:prstGeom>
        </p:spPr>
        <p:txBody>
          <a:bodyPr/>
          <a:lstStyle/>
          <a:p>
            <a:pPr marL="0" indent="0" algn="ctr">
              <a:buNone/>
            </a:pPr>
            <a:r>
              <a:rPr lang="tr-TR" sz="2800" b="1" dirty="0">
                <a:solidFill>
                  <a:srgbClr val="525252"/>
                </a:solidFill>
                <a:effectLst/>
                <a:latin typeface="Arial" panose="020B0604020202020204" pitchFamily="34" charset="0"/>
                <a:ea typeface="Arial" panose="020B0604020202020204" pitchFamily="34" charset="0"/>
              </a:rPr>
              <a:t> </a:t>
            </a:r>
            <a:r>
              <a:rPr lang="en-US" sz="4400" b="1" dirty="0">
                <a:solidFill>
                  <a:srgbClr val="525252"/>
                </a:solidFill>
                <a:effectLst/>
                <a:latin typeface="Bell MT" panose="02020503060305020303" pitchFamily="18" charset="0"/>
                <a:ea typeface="Arial" panose="020B0604020202020204" pitchFamily="34" charset="0"/>
              </a:rPr>
              <a:t>AVRUPA</a:t>
            </a:r>
            <a:endParaRPr lang="tr-TR" sz="4400" b="1" dirty="0">
              <a:solidFill>
                <a:srgbClr val="525252"/>
              </a:solidFill>
              <a:latin typeface="Bell MT" panose="02020503060305020303" pitchFamily="18" charset="0"/>
              <a:ea typeface="Arial" panose="020B0604020202020204" pitchFamily="34" charset="0"/>
            </a:endParaRPr>
          </a:p>
          <a:p>
            <a:pPr marL="0" indent="0" algn="ctr">
              <a:buNone/>
            </a:pPr>
            <a:r>
              <a:rPr lang="tr-TR" sz="4400" b="1" dirty="0">
                <a:solidFill>
                  <a:srgbClr val="525252"/>
                </a:solidFill>
                <a:effectLst/>
                <a:latin typeface="Bell MT" panose="02020503060305020303" pitchFamily="18" charset="0"/>
                <a:ea typeface="Arial" panose="020B0604020202020204" pitchFamily="34" charset="0"/>
              </a:rPr>
              <a:t>   </a:t>
            </a:r>
            <a:r>
              <a:rPr lang="en-US" sz="4400" b="1" dirty="0">
                <a:solidFill>
                  <a:srgbClr val="525252"/>
                </a:solidFill>
                <a:effectLst/>
                <a:latin typeface="Bell MT" panose="02020503060305020303" pitchFamily="18" charset="0"/>
                <a:ea typeface="Arial" panose="020B0604020202020204" pitchFamily="34" charset="0"/>
              </a:rPr>
              <a:t>DAYANIŞMA</a:t>
            </a:r>
            <a:endParaRPr lang="tr-TR" sz="4400" b="1" dirty="0">
              <a:solidFill>
                <a:srgbClr val="525252"/>
              </a:solidFill>
              <a:effectLst/>
              <a:latin typeface="Bell MT" panose="02020503060305020303" pitchFamily="18" charset="0"/>
              <a:ea typeface="Arial" panose="020B0604020202020204" pitchFamily="34" charset="0"/>
            </a:endParaRPr>
          </a:p>
          <a:p>
            <a:pPr marL="0" indent="0" algn="ctr">
              <a:buNone/>
            </a:pPr>
            <a:r>
              <a:rPr lang="tr-TR" sz="4400" b="1" dirty="0">
                <a:solidFill>
                  <a:srgbClr val="525252"/>
                </a:solidFill>
                <a:latin typeface="Bell MT" panose="02020503060305020303" pitchFamily="18" charset="0"/>
                <a:ea typeface="Arial" panose="020B0604020202020204" pitchFamily="34" charset="0"/>
              </a:rPr>
              <a:t>   </a:t>
            </a:r>
            <a:r>
              <a:rPr lang="en-US" sz="4400" b="1" dirty="0">
                <a:solidFill>
                  <a:srgbClr val="525252"/>
                </a:solidFill>
                <a:effectLst/>
                <a:latin typeface="Bell MT" panose="02020503060305020303" pitchFamily="18" charset="0"/>
                <a:ea typeface="Arial" panose="020B0604020202020204" pitchFamily="34" charset="0"/>
              </a:rPr>
              <a:t>PROGRAMI</a:t>
            </a:r>
            <a:r>
              <a:rPr lang="tr-TR" sz="4400" b="1" dirty="0">
                <a:solidFill>
                  <a:srgbClr val="525252"/>
                </a:solidFill>
                <a:latin typeface="Bell MT" panose="02020503060305020303" pitchFamily="18" charset="0"/>
                <a:ea typeface="Arial" panose="020B0604020202020204" pitchFamily="34" charset="0"/>
              </a:rPr>
              <a:t>  </a:t>
            </a:r>
            <a:endParaRPr lang="tr-TR" sz="4400" b="1" dirty="0">
              <a:solidFill>
                <a:srgbClr val="525252"/>
              </a:solidFill>
              <a:effectLst/>
              <a:latin typeface="Bell MT" panose="02020503060305020303" pitchFamily="18" charset="0"/>
              <a:ea typeface="Arial" panose="020B0604020202020204" pitchFamily="34" charset="0"/>
            </a:endParaRPr>
          </a:p>
          <a:p>
            <a:pPr marL="0" indent="0" algn="ctr">
              <a:buNone/>
            </a:pPr>
            <a:r>
              <a:rPr lang="tr-TR" sz="4400" b="1" dirty="0">
                <a:solidFill>
                  <a:srgbClr val="525252"/>
                </a:solidFill>
                <a:latin typeface="Bell MT" panose="02020503060305020303" pitchFamily="18" charset="0"/>
                <a:ea typeface="Arial" panose="020B0604020202020204" pitchFamily="34" charset="0"/>
              </a:rPr>
              <a:t>       (</a:t>
            </a:r>
            <a:r>
              <a:rPr lang="en-US" sz="4400" b="1" dirty="0">
                <a:solidFill>
                  <a:srgbClr val="525252"/>
                </a:solidFill>
                <a:effectLst/>
                <a:latin typeface="Bell MT" panose="02020503060305020303" pitchFamily="18" charset="0"/>
                <a:ea typeface="Arial" panose="020B0604020202020204" pitchFamily="34" charset="0"/>
              </a:rPr>
              <a:t>ESC</a:t>
            </a:r>
            <a:r>
              <a:rPr lang="tr-TR" sz="4400" b="1" dirty="0">
                <a:solidFill>
                  <a:srgbClr val="525252"/>
                </a:solidFill>
                <a:effectLst/>
                <a:latin typeface="Bell MT" panose="02020503060305020303" pitchFamily="18" charset="0"/>
                <a:ea typeface="Arial" panose="020B0604020202020204" pitchFamily="34" charset="0"/>
              </a:rPr>
              <a:t>)</a:t>
            </a:r>
            <a:endParaRPr lang="tr-TR" sz="4400" dirty="0">
              <a:latin typeface="Bell MT" panose="02020503060305020303" pitchFamily="18" charset="0"/>
            </a:endParaRPr>
          </a:p>
        </p:txBody>
      </p:sp>
      <p:pic>
        <p:nvPicPr>
          <p:cNvPr id="10" name="İçerik Yer Tutucusu 9">
            <a:extLst>
              <a:ext uri="{FF2B5EF4-FFF2-40B4-BE49-F238E27FC236}">
                <a16:creationId xmlns:a16="http://schemas.microsoft.com/office/drawing/2014/main" id="{FE2F229F-4E94-4250-9209-442D590D3AFE}"/>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475288" y="365125"/>
            <a:ext cx="6716712" cy="6470650"/>
          </a:xfrm>
          <a:prstGeom prst="rect">
            <a:avLst/>
          </a:prstGeom>
        </p:spPr>
      </p:pic>
      <p:pic>
        <p:nvPicPr>
          <p:cNvPr id="11" name="İçerik Yer Tutucusu 4">
            <a:extLst>
              <a:ext uri="{FF2B5EF4-FFF2-40B4-BE49-F238E27FC236}">
                <a16:creationId xmlns:a16="http://schemas.microsoft.com/office/drawing/2014/main" id="{86E7F405-9BD9-4BD0-86AA-51E37BAEA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9177" y="0"/>
            <a:ext cx="799300" cy="717681"/>
          </a:xfrm>
          <a:prstGeom prst="rect">
            <a:avLst/>
          </a:prstGeom>
        </p:spPr>
      </p:pic>
      <p:pic>
        <p:nvPicPr>
          <p:cNvPr id="12" name="Resim 11">
            <a:extLst>
              <a:ext uri="{FF2B5EF4-FFF2-40B4-BE49-F238E27FC236}">
                <a16:creationId xmlns:a16="http://schemas.microsoft.com/office/drawing/2014/main" id="{54F6616B-AD47-4870-82C4-338F8A0FF086}"/>
              </a:ext>
            </a:extLst>
          </p:cNvPr>
          <p:cNvPicPr>
            <a:picLocks noChangeAspect="1"/>
          </p:cNvPicPr>
          <p:nvPr/>
        </p:nvPicPr>
        <p:blipFill>
          <a:blip r:embed="rId4"/>
          <a:stretch>
            <a:fillRect/>
          </a:stretch>
        </p:blipFill>
        <p:spPr>
          <a:xfrm>
            <a:off x="11218401" y="26885"/>
            <a:ext cx="869225" cy="690796"/>
          </a:xfrm>
          <a:prstGeom prst="rect">
            <a:avLst/>
          </a:prstGeom>
        </p:spPr>
      </p:pic>
    </p:spTree>
    <p:extLst>
      <p:ext uri="{BB962C8B-B14F-4D97-AF65-F5344CB8AC3E}">
        <p14:creationId xmlns:p14="http://schemas.microsoft.com/office/powerpoint/2010/main" val="91587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F44A15A0-267A-417A-8A5A-B29C09AF378B}"/>
              </a:ext>
            </a:extLst>
          </p:cNvPr>
          <p:cNvSpPr>
            <a:spLocks noGrp="1"/>
          </p:cNvSpPr>
          <p:nvPr>
            <p:ph idx="1"/>
          </p:nvPr>
        </p:nvSpPr>
        <p:spPr/>
        <p:txBody>
          <a:bodyPr/>
          <a:lstStyle/>
          <a:p>
            <a:pPr marL="342900" indent="-342900" algn="l">
              <a:buFont typeface="Wingdings" panose="05000000000000000000" pitchFamily="2" charset="2"/>
              <a:buChar char="Ø"/>
            </a:pPr>
            <a:r>
              <a:rPr lang="tr-TR" dirty="0">
                <a:latin typeface="Arial" panose="020B0604020202020204" pitchFamily="34" charset="0"/>
                <a:cs typeface="Arial" panose="020B0604020202020204" pitchFamily="34" charset="0"/>
              </a:rPr>
              <a:t>Avrupa Dayanışma Programı, çeşitli alanlarda dayanışma faaliyetlerine katılmayı arzu eden gençlere yönelik olarak AB tarafından oluşturulan ve finanse edilen bir programdır. </a:t>
            </a:r>
          </a:p>
          <a:p>
            <a:pPr marL="342900" indent="-342900" algn="l">
              <a:buFont typeface="Wingdings" panose="05000000000000000000" pitchFamily="2" charset="2"/>
              <a:buChar char="Ø"/>
            </a:pPr>
            <a:r>
              <a:rPr lang="tr-TR" dirty="0">
                <a:latin typeface="Arial" panose="020B0604020202020204" pitchFamily="34" charset="0"/>
                <a:cs typeface="Arial" panose="020B0604020202020204" pitchFamily="34" charset="0"/>
              </a:rPr>
              <a:t> 2021-2027 yılları için tahsis edilen bütçe 1.009 Milyar € </a:t>
            </a:r>
          </a:p>
          <a:p>
            <a:pPr marL="342900" indent="-342900" algn="l">
              <a:buFont typeface="Wingdings" panose="05000000000000000000" pitchFamily="2" charset="2"/>
              <a:buChar char="Ø"/>
            </a:pPr>
            <a:r>
              <a:rPr lang="tr-TR" dirty="0">
                <a:latin typeface="Arial" panose="020B0604020202020204" pitchFamily="34" charset="0"/>
                <a:cs typeface="Arial" panose="020B0604020202020204" pitchFamily="34" charset="0"/>
              </a:rPr>
              <a:t> En az 270.000 genç insanın yararlanması beklenmektedir. </a:t>
            </a:r>
          </a:p>
          <a:p>
            <a:pPr marL="342900" indent="-342900" algn="l">
              <a:buFont typeface="Wingdings" panose="05000000000000000000" pitchFamily="2" charset="2"/>
              <a:buChar char="Ø"/>
            </a:pPr>
            <a:r>
              <a:rPr lang="tr-TR" dirty="0">
                <a:latin typeface="Arial" panose="020B0604020202020204" pitchFamily="34" charset="0"/>
                <a:cs typeface="Arial" panose="020B0604020202020204" pitchFamily="34" charset="0"/>
              </a:rPr>
              <a:t>Program savunmasız insanları desteklemek, toplumsal sorunlara cevap vermek ve insani yardım sağlayabilmek için gençleri bir araya getirmektedir. </a:t>
            </a:r>
          </a:p>
          <a:p>
            <a:pPr marL="342900" indent="-342900" algn="l">
              <a:buFont typeface="Wingdings" panose="05000000000000000000" pitchFamily="2" charset="2"/>
              <a:buChar char="Ø"/>
            </a:pPr>
            <a:r>
              <a:rPr lang="tr-TR" dirty="0">
                <a:latin typeface="Arial" panose="020B0604020202020204" pitchFamily="34" charset="0"/>
                <a:cs typeface="Arial" panose="020B0604020202020204" pitchFamily="34" charset="0"/>
              </a:rPr>
              <a:t> İlk kez dünya çapında insani yardım alanında gönüllü olma imkanı da vardır. </a:t>
            </a:r>
          </a:p>
          <a:p>
            <a:endParaRPr lang="tr-TR" dirty="0"/>
          </a:p>
        </p:txBody>
      </p:sp>
      <p:sp>
        <p:nvSpPr>
          <p:cNvPr id="3" name="Slayt Numarası Yer Tutucusu 2">
            <a:extLst>
              <a:ext uri="{FF2B5EF4-FFF2-40B4-BE49-F238E27FC236}">
                <a16:creationId xmlns:a16="http://schemas.microsoft.com/office/drawing/2014/main" id="{6172EEEF-09A2-4211-BA33-C942EC3C896C}"/>
              </a:ext>
            </a:extLst>
          </p:cNvPr>
          <p:cNvSpPr>
            <a:spLocks noGrp="1"/>
          </p:cNvSpPr>
          <p:nvPr>
            <p:ph type="sldNum" sz="quarter" idx="12"/>
          </p:nvPr>
        </p:nvSpPr>
        <p:spPr/>
        <p:txBody>
          <a:bodyPr/>
          <a:lstStyle/>
          <a:p>
            <a:pPr algn="r"/>
            <a:fld id="{2C5FD505-0640-4297-96C3-CE09E46F03BF}" type="slidenum">
              <a:rPr lang="tr-TR" smtClean="0"/>
              <a:pPr algn="r"/>
              <a:t>7</a:t>
            </a:fld>
            <a:endParaRPr lang="tr-TR" dirty="0"/>
          </a:p>
        </p:txBody>
      </p:sp>
      <p:sp>
        <p:nvSpPr>
          <p:cNvPr id="4" name="Başlık 3">
            <a:extLst>
              <a:ext uri="{FF2B5EF4-FFF2-40B4-BE49-F238E27FC236}">
                <a16:creationId xmlns:a16="http://schemas.microsoft.com/office/drawing/2014/main" id="{362C0B4D-F9C3-4082-B7A9-B37060262D56}"/>
              </a:ext>
            </a:extLst>
          </p:cNvPr>
          <p:cNvSpPr>
            <a:spLocks noGrp="1"/>
          </p:cNvSpPr>
          <p:nvPr>
            <p:ph type="title"/>
          </p:nvPr>
        </p:nvSpPr>
        <p:spPr/>
        <p:txBody>
          <a:bodyPr/>
          <a:lstStyle/>
          <a:p>
            <a:r>
              <a:rPr lang="tr-TR" sz="4400" dirty="0">
                <a:latin typeface="Bell MT" panose="02020503060305020303" pitchFamily="18" charset="0"/>
              </a:rPr>
              <a:t>Avrupa Dayanışma Programı (ESC)</a:t>
            </a:r>
            <a:endParaRPr lang="tr-TR" dirty="0"/>
          </a:p>
        </p:txBody>
      </p:sp>
    </p:spTree>
    <p:extLst>
      <p:ext uri="{BB962C8B-B14F-4D97-AF65-F5344CB8AC3E}">
        <p14:creationId xmlns:p14="http://schemas.microsoft.com/office/powerpoint/2010/main" val="118375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C4CC9A1-9ABD-F9AC-5060-C897B49AA7F9}"/>
              </a:ext>
            </a:extLst>
          </p:cNvPr>
          <p:cNvSpPr/>
          <p:nvPr/>
        </p:nvSpPr>
        <p:spPr>
          <a:xfrm>
            <a:off x="-64168" y="-1"/>
            <a:ext cx="12374450" cy="6858001"/>
          </a:xfrm>
          <a:prstGeom prst="rect">
            <a:avLst/>
          </a:prstGeom>
          <a:noFill/>
          <a:ln w="19050">
            <a:solidFill>
              <a:srgbClr val="0D1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a:extLst>
              <a:ext uri="{FF2B5EF4-FFF2-40B4-BE49-F238E27FC236}">
                <a16:creationId xmlns:a16="http://schemas.microsoft.com/office/drawing/2014/main" id="{6BB8C087-63E9-F3D9-81EE-133150EA457C}"/>
              </a:ext>
            </a:extLst>
          </p:cNvPr>
          <p:cNvGrpSpPr/>
          <p:nvPr/>
        </p:nvGrpSpPr>
        <p:grpSpPr>
          <a:xfrm>
            <a:off x="-64168" y="6353617"/>
            <a:ext cx="2084146" cy="400110"/>
            <a:chOff x="1426210" y="3719384"/>
            <a:chExt cx="2084146" cy="400110"/>
          </a:xfrm>
        </p:grpSpPr>
        <p:grpSp>
          <p:nvGrpSpPr>
            <p:cNvPr id="3" name="Grup 2">
              <a:extLst>
                <a:ext uri="{FF2B5EF4-FFF2-40B4-BE49-F238E27FC236}">
                  <a16:creationId xmlns:a16="http://schemas.microsoft.com/office/drawing/2014/main" id="{F3624F18-A51D-79A0-E35F-5DFF2EE8743F}"/>
                </a:ext>
              </a:extLst>
            </p:cNvPr>
            <p:cNvGrpSpPr/>
            <p:nvPr/>
          </p:nvGrpSpPr>
          <p:grpSpPr>
            <a:xfrm>
              <a:off x="1426210" y="3758700"/>
              <a:ext cx="1957477" cy="326747"/>
              <a:chOff x="1426210" y="3758700"/>
              <a:chExt cx="1957477" cy="326747"/>
            </a:xfrm>
          </p:grpSpPr>
          <p:sp>
            <p:nvSpPr>
              <p:cNvPr id="5" name="Yamuk 4">
                <a:extLst>
                  <a:ext uri="{FF2B5EF4-FFF2-40B4-BE49-F238E27FC236}">
                    <a16:creationId xmlns:a16="http://schemas.microsoft.com/office/drawing/2014/main" id="{974136D1-6667-BE56-F818-BF90AE53E6E9}"/>
                  </a:ext>
                </a:extLst>
              </p:cNvPr>
              <p:cNvSpPr/>
              <p:nvPr/>
            </p:nvSpPr>
            <p:spPr>
              <a:xfrm>
                <a:off x="2900211" y="3765047"/>
                <a:ext cx="483476" cy="320400"/>
              </a:xfrm>
              <a:prstGeom prst="trapezoid">
                <a:avLst>
                  <a:gd name="adj" fmla="val 53595"/>
                </a:avLst>
              </a:prstGeom>
              <a:solidFill>
                <a:srgbClr val="E3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erbest Form: Şekil 5">
                <a:extLst>
                  <a:ext uri="{FF2B5EF4-FFF2-40B4-BE49-F238E27FC236}">
                    <a16:creationId xmlns:a16="http://schemas.microsoft.com/office/drawing/2014/main" id="{6115BF4A-7677-DC48-419F-2638222EC932}"/>
                  </a:ext>
                </a:extLst>
              </p:cNvPr>
              <p:cNvSpPr/>
              <p:nvPr/>
            </p:nvSpPr>
            <p:spPr>
              <a:xfrm>
                <a:off x="1426210" y="3758700"/>
                <a:ext cx="1885906" cy="321478"/>
              </a:xfrm>
              <a:custGeom>
                <a:avLst/>
                <a:gdLst>
                  <a:gd name="connsiteX0" fmla="*/ 0 w 1885906"/>
                  <a:gd name="connsiteY0" fmla="*/ 0 h 321478"/>
                  <a:gd name="connsiteX1" fmla="*/ 1717040 w 1885906"/>
                  <a:gd name="connsiteY1" fmla="*/ 0 h 321478"/>
                  <a:gd name="connsiteX2" fmla="*/ 1885906 w 1885906"/>
                  <a:gd name="connsiteY2" fmla="*/ 321475 h 321478"/>
                  <a:gd name="connsiteX3" fmla="*/ 1717040 w 1885906"/>
                  <a:gd name="connsiteY3" fmla="*/ 321475 h 321478"/>
                  <a:gd name="connsiteX4" fmla="*/ 1717040 w 1885906"/>
                  <a:gd name="connsiteY4" fmla="*/ 321478 h 321478"/>
                  <a:gd name="connsiteX5" fmla="*/ 0 w 1885906"/>
                  <a:gd name="connsiteY5" fmla="*/ 321478 h 3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06" h="321478">
                    <a:moveTo>
                      <a:pt x="0" y="0"/>
                    </a:moveTo>
                    <a:lnTo>
                      <a:pt x="1717040" y="0"/>
                    </a:lnTo>
                    <a:lnTo>
                      <a:pt x="1885906" y="321475"/>
                    </a:lnTo>
                    <a:lnTo>
                      <a:pt x="1717040" y="321475"/>
                    </a:lnTo>
                    <a:lnTo>
                      <a:pt x="1717040" y="321478"/>
                    </a:lnTo>
                    <a:lnTo>
                      <a:pt x="0" y="321478"/>
                    </a:lnTo>
                    <a:close/>
                  </a:path>
                </a:pathLst>
              </a:custGeom>
              <a:solidFill>
                <a:srgbClr val="0D1A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grpSp>
        <p:sp>
          <p:nvSpPr>
            <p:cNvPr id="4" name="Metin kutusu 3">
              <a:extLst>
                <a:ext uri="{FF2B5EF4-FFF2-40B4-BE49-F238E27FC236}">
                  <a16:creationId xmlns:a16="http://schemas.microsoft.com/office/drawing/2014/main" id="{2C8742FC-8502-20F3-A25F-BE8428538DDB}"/>
                </a:ext>
              </a:extLst>
            </p:cNvPr>
            <p:cNvSpPr txBox="1"/>
            <p:nvPr/>
          </p:nvSpPr>
          <p:spPr>
            <a:xfrm>
              <a:off x="1530301" y="3719384"/>
              <a:ext cx="1980055" cy="400110"/>
            </a:xfrm>
            <a:prstGeom prst="rect">
              <a:avLst/>
            </a:prstGeom>
            <a:noFill/>
          </p:spPr>
          <p:txBody>
            <a:bodyPr wrap="square" rtlCol="0">
              <a:spAutoFit/>
            </a:bodyPr>
            <a:lstStyle/>
            <a:p>
              <a:r>
                <a:rPr lang="tr-TR" sz="2000" b="1" dirty="0">
                  <a:solidFill>
                    <a:schemeClr val="bg1"/>
                  </a:solidFill>
                </a:rPr>
                <a:t>ankara</a:t>
              </a:r>
              <a:r>
                <a:rPr lang="tr-TR" sz="2000" dirty="0">
                  <a:solidFill>
                    <a:schemeClr val="bg1"/>
                  </a:solidFill>
                </a:rPr>
                <a:t>.edu.tr</a:t>
              </a:r>
            </a:p>
          </p:txBody>
        </p:sp>
      </p:grpSp>
      <p:grpSp>
        <p:nvGrpSpPr>
          <p:cNvPr id="8" name="Group 41">
            <a:extLst>
              <a:ext uri="{FF2B5EF4-FFF2-40B4-BE49-F238E27FC236}">
                <a16:creationId xmlns:a16="http://schemas.microsoft.com/office/drawing/2014/main" id="{6BC7BA80-2FAD-4938-007F-02F6164E3AC2}"/>
              </a:ext>
            </a:extLst>
          </p:cNvPr>
          <p:cNvGrpSpPr/>
          <p:nvPr/>
        </p:nvGrpSpPr>
        <p:grpSpPr>
          <a:xfrm>
            <a:off x="1101553" y="2675007"/>
            <a:ext cx="3200401" cy="4276791"/>
            <a:chOff x="5202787" y="2635549"/>
            <a:chExt cx="1812417" cy="2421990"/>
          </a:xfrm>
        </p:grpSpPr>
        <p:sp>
          <p:nvSpPr>
            <p:cNvPr id="9" name="Frame 5">
              <a:extLst>
                <a:ext uri="{FF2B5EF4-FFF2-40B4-BE49-F238E27FC236}">
                  <a16:creationId xmlns:a16="http://schemas.microsoft.com/office/drawing/2014/main" id="{CB043B81-1760-9DB2-FF72-50FC936F29AF}"/>
                </a:ext>
              </a:extLst>
            </p:cNvPr>
            <p:cNvSpPr>
              <a:spLocks noChangeAspect="1"/>
            </p:cNvSpPr>
            <p:nvPr/>
          </p:nvSpPr>
          <p:spPr>
            <a:xfrm>
              <a:off x="5202787" y="3245120"/>
              <a:ext cx="1812417" cy="1812419"/>
            </a:xfrm>
            <a:prstGeom prst="ellipse">
              <a:avLst/>
            </a:prstGeom>
            <a:solidFill>
              <a:srgbClr val="F0D23F"/>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F0D23F"/>
              </a:extrusionClr>
              <a:contourClr>
                <a:srgbClr val="F0D23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10" name="Frame 6">
              <a:extLst>
                <a:ext uri="{FF2B5EF4-FFF2-40B4-BE49-F238E27FC236}">
                  <a16:creationId xmlns:a16="http://schemas.microsoft.com/office/drawing/2014/main" id="{954C0CCF-AE0C-2EB0-C6EC-68F55B8D2103}"/>
                </a:ext>
              </a:extLst>
            </p:cNvPr>
            <p:cNvSpPr>
              <a:spLocks noChangeAspect="1"/>
            </p:cNvSpPr>
            <p:nvPr/>
          </p:nvSpPr>
          <p:spPr>
            <a:xfrm>
              <a:off x="5332246" y="3061642"/>
              <a:ext cx="1553500" cy="1553501"/>
            </a:xfrm>
            <a:prstGeom prst="ellipse">
              <a:avLst/>
            </a:prstGeom>
            <a:solidFill>
              <a:srgbClr val="F79465"/>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F79465"/>
              </a:extrusionClr>
              <a:contourClr>
                <a:srgbClr val="F79465"/>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black"/>
                </a:solidFill>
                <a:effectLst/>
                <a:uLnTx/>
                <a:uFillTx/>
                <a:latin typeface="Arial"/>
                <a:ea typeface="Arial Unicode MS"/>
                <a:cs typeface="+mn-cs"/>
              </a:endParaRPr>
            </a:p>
          </p:txBody>
        </p:sp>
        <p:sp>
          <p:nvSpPr>
            <p:cNvPr id="11" name="Frame 7">
              <a:extLst>
                <a:ext uri="{FF2B5EF4-FFF2-40B4-BE49-F238E27FC236}">
                  <a16:creationId xmlns:a16="http://schemas.microsoft.com/office/drawing/2014/main" id="{CB6C0104-0CE8-AAF9-BBE4-C014CCF789D6}"/>
                </a:ext>
              </a:extLst>
            </p:cNvPr>
            <p:cNvSpPr>
              <a:spLocks noChangeAspect="1"/>
            </p:cNvSpPr>
            <p:nvPr/>
          </p:nvSpPr>
          <p:spPr>
            <a:xfrm>
              <a:off x="5461704" y="2856747"/>
              <a:ext cx="1294583" cy="1294582"/>
            </a:xfrm>
            <a:prstGeom prst="ellipse">
              <a:avLst/>
            </a:prstGeom>
            <a:solidFill>
              <a:srgbClr val="ED3B55"/>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ED3B55"/>
              </a:extrusionClr>
              <a:contourClr>
                <a:srgbClr val="ED3B55"/>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black"/>
                </a:solidFill>
                <a:effectLst/>
                <a:uLnTx/>
                <a:uFillTx/>
                <a:latin typeface="Arial"/>
                <a:ea typeface="Arial Unicode MS"/>
                <a:cs typeface="+mn-cs"/>
              </a:endParaRPr>
            </a:p>
          </p:txBody>
        </p:sp>
        <p:sp>
          <p:nvSpPr>
            <p:cNvPr id="12" name="Frame 8">
              <a:extLst>
                <a:ext uri="{FF2B5EF4-FFF2-40B4-BE49-F238E27FC236}">
                  <a16:creationId xmlns:a16="http://schemas.microsoft.com/office/drawing/2014/main" id="{6BDC8081-5CF2-C2B1-1F09-44D1BF39D851}"/>
                </a:ext>
              </a:extLst>
            </p:cNvPr>
            <p:cNvSpPr>
              <a:spLocks noChangeAspect="1"/>
            </p:cNvSpPr>
            <p:nvPr/>
          </p:nvSpPr>
          <p:spPr>
            <a:xfrm>
              <a:off x="5591162" y="2635549"/>
              <a:ext cx="1035667" cy="1035664"/>
            </a:xfrm>
            <a:prstGeom prst="ellipse">
              <a:avLst/>
            </a:prstGeom>
            <a:solidFill>
              <a:srgbClr val="54CBA0"/>
            </a:solidFill>
            <a:ln w="12700" cap="flat" cmpd="sng" algn="ctr">
              <a:noFill/>
              <a:prstDash val="solid"/>
              <a:miter lim="800000"/>
            </a:ln>
            <a:effectLst/>
            <a:scene3d>
              <a:camera prst="isometricOffAxis2Top">
                <a:rot lat="19200000" lon="3600000" rev="17400000"/>
              </a:camera>
              <a:lightRig rig="soft" dir="t"/>
            </a:scene3d>
            <a:sp3d extrusionH="476250" prstMaterial="matte">
              <a:extrusionClr>
                <a:srgbClr val="54CBA0"/>
              </a:extrusionClr>
              <a:contourClr>
                <a:srgbClr val="54CBA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black"/>
                </a:solidFill>
                <a:effectLst/>
                <a:uLnTx/>
                <a:uFillTx/>
                <a:latin typeface="Arial"/>
                <a:ea typeface="Arial Unicode MS"/>
                <a:cs typeface="+mn-cs"/>
              </a:endParaRPr>
            </a:p>
          </p:txBody>
        </p:sp>
      </p:grpSp>
      <p:sp>
        <p:nvSpPr>
          <p:cNvPr id="13" name="Text Placeholder 1">
            <a:extLst>
              <a:ext uri="{FF2B5EF4-FFF2-40B4-BE49-F238E27FC236}">
                <a16:creationId xmlns:a16="http://schemas.microsoft.com/office/drawing/2014/main" id="{A83308AA-E7EF-5999-55F0-34E9E42641DD}"/>
              </a:ext>
            </a:extLst>
          </p:cNvPr>
          <p:cNvSpPr txBox="1">
            <a:spLocks/>
          </p:cNvSpPr>
          <p:nvPr/>
        </p:nvSpPr>
        <p:spPr>
          <a:xfrm>
            <a:off x="927651" y="300819"/>
            <a:ext cx="10893287" cy="307778"/>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75000"/>
                    <a:lumOff val="2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sz="5400" dirty="0">
              <a:solidFill>
                <a:schemeClr val="tx1"/>
              </a:solidFill>
              <a:latin typeface="Bell MT" panose="02020503060305020303"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dirty="0">
              <a:solidFill>
                <a:schemeClr val="tx1"/>
              </a:solidFill>
              <a:latin typeface="Bell MT" panose="02020503060305020303"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4800" dirty="0">
                <a:solidFill>
                  <a:srgbClr val="FF0000"/>
                </a:solidFill>
                <a:latin typeface="Bell MT" panose="02020503060305020303" pitchFamily="18" charset="0"/>
              </a:rPr>
              <a:t>Avrupa Dayanışma Programı (ESC) Nedir?</a:t>
            </a:r>
            <a:br>
              <a:rPr lang="tr-TR" sz="5400" dirty="0">
                <a:solidFill>
                  <a:srgbClr val="FF0000"/>
                </a:solidFill>
                <a:effectLst/>
                <a:latin typeface="Bell MT" panose="02020503060305020303" pitchFamily="18" charset="0"/>
              </a:rPr>
            </a:br>
            <a:endParaRPr kumimoji="0" lang="en-US" sz="5400" u="none" strike="noStrike" kern="1200" cap="none" spc="0" normalizeH="0" baseline="0" noProof="0" dirty="0">
              <a:ln>
                <a:noFill/>
              </a:ln>
              <a:solidFill>
                <a:srgbClr val="FF0000"/>
              </a:solidFill>
              <a:effectLst/>
              <a:uLnTx/>
              <a:uFillTx/>
              <a:latin typeface="Bell MT" panose="02020503060305020303" pitchFamily="18" charset="0"/>
              <a:ea typeface="Arial Unicode MS"/>
            </a:endParaRPr>
          </a:p>
        </p:txBody>
      </p:sp>
      <p:sp>
        <p:nvSpPr>
          <p:cNvPr id="14" name="Oval 46">
            <a:extLst>
              <a:ext uri="{FF2B5EF4-FFF2-40B4-BE49-F238E27FC236}">
                <a16:creationId xmlns:a16="http://schemas.microsoft.com/office/drawing/2014/main" id="{1D2CC886-64CB-1051-1375-EE5A46A8646B}"/>
              </a:ext>
            </a:extLst>
          </p:cNvPr>
          <p:cNvSpPr/>
          <p:nvPr/>
        </p:nvSpPr>
        <p:spPr>
          <a:xfrm>
            <a:off x="1444452" y="3365023"/>
            <a:ext cx="2514601" cy="442207"/>
          </a:xfrm>
          <a:prstGeom prst="ellipse">
            <a:avLst/>
          </a:prstGeom>
          <a:solidFill>
            <a:sysClr val="windowText" lastClr="000000">
              <a:lumMod val="50000"/>
              <a:lumOff val="50000"/>
            </a:sysClr>
          </a:solidFill>
          <a:ln w="12700" cap="flat" cmpd="sng" algn="ctr">
            <a:noFill/>
            <a:prstDash val="solid"/>
            <a:miter lim="800000"/>
          </a:ln>
          <a:effectLst>
            <a:softEdge rad="203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5" name="Oval 55">
            <a:extLst>
              <a:ext uri="{FF2B5EF4-FFF2-40B4-BE49-F238E27FC236}">
                <a16:creationId xmlns:a16="http://schemas.microsoft.com/office/drawing/2014/main" id="{082A67B9-385D-85AE-17D6-027346C18B2C}"/>
              </a:ext>
            </a:extLst>
          </p:cNvPr>
          <p:cNvSpPr/>
          <p:nvPr/>
        </p:nvSpPr>
        <p:spPr>
          <a:xfrm>
            <a:off x="5402559" y="1710225"/>
            <a:ext cx="455876" cy="404434"/>
          </a:xfrm>
          <a:prstGeom prst="ellipse">
            <a:avLst/>
          </a:prstGeom>
          <a:solidFill>
            <a:srgbClr val="54CB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sp>
        <p:nvSpPr>
          <p:cNvPr id="35" name="Oval 21">
            <a:extLst>
              <a:ext uri="{FF2B5EF4-FFF2-40B4-BE49-F238E27FC236}">
                <a16:creationId xmlns:a16="http://schemas.microsoft.com/office/drawing/2014/main" id="{0B704EE6-DE0D-E9FE-7506-D91F780E1789}"/>
              </a:ext>
            </a:extLst>
          </p:cNvPr>
          <p:cNvSpPr>
            <a:spLocks noChangeAspect="1"/>
          </p:cNvSpPr>
          <p:nvPr/>
        </p:nvSpPr>
        <p:spPr>
          <a:xfrm rot="20700000">
            <a:off x="5682372" y="4389594"/>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7" name="Isosceles Triangle 20">
            <a:extLst>
              <a:ext uri="{FF2B5EF4-FFF2-40B4-BE49-F238E27FC236}">
                <a16:creationId xmlns:a16="http://schemas.microsoft.com/office/drawing/2014/main" id="{6B0F1179-B4B5-709B-E402-0E397DB7D8F2}"/>
              </a:ext>
            </a:extLst>
          </p:cNvPr>
          <p:cNvSpPr>
            <a:spLocks noChangeAspect="1"/>
          </p:cNvSpPr>
          <p:nvPr/>
        </p:nvSpPr>
        <p:spPr>
          <a:xfrm rot="8201235">
            <a:off x="5714685" y="5536516"/>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38" name="Rounded Rectangle 1">
            <a:extLst>
              <a:ext uri="{FF2B5EF4-FFF2-40B4-BE49-F238E27FC236}">
                <a16:creationId xmlns:a16="http://schemas.microsoft.com/office/drawing/2014/main" id="{2E08C239-3A3E-EA0E-E4D1-8CDDF412C63F}"/>
              </a:ext>
            </a:extLst>
          </p:cNvPr>
          <p:cNvSpPr>
            <a:spLocks noChangeAspect="1"/>
          </p:cNvSpPr>
          <p:nvPr/>
        </p:nvSpPr>
        <p:spPr>
          <a:xfrm>
            <a:off x="5775852" y="3218944"/>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9" name="Graphic 19">
            <a:extLst>
              <a:ext uri="{FF2B5EF4-FFF2-40B4-BE49-F238E27FC236}">
                <a16:creationId xmlns:a16="http://schemas.microsoft.com/office/drawing/2014/main" id="{17CDAE7B-535B-B6C4-D88A-D4962EB87E1F}"/>
              </a:ext>
            </a:extLst>
          </p:cNvPr>
          <p:cNvSpPr/>
          <p:nvPr/>
        </p:nvSpPr>
        <p:spPr>
          <a:xfrm>
            <a:off x="2196638" y="1487174"/>
            <a:ext cx="1063397" cy="2070343"/>
          </a:xfrm>
          <a:custGeom>
            <a:avLst/>
            <a:gdLst>
              <a:gd name="connsiteX0" fmla="*/ 292879 w 3684792"/>
              <a:gd name="connsiteY0" fmla="*/ 6730719 h 6851086"/>
              <a:gd name="connsiteX1" fmla="*/ 249325 w 3684792"/>
              <a:gd name="connsiteY1" fmla="*/ 6741089 h 6851086"/>
              <a:gd name="connsiteX2" fmla="*/ 180192 w 3684792"/>
              <a:gd name="connsiteY2" fmla="*/ 6721731 h 6851086"/>
              <a:gd name="connsiteX3" fmla="*/ 49530 w 3684792"/>
              <a:gd name="connsiteY3" fmla="*/ 6650524 h 6851086"/>
              <a:gd name="connsiteX4" fmla="*/ 9433 w 3684792"/>
              <a:gd name="connsiteY4" fmla="*/ 6622180 h 6851086"/>
              <a:gd name="connsiteX5" fmla="*/ 446 w 3684792"/>
              <a:gd name="connsiteY5" fmla="*/ 6598674 h 6851086"/>
              <a:gd name="connsiteX6" fmla="*/ 69579 w 3684792"/>
              <a:gd name="connsiteY6" fmla="*/ 6366387 h 6851086"/>
              <a:gd name="connsiteX7" fmla="*/ 144934 w 3684792"/>
              <a:gd name="connsiteY7" fmla="*/ 6213603 h 6851086"/>
              <a:gd name="connsiteX8" fmla="*/ 191944 w 3684792"/>
              <a:gd name="connsiteY8" fmla="*/ 6090546 h 6851086"/>
              <a:gd name="connsiteX9" fmla="*/ 209919 w 3684792"/>
              <a:gd name="connsiteY9" fmla="*/ 6009661 h 6851086"/>
              <a:gd name="connsiteX10" fmla="*/ 236881 w 3684792"/>
              <a:gd name="connsiteY10" fmla="*/ 5988921 h 6851086"/>
              <a:gd name="connsiteX11" fmla="*/ 250016 w 3684792"/>
              <a:gd name="connsiteY11" fmla="*/ 5975786 h 6851086"/>
              <a:gd name="connsiteX12" fmla="*/ 290113 w 3684792"/>
              <a:gd name="connsiteY12" fmla="*/ 5787052 h 6851086"/>
              <a:gd name="connsiteX13" fmla="*/ 371690 w 3684792"/>
              <a:gd name="connsiteY13" fmla="*/ 5478027 h 6851086"/>
              <a:gd name="connsiteX14" fmla="*/ 500278 w 3684792"/>
              <a:gd name="connsiteY14" fmla="*/ 5117844 h 6851086"/>
              <a:gd name="connsiteX15" fmla="*/ 660667 w 3684792"/>
              <a:gd name="connsiteY15" fmla="*/ 4852373 h 6851086"/>
              <a:gd name="connsiteX16" fmla="*/ 791328 w 3684792"/>
              <a:gd name="connsiteY16" fmla="*/ 4631147 h 6851086"/>
              <a:gd name="connsiteX17" fmla="*/ 850091 w 3684792"/>
              <a:gd name="connsiteY17" fmla="*/ 4431353 h 6851086"/>
              <a:gd name="connsiteX18" fmla="*/ 926829 w 3684792"/>
              <a:gd name="connsiteY18" fmla="*/ 4072552 h 6851086"/>
              <a:gd name="connsiteX19" fmla="*/ 973839 w 3684792"/>
              <a:gd name="connsiteY19" fmla="*/ 3917694 h 6851086"/>
              <a:gd name="connsiteX20" fmla="*/ 981444 w 3684792"/>
              <a:gd name="connsiteY20" fmla="*/ 3841648 h 6851086"/>
              <a:gd name="connsiteX21" fmla="*/ 977296 w 3684792"/>
              <a:gd name="connsiteY21" fmla="*/ 3819525 h 6851086"/>
              <a:gd name="connsiteX22" fmla="*/ 930286 w 3684792"/>
              <a:gd name="connsiteY22" fmla="*/ 3699234 h 6851086"/>
              <a:gd name="connsiteX23" fmla="*/ 886732 w 3684792"/>
              <a:gd name="connsiteY23" fmla="*/ 3396431 h 6851086"/>
              <a:gd name="connsiteX24" fmla="*/ 889497 w 3684792"/>
              <a:gd name="connsiteY24" fmla="*/ 3383295 h 6851086"/>
              <a:gd name="connsiteX25" fmla="*/ 891571 w 3684792"/>
              <a:gd name="connsiteY25" fmla="*/ 3370160 h 6851086"/>
              <a:gd name="connsiteX26" fmla="*/ 882584 w 3684792"/>
              <a:gd name="connsiteY26" fmla="*/ 3373617 h 6851086"/>
              <a:gd name="connsiteX27" fmla="*/ 678641 w 3684792"/>
              <a:gd name="connsiteY27" fmla="*/ 3435145 h 6851086"/>
              <a:gd name="connsiteX28" fmla="*/ 812759 w 3684792"/>
              <a:gd name="connsiteY28" fmla="*/ 3442059 h 6851086"/>
              <a:gd name="connsiteX29" fmla="*/ 588077 w 3684792"/>
              <a:gd name="connsiteY29" fmla="*/ 3399196 h 6851086"/>
              <a:gd name="connsiteX30" fmla="*/ 385517 w 3684792"/>
              <a:gd name="connsiteY30" fmla="*/ 3320384 h 6851086"/>
              <a:gd name="connsiteX31" fmla="*/ 211993 w 3684792"/>
              <a:gd name="connsiteY31" fmla="*/ 3151008 h 6851086"/>
              <a:gd name="connsiteX32" fmla="*/ 180883 w 3684792"/>
              <a:gd name="connsiteY32" fmla="*/ 2865489 h 6851086"/>
              <a:gd name="connsiteX33" fmla="*/ 196092 w 3684792"/>
              <a:gd name="connsiteY33" fmla="*/ 2714779 h 6851086"/>
              <a:gd name="connsiteX34" fmla="*/ 265917 w 3684792"/>
              <a:gd name="connsiteY34" fmla="*/ 2472122 h 6851086"/>
              <a:gd name="connsiteX35" fmla="*/ 352333 w 3684792"/>
              <a:gd name="connsiteY35" fmla="*/ 2270253 h 6851086"/>
              <a:gd name="connsiteX36" fmla="*/ 361320 w 3684792"/>
              <a:gd name="connsiteY36" fmla="*/ 2253661 h 6851086"/>
              <a:gd name="connsiteX37" fmla="*/ 472625 w 3684792"/>
              <a:gd name="connsiteY37" fmla="*/ 2205268 h 6851086"/>
              <a:gd name="connsiteX38" fmla="*/ 512722 w 3684792"/>
              <a:gd name="connsiteY38" fmla="*/ 2185220 h 6851086"/>
              <a:gd name="connsiteX39" fmla="*/ 653753 w 3684792"/>
              <a:gd name="connsiteY39" fmla="*/ 1982659 h 6851086"/>
              <a:gd name="connsiteX40" fmla="*/ 733948 w 3684792"/>
              <a:gd name="connsiteY40" fmla="*/ 1733780 h 6851086"/>
              <a:gd name="connsiteX41" fmla="*/ 948951 w 3684792"/>
              <a:gd name="connsiteY41" fmla="*/ 1621094 h 6851086"/>
              <a:gd name="connsiteX42" fmla="*/ 1067169 w 3684792"/>
              <a:gd name="connsiteY42" fmla="*/ 1556109 h 6851086"/>
              <a:gd name="connsiteX43" fmla="*/ 1268346 w 3684792"/>
              <a:gd name="connsiteY43" fmla="*/ 1374980 h 6851086"/>
              <a:gd name="connsiteX44" fmla="*/ 1486115 w 3684792"/>
              <a:gd name="connsiteY44" fmla="*/ 1154445 h 6851086"/>
              <a:gd name="connsiteX45" fmla="*/ 1571840 w 3684792"/>
              <a:gd name="connsiteY45" fmla="*/ 1106744 h 6851086"/>
              <a:gd name="connsiteX46" fmla="*/ 1726698 w 3684792"/>
              <a:gd name="connsiteY46" fmla="*/ 1011340 h 6851086"/>
              <a:gd name="connsiteX47" fmla="*/ 1761265 w 3684792"/>
              <a:gd name="connsiteY47" fmla="*/ 996822 h 6851086"/>
              <a:gd name="connsiteX48" fmla="*/ 1788918 w 3684792"/>
              <a:gd name="connsiteY48" fmla="*/ 975391 h 6851086"/>
              <a:gd name="connsiteX49" fmla="*/ 1876026 w 3684792"/>
              <a:gd name="connsiteY49" fmla="*/ 819841 h 6851086"/>
              <a:gd name="connsiteX50" fmla="*/ 1836620 w 3684792"/>
              <a:gd name="connsiteY50" fmla="*/ 716142 h 6851086"/>
              <a:gd name="connsiteX51" fmla="*/ 1821411 w 3684792"/>
              <a:gd name="connsiteY51" fmla="*/ 488003 h 6851086"/>
              <a:gd name="connsiteX52" fmla="*/ 1834546 w 3684792"/>
              <a:gd name="connsiteY52" fmla="*/ 356650 h 6851086"/>
              <a:gd name="connsiteX53" fmla="*/ 1929258 w 3684792"/>
              <a:gd name="connsiteY53" fmla="*/ 137498 h 6851086"/>
              <a:gd name="connsiteX54" fmla="*/ 2058537 w 3684792"/>
              <a:gd name="connsiteY54" fmla="*/ 52464 h 6851086"/>
              <a:gd name="connsiteX55" fmla="*/ 2124905 w 3684792"/>
              <a:gd name="connsiteY55" fmla="*/ 23428 h 6851086"/>
              <a:gd name="connsiteX56" fmla="*/ 2100708 w 3684792"/>
              <a:gd name="connsiteY56" fmla="*/ 6836 h 6851086"/>
              <a:gd name="connsiteX57" fmla="*/ 2102782 w 3684792"/>
              <a:gd name="connsiteY57" fmla="*/ 615 h 6851086"/>
              <a:gd name="connsiteX58" fmla="*/ 2144262 w 3684792"/>
              <a:gd name="connsiteY58" fmla="*/ 615 h 6851086"/>
              <a:gd name="connsiteX59" fmla="*/ 2295663 w 3684792"/>
              <a:gd name="connsiteY59" fmla="*/ 15824 h 6851086"/>
              <a:gd name="connsiteX60" fmla="*/ 2645477 w 3684792"/>
              <a:gd name="connsiteY60" fmla="*/ 232210 h 6851086"/>
              <a:gd name="connsiteX61" fmla="*/ 2645477 w 3684792"/>
              <a:gd name="connsiteY61" fmla="*/ 407117 h 6851086"/>
              <a:gd name="connsiteX62" fmla="*/ 2608836 w 3684792"/>
              <a:gd name="connsiteY62" fmla="*/ 561284 h 6851086"/>
              <a:gd name="connsiteX63" fmla="*/ 2664834 w 3684792"/>
              <a:gd name="connsiteY63" fmla="*/ 754856 h 6851086"/>
              <a:gd name="connsiteX64" fmla="*/ 2574270 w 3684792"/>
              <a:gd name="connsiteY64" fmla="*/ 854408 h 6851086"/>
              <a:gd name="connsiteX65" fmla="*/ 2527951 w 3684792"/>
              <a:gd name="connsiteY65" fmla="*/ 932528 h 6851086"/>
              <a:gd name="connsiteX66" fmla="*/ 2502371 w 3684792"/>
              <a:gd name="connsiteY66" fmla="*/ 989909 h 6851086"/>
              <a:gd name="connsiteX67" fmla="*/ 2435312 w 3684792"/>
              <a:gd name="connsiteY67" fmla="*/ 1162741 h 6851086"/>
              <a:gd name="connsiteX68" fmla="*/ 2253492 w 3684792"/>
              <a:gd name="connsiteY68" fmla="*/ 1105361 h 6851086"/>
              <a:gd name="connsiteX69" fmla="*/ 2221000 w 3684792"/>
              <a:gd name="connsiteY69" fmla="*/ 1211135 h 6851086"/>
              <a:gd name="connsiteX70" fmla="*/ 2179520 w 3684792"/>
              <a:gd name="connsiteY70" fmla="*/ 1298934 h 6851086"/>
              <a:gd name="connsiteX71" fmla="*/ 2232752 w 3684792"/>
              <a:gd name="connsiteY71" fmla="*/ 1512555 h 6851086"/>
              <a:gd name="connsiteX72" fmla="*/ 2232752 w 3684792"/>
              <a:gd name="connsiteY72" fmla="*/ 1784248 h 6851086"/>
              <a:gd name="connsiteX73" fmla="*/ 2209939 w 3684792"/>
              <a:gd name="connsiteY73" fmla="*/ 1970216 h 6851086"/>
              <a:gd name="connsiteX74" fmla="*/ 2192655 w 3684792"/>
              <a:gd name="connsiteY74" fmla="*/ 2119543 h 6851086"/>
              <a:gd name="connsiteX75" fmla="*/ 2159471 w 3684792"/>
              <a:gd name="connsiteY75" fmla="*/ 2186602 h 6851086"/>
              <a:gd name="connsiteX76" fmla="*/ 2122139 w 3684792"/>
              <a:gd name="connsiteY76" fmla="*/ 2306894 h 6851086"/>
              <a:gd name="connsiteX77" fmla="*/ 2102782 w 3684792"/>
              <a:gd name="connsiteY77" fmla="*/ 2392619 h 6851086"/>
              <a:gd name="connsiteX78" fmla="*/ 2142879 w 3684792"/>
              <a:gd name="connsiteY78" fmla="*/ 2457604 h 6851086"/>
              <a:gd name="connsiteX79" fmla="*/ 2366870 w 3684792"/>
              <a:gd name="connsiteY79" fmla="*/ 2388471 h 6851086"/>
              <a:gd name="connsiteX80" fmla="*/ 2399363 w 3684792"/>
              <a:gd name="connsiteY80" fmla="*/ 2373953 h 6851086"/>
              <a:gd name="connsiteX81" fmla="*/ 2468496 w 3684792"/>
              <a:gd name="connsiteY81" fmla="*/ 2333856 h 6851086"/>
              <a:gd name="connsiteX82" fmla="*/ 2571504 w 3684792"/>
              <a:gd name="connsiteY82" fmla="*/ 2308968 h 6851086"/>
              <a:gd name="connsiteX83" fmla="*/ 2698018 w 3684792"/>
              <a:gd name="connsiteY83" fmla="*/ 2368422 h 6851086"/>
              <a:gd name="connsiteX84" fmla="*/ 2700783 w 3684792"/>
              <a:gd name="connsiteY84" fmla="*/ 2405063 h 6851086"/>
              <a:gd name="connsiteX85" fmla="*/ 2715301 w 3684792"/>
              <a:gd name="connsiteY85" fmla="*/ 2427876 h 6851086"/>
              <a:gd name="connsiteX86" fmla="*/ 2997364 w 3684792"/>
              <a:gd name="connsiteY86" fmla="*/ 2443777 h 6851086"/>
              <a:gd name="connsiteX87" fmla="*/ 3070645 w 3684792"/>
              <a:gd name="connsiteY87" fmla="*/ 2452073 h 6851086"/>
              <a:gd name="connsiteX88" fmla="*/ 3091385 w 3684792"/>
              <a:gd name="connsiteY88" fmla="*/ 2478344 h 6851086"/>
              <a:gd name="connsiteX89" fmla="*/ 3087928 w 3684792"/>
              <a:gd name="connsiteY89" fmla="*/ 2517749 h 6851086"/>
              <a:gd name="connsiteX90" fmla="*/ 3066497 w 3684792"/>
              <a:gd name="connsiteY90" fmla="*/ 2536415 h 6851086"/>
              <a:gd name="connsiteX91" fmla="*/ 3009808 w 3684792"/>
              <a:gd name="connsiteY91" fmla="*/ 2530885 h 6851086"/>
              <a:gd name="connsiteX92" fmla="*/ 2991142 w 3684792"/>
              <a:gd name="connsiteY92" fmla="*/ 2530885 h 6851086"/>
              <a:gd name="connsiteX93" fmla="*/ 2949662 w 3684792"/>
              <a:gd name="connsiteY93" fmla="*/ 2570291 h 6851086"/>
              <a:gd name="connsiteX94" fmla="*/ 2834901 w 3684792"/>
              <a:gd name="connsiteY94" fmla="*/ 2579969 h 6851086"/>
              <a:gd name="connsiteX95" fmla="*/ 2740880 w 3684792"/>
              <a:gd name="connsiteY95" fmla="*/ 2626288 h 6851086"/>
              <a:gd name="connsiteX96" fmla="*/ 2728436 w 3684792"/>
              <a:gd name="connsiteY96" fmla="*/ 2632510 h 6851086"/>
              <a:gd name="connsiteX97" fmla="*/ 2636489 w 3684792"/>
              <a:gd name="connsiteY97" fmla="*/ 2660164 h 6851086"/>
              <a:gd name="connsiteX98" fmla="*/ 2627502 w 3684792"/>
              <a:gd name="connsiteY98" fmla="*/ 2661546 h 6851086"/>
              <a:gd name="connsiteX99" fmla="*/ 2502371 w 3684792"/>
              <a:gd name="connsiteY99" fmla="*/ 2682286 h 6851086"/>
              <a:gd name="connsiteX100" fmla="*/ 2359957 w 3684792"/>
              <a:gd name="connsiteY100" fmla="*/ 2662929 h 6851086"/>
              <a:gd name="connsiteX101" fmla="*/ 2142879 w 3684792"/>
              <a:gd name="connsiteY101" fmla="*/ 2734136 h 6851086"/>
              <a:gd name="connsiteX102" fmla="*/ 2103473 w 3684792"/>
              <a:gd name="connsiteY102" fmla="*/ 2741741 h 6851086"/>
              <a:gd name="connsiteX103" fmla="*/ 2101400 w 3684792"/>
              <a:gd name="connsiteY103" fmla="*/ 2781146 h 6851086"/>
              <a:gd name="connsiteX104" fmla="*/ 2044019 w 3684792"/>
              <a:gd name="connsiteY104" fmla="*/ 3079801 h 6851086"/>
              <a:gd name="connsiteX105" fmla="*/ 2041254 w 3684792"/>
              <a:gd name="connsiteY105" fmla="*/ 3127503 h 6851086"/>
              <a:gd name="connsiteX106" fmla="*/ 2045402 w 3684792"/>
              <a:gd name="connsiteY106" fmla="*/ 3254708 h 6851086"/>
              <a:gd name="connsiteX107" fmla="*/ 2084808 w 3684792"/>
              <a:gd name="connsiteY107" fmla="*/ 3397813 h 6851086"/>
              <a:gd name="connsiteX108" fmla="*/ 2080660 w 3684792"/>
              <a:gd name="connsiteY108" fmla="*/ 3444824 h 6851086"/>
              <a:gd name="connsiteX109" fmla="*/ 2060611 w 3684792"/>
              <a:gd name="connsiteY109" fmla="*/ 3562350 h 6851086"/>
              <a:gd name="connsiteX110" fmla="*/ 2141497 w 3684792"/>
              <a:gd name="connsiteY110" fmla="*/ 3789107 h 6851086"/>
              <a:gd name="connsiteX111" fmla="*/ 2239666 w 3684792"/>
              <a:gd name="connsiteY111" fmla="*/ 4185239 h 6851086"/>
              <a:gd name="connsiteX112" fmla="*/ 2348896 w 3684792"/>
              <a:gd name="connsiteY112" fmla="*/ 4547497 h 6851086"/>
              <a:gd name="connsiteX113" fmla="*/ 2449830 w 3684792"/>
              <a:gd name="connsiteY113" fmla="*/ 4824720 h 6851086"/>
              <a:gd name="connsiteX114" fmla="*/ 2436695 w 3684792"/>
              <a:gd name="connsiteY114" fmla="*/ 4953307 h 6851086"/>
              <a:gd name="connsiteX115" fmla="*/ 2432547 w 3684792"/>
              <a:gd name="connsiteY115" fmla="*/ 4972665 h 6851086"/>
              <a:gd name="connsiteX116" fmla="*/ 2438078 w 3684792"/>
              <a:gd name="connsiteY116" fmla="*/ 5058390 h 6851086"/>
              <a:gd name="connsiteX117" fmla="*/ 2458126 w 3684792"/>
              <a:gd name="connsiteY117" fmla="*/ 5238136 h 6851086"/>
              <a:gd name="connsiteX118" fmla="*/ 2608145 w 3684792"/>
              <a:gd name="connsiteY118" fmla="*/ 5700636 h 6851086"/>
              <a:gd name="connsiteX119" fmla="*/ 2634415 w 3684792"/>
              <a:gd name="connsiteY119" fmla="*/ 5779447 h 6851086"/>
              <a:gd name="connsiteX120" fmla="*/ 2663451 w 3684792"/>
              <a:gd name="connsiteY120" fmla="*/ 5796040 h 6851086"/>
              <a:gd name="connsiteX121" fmla="*/ 2684191 w 3684792"/>
              <a:gd name="connsiteY121" fmla="*/ 5829223 h 6851086"/>
              <a:gd name="connsiteX122" fmla="*/ 2757472 w 3684792"/>
              <a:gd name="connsiteY122" fmla="*/ 5858259 h 6851086"/>
              <a:gd name="connsiteX123" fmla="*/ 2774064 w 3684792"/>
              <a:gd name="connsiteY123" fmla="*/ 5905961 h 6851086"/>
              <a:gd name="connsiteX124" fmla="*/ 2747794 w 3684792"/>
              <a:gd name="connsiteY124" fmla="*/ 5952972 h 6851086"/>
              <a:gd name="connsiteX125" fmla="*/ 2730510 w 3684792"/>
              <a:gd name="connsiteY125" fmla="*/ 5966798 h 6851086"/>
              <a:gd name="connsiteX126" fmla="*/ 2732584 w 3684792"/>
              <a:gd name="connsiteY126" fmla="*/ 5973712 h 6851086"/>
              <a:gd name="connsiteX127" fmla="*/ 2763694 w 3684792"/>
              <a:gd name="connsiteY127" fmla="*/ 5977859 h 6851086"/>
              <a:gd name="connsiteX128" fmla="*/ 2810705 w 3684792"/>
              <a:gd name="connsiteY128" fmla="*/ 6004130 h 6851086"/>
              <a:gd name="connsiteX129" fmla="*/ 3139778 w 3684792"/>
              <a:gd name="connsiteY129" fmla="*/ 6222591 h 6851086"/>
              <a:gd name="connsiteX130" fmla="*/ 3414236 w 3684792"/>
              <a:gd name="connsiteY130" fmla="*/ 6221899 h 6851086"/>
              <a:gd name="connsiteX131" fmla="*/ 3544207 w 3684792"/>
              <a:gd name="connsiteY131" fmla="*/ 6196320 h 6851086"/>
              <a:gd name="connsiteX132" fmla="*/ 3584995 w 3684792"/>
              <a:gd name="connsiteY132" fmla="*/ 6190098 h 6851086"/>
              <a:gd name="connsiteX133" fmla="*/ 3638919 w 3684792"/>
              <a:gd name="connsiteY133" fmla="*/ 6212912 h 6851086"/>
              <a:gd name="connsiteX134" fmla="*/ 3686621 w 3684792"/>
              <a:gd name="connsiteY134" fmla="*/ 6243331 h 6851086"/>
              <a:gd name="connsiteX135" fmla="*/ 3596748 w 3684792"/>
              <a:gd name="connsiteY135" fmla="*/ 6348413 h 6851086"/>
              <a:gd name="connsiteX136" fmla="*/ 3351325 w 3684792"/>
              <a:gd name="connsiteY136" fmla="*/ 6518480 h 6851086"/>
              <a:gd name="connsiteX137" fmla="*/ 3148074 w 3684792"/>
              <a:gd name="connsiteY137" fmla="*/ 6627019 h 6851086"/>
              <a:gd name="connsiteX138" fmla="*/ 3035387 w 3684792"/>
              <a:gd name="connsiteY138" fmla="*/ 6650524 h 6851086"/>
              <a:gd name="connsiteX139" fmla="*/ 3015339 w 3684792"/>
              <a:gd name="connsiteY139" fmla="*/ 6665733 h 6851086"/>
              <a:gd name="connsiteX140" fmla="*/ 3002895 w 3684792"/>
              <a:gd name="connsiteY140" fmla="*/ 6675412 h 6851086"/>
              <a:gd name="connsiteX141" fmla="*/ 2787891 w 3684792"/>
              <a:gd name="connsiteY141" fmla="*/ 6770125 h 6851086"/>
              <a:gd name="connsiteX142" fmla="*/ 2678661 w 3684792"/>
              <a:gd name="connsiteY142" fmla="*/ 6806765 h 6851086"/>
              <a:gd name="connsiteX143" fmla="*/ 2603997 w 3684792"/>
              <a:gd name="connsiteY143" fmla="*/ 6750076 h 6851086"/>
              <a:gd name="connsiteX144" fmla="*/ 2574961 w 3684792"/>
              <a:gd name="connsiteY144" fmla="*/ 6723805 h 6851086"/>
              <a:gd name="connsiteX145" fmla="*/ 2555604 w 3684792"/>
              <a:gd name="connsiteY145" fmla="*/ 6706522 h 6851086"/>
              <a:gd name="connsiteX146" fmla="*/ 2503063 w 3684792"/>
              <a:gd name="connsiteY146" fmla="*/ 6478383 h 6851086"/>
              <a:gd name="connsiteX147" fmla="*/ 2401437 w 3684792"/>
              <a:gd name="connsiteY147" fmla="*/ 6270984 h 6851086"/>
              <a:gd name="connsiteX148" fmla="*/ 2400054 w 3684792"/>
              <a:gd name="connsiteY148" fmla="*/ 6239182 h 6851086"/>
              <a:gd name="connsiteX149" fmla="*/ 2397289 w 3684792"/>
              <a:gd name="connsiteY149" fmla="*/ 6214986 h 6851086"/>
              <a:gd name="connsiteX150" fmla="*/ 2361340 w 3684792"/>
              <a:gd name="connsiteY150" fmla="*/ 6155532 h 6851086"/>
              <a:gd name="connsiteX151" fmla="*/ 2338526 w 3684792"/>
              <a:gd name="connsiteY151" fmla="*/ 6114743 h 6851086"/>
              <a:gd name="connsiteX152" fmla="*/ 2314329 w 3684792"/>
              <a:gd name="connsiteY152" fmla="*/ 6060128 h 6851086"/>
              <a:gd name="connsiteX153" fmla="*/ 2276306 w 3684792"/>
              <a:gd name="connsiteY153" fmla="*/ 5987538 h 6851086"/>
              <a:gd name="connsiteX154" fmla="*/ 2270084 w 3684792"/>
              <a:gd name="connsiteY154" fmla="*/ 5946750 h 6851086"/>
              <a:gd name="connsiteX155" fmla="*/ 2168459 w 3684792"/>
              <a:gd name="connsiteY155" fmla="*/ 5817471 h 6851086"/>
              <a:gd name="connsiteX156" fmla="*/ 2002539 w 3684792"/>
              <a:gd name="connsiteY156" fmla="*/ 5413734 h 6851086"/>
              <a:gd name="connsiteX157" fmla="*/ 1965899 w 3684792"/>
              <a:gd name="connsiteY157" fmla="*/ 5263024 h 6851086"/>
              <a:gd name="connsiteX158" fmla="*/ 1889161 w 3684792"/>
              <a:gd name="connsiteY158" fmla="*/ 4994787 h 6851086"/>
              <a:gd name="connsiteX159" fmla="*/ 1657565 w 3684792"/>
              <a:gd name="connsiteY159" fmla="*/ 4543348 h 6851086"/>
              <a:gd name="connsiteX160" fmla="*/ 1581519 w 3684792"/>
              <a:gd name="connsiteY160" fmla="*/ 4423057 h 6851086"/>
              <a:gd name="connsiteX161" fmla="*/ 1564927 w 3684792"/>
              <a:gd name="connsiteY161" fmla="*/ 4398860 h 6851086"/>
              <a:gd name="connsiteX162" fmla="*/ 1503399 w 3684792"/>
              <a:gd name="connsiteY162" fmla="*/ 4530213 h 6851086"/>
              <a:gd name="connsiteX163" fmla="*/ 1335405 w 3684792"/>
              <a:gd name="connsiteY163" fmla="*/ 4889014 h 6851086"/>
              <a:gd name="connsiteX164" fmla="*/ 1157733 w 3684792"/>
              <a:gd name="connsiteY164" fmla="*/ 5137893 h 6851086"/>
              <a:gd name="connsiteX165" fmla="*/ 1036750 w 3684792"/>
              <a:gd name="connsiteY165" fmla="*/ 5208409 h 6851086"/>
              <a:gd name="connsiteX166" fmla="*/ 1020158 w 3684792"/>
              <a:gd name="connsiteY166" fmla="*/ 5225001 h 6851086"/>
              <a:gd name="connsiteX167" fmla="*/ 944112 w 3684792"/>
              <a:gd name="connsiteY167" fmla="*/ 5381932 h 6851086"/>
              <a:gd name="connsiteX168" fmla="*/ 812759 w 3684792"/>
              <a:gd name="connsiteY168" fmla="*/ 5650860 h 6851086"/>
              <a:gd name="connsiteX169" fmla="*/ 765057 w 3684792"/>
              <a:gd name="connsiteY169" fmla="*/ 5845815 h 6851086"/>
              <a:gd name="connsiteX170" fmla="*/ 714590 w 3684792"/>
              <a:gd name="connsiteY170" fmla="*/ 6020031 h 6851086"/>
              <a:gd name="connsiteX171" fmla="*/ 666197 w 3684792"/>
              <a:gd name="connsiteY171" fmla="*/ 6156914 h 6851086"/>
              <a:gd name="connsiteX172" fmla="*/ 686246 w 3684792"/>
              <a:gd name="connsiteY172" fmla="*/ 6397497 h 6851086"/>
              <a:gd name="connsiteX173" fmla="*/ 984901 w 3684792"/>
              <a:gd name="connsiteY173" fmla="*/ 6653290 h 6851086"/>
              <a:gd name="connsiteX174" fmla="*/ 1089983 w 3684792"/>
              <a:gd name="connsiteY174" fmla="*/ 6676103 h 6851086"/>
              <a:gd name="connsiteX175" fmla="*/ 1130771 w 3684792"/>
              <a:gd name="connsiteY175" fmla="*/ 6732101 h 6851086"/>
              <a:gd name="connsiteX176" fmla="*/ 1150820 w 3684792"/>
              <a:gd name="connsiteY176" fmla="*/ 6772890 h 6851086"/>
              <a:gd name="connsiteX177" fmla="*/ 1154277 w 3684792"/>
              <a:gd name="connsiteY177" fmla="*/ 6797778 h 6851086"/>
              <a:gd name="connsiteX178" fmla="*/ 1141833 w 3684792"/>
              <a:gd name="connsiteY178" fmla="*/ 6813678 h 6851086"/>
              <a:gd name="connsiteX179" fmla="*/ 996653 w 3684792"/>
              <a:gd name="connsiteY179" fmla="*/ 6844788 h 6851086"/>
              <a:gd name="connsiteX180" fmla="*/ 756070 w 3684792"/>
              <a:gd name="connsiteY180" fmla="*/ 6856541 h 6851086"/>
              <a:gd name="connsiteX181" fmla="*/ 356481 w 3684792"/>
              <a:gd name="connsiteY181" fmla="*/ 6765285 h 6851086"/>
              <a:gd name="connsiteX182" fmla="*/ 292879 w 3684792"/>
              <a:gd name="connsiteY182" fmla="*/ 6730719 h 685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684792" h="6851086">
                <a:moveTo>
                  <a:pt x="292879" y="6730719"/>
                </a:moveTo>
                <a:cubicBezTo>
                  <a:pt x="283200" y="6753533"/>
                  <a:pt x="266608" y="6745928"/>
                  <a:pt x="249325" y="6741089"/>
                </a:cubicBezTo>
                <a:cubicBezTo>
                  <a:pt x="226511" y="6734175"/>
                  <a:pt x="203006" y="6727262"/>
                  <a:pt x="180192" y="6721731"/>
                </a:cubicBezTo>
                <a:cubicBezTo>
                  <a:pt x="130416" y="6709979"/>
                  <a:pt x="90319" y="6678869"/>
                  <a:pt x="49530" y="6650524"/>
                </a:cubicBezTo>
                <a:cubicBezTo>
                  <a:pt x="35704" y="6641537"/>
                  <a:pt x="21186" y="6633241"/>
                  <a:pt x="9433" y="6622180"/>
                </a:cubicBezTo>
                <a:cubicBezTo>
                  <a:pt x="3902" y="6616649"/>
                  <a:pt x="-1628" y="6605588"/>
                  <a:pt x="446" y="6598674"/>
                </a:cubicBezTo>
                <a:cubicBezTo>
                  <a:pt x="21877" y="6521246"/>
                  <a:pt x="41926" y="6442434"/>
                  <a:pt x="69579" y="6366387"/>
                </a:cubicBezTo>
                <a:cubicBezTo>
                  <a:pt x="88936" y="6313155"/>
                  <a:pt x="121429" y="6265453"/>
                  <a:pt x="144934" y="6213603"/>
                </a:cubicBezTo>
                <a:cubicBezTo>
                  <a:pt x="162908" y="6173506"/>
                  <a:pt x="178118" y="6132026"/>
                  <a:pt x="191944" y="6090546"/>
                </a:cubicBezTo>
                <a:cubicBezTo>
                  <a:pt x="200240" y="6064276"/>
                  <a:pt x="203006" y="6036623"/>
                  <a:pt x="209919" y="6009661"/>
                </a:cubicBezTo>
                <a:cubicBezTo>
                  <a:pt x="213376" y="5996525"/>
                  <a:pt x="220980" y="5987538"/>
                  <a:pt x="236881" y="5988921"/>
                </a:cubicBezTo>
                <a:cubicBezTo>
                  <a:pt x="241029" y="5988921"/>
                  <a:pt x="248633" y="5981316"/>
                  <a:pt x="250016" y="5975786"/>
                </a:cubicBezTo>
                <a:cubicBezTo>
                  <a:pt x="263843" y="5912875"/>
                  <a:pt x="274904" y="5849963"/>
                  <a:pt x="290113" y="5787052"/>
                </a:cubicBezTo>
                <a:cubicBezTo>
                  <a:pt x="315693" y="5683353"/>
                  <a:pt x="342654" y="5580344"/>
                  <a:pt x="371690" y="5478027"/>
                </a:cubicBezTo>
                <a:cubicBezTo>
                  <a:pt x="406948" y="5355662"/>
                  <a:pt x="449119" y="5235371"/>
                  <a:pt x="500278" y="5117844"/>
                </a:cubicBezTo>
                <a:cubicBezTo>
                  <a:pt x="542449" y="5022440"/>
                  <a:pt x="602595" y="4938098"/>
                  <a:pt x="660667" y="4852373"/>
                </a:cubicBezTo>
                <a:cubicBezTo>
                  <a:pt x="709060" y="4781166"/>
                  <a:pt x="762983" y="4713416"/>
                  <a:pt x="791328" y="4631147"/>
                </a:cubicBezTo>
                <a:cubicBezTo>
                  <a:pt x="813451" y="4565471"/>
                  <a:pt x="831425" y="4498412"/>
                  <a:pt x="850091" y="4431353"/>
                </a:cubicBezTo>
                <a:cubicBezTo>
                  <a:pt x="882584" y="4313135"/>
                  <a:pt x="909546" y="4194226"/>
                  <a:pt x="926829" y="4072552"/>
                </a:cubicBezTo>
                <a:cubicBezTo>
                  <a:pt x="934433" y="4018629"/>
                  <a:pt x="944803" y="3965396"/>
                  <a:pt x="973839" y="3917694"/>
                </a:cubicBezTo>
                <a:cubicBezTo>
                  <a:pt x="988357" y="3894189"/>
                  <a:pt x="984901" y="3867918"/>
                  <a:pt x="981444" y="3841648"/>
                </a:cubicBezTo>
                <a:cubicBezTo>
                  <a:pt x="980753" y="3834043"/>
                  <a:pt x="975913" y="3826438"/>
                  <a:pt x="977296" y="3819525"/>
                </a:cubicBezTo>
                <a:cubicBezTo>
                  <a:pt x="986975" y="3769058"/>
                  <a:pt x="944803" y="3739331"/>
                  <a:pt x="930286" y="3699234"/>
                </a:cubicBezTo>
                <a:cubicBezTo>
                  <a:pt x="894336" y="3601065"/>
                  <a:pt x="876362" y="3500822"/>
                  <a:pt x="886732" y="3396431"/>
                </a:cubicBezTo>
                <a:cubicBezTo>
                  <a:pt x="887423" y="3392283"/>
                  <a:pt x="888806" y="3388135"/>
                  <a:pt x="889497" y="3383295"/>
                </a:cubicBezTo>
                <a:cubicBezTo>
                  <a:pt x="890188" y="3379839"/>
                  <a:pt x="890880" y="3375691"/>
                  <a:pt x="891571" y="3370160"/>
                </a:cubicBezTo>
                <a:cubicBezTo>
                  <a:pt x="887423" y="3371543"/>
                  <a:pt x="884658" y="3372234"/>
                  <a:pt x="882584" y="3373617"/>
                </a:cubicBezTo>
                <a:cubicBezTo>
                  <a:pt x="821747" y="3418553"/>
                  <a:pt x="749848" y="3426849"/>
                  <a:pt x="678641" y="3435145"/>
                </a:cubicBezTo>
                <a:cubicBezTo>
                  <a:pt x="649605" y="3438602"/>
                  <a:pt x="841795" y="3439985"/>
                  <a:pt x="812759" y="3442059"/>
                </a:cubicBezTo>
                <a:cubicBezTo>
                  <a:pt x="733948" y="3448281"/>
                  <a:pt x="660667" y="3430997"/>
                  <a:pt x="588077" y="3399196"/>
                </a:cubicBezTo>
                <a:cubicBezTo>
                  <a:pt x="521709" y="3369469"/>
                  <a:pt x="453959" y="3342507"/>
                  <a:pt x="385517" y="3320384"/>
                </a:cubicBezTo>
                <a:cubicBezTo>
                  <a:pt x="298409" y="3292040"/>
                  <a:pt x="244486" y="3234659"/>
                  <a:pt x="211993" y="3151008"/>
                </a:cubicBezTo>
                <a:cubicBezTo>
                  <a:pt x="176735" y="3058370"/>
                  <a:pt x="171896" y="2962967"/>
                  <a:pt x="180883" y="2865489"/>
                </a:cubicBezTo>
                <a:cubicBezTo>
                  <a:pt x="185722" y="2815022"/>
                  <a:pt x="189870" y="2765246"/>
                  <a:pt x="196092" y="2714779"/>
                </a:cubicBezTo>
                <a:cubicBezTo>
                  <a:pt x="207154" y="2630436"/>
                  <a:pt x="233424" y="2550242"/>
                  <a:pt x="265917" y="2472122"/>
                </a:cubicBezTo>
                <a:cubicBezTo>
                  <a:pt x="294261" y="2404371"/>
                  <a:pt x="323297" y="2337312"/>
                  <a:pt x="352333" y="2270253"/>
                </a:cubicBezTo>
                <a:cubicBezTo>
                  <a:pt x="355098" y="2264723"/>
                  <a:pt x="357864" y="2259192"/>
                  <a:pt x="361320" y="2253661"/>
                </a:cubicBezTo>
                <a:cubicBezTo>
                  <a:pt x="389665" y="2207342"/>
                  <a:pt x="420083" y="2194207"/>
                  <a:pt x="472625" y="2205268"/>
                </a:cubicBezTo>
                <a:cubicBezTo>
                  <a:pt x="500278" y="2211490"/>
                  <a:pt x="499587" y="2210799"/>
                  <a:pt x="512722" y="2185220"/>
                </a:cubicBezTo>
                <a:cubicBezTo>
                  <a:pt x="543140" y="2124382"/>
                  <a:pt x="617113" y="2039349"/>
                  <a:pt x="653753" y="1982659"/>
                </a:cubicBezTo>
                <a:cubicBezTo>
                  <a:pt x="727034" y="1867899"/>
                  <a:pt x="602595" y="1780100"/>
                  <a:pt x="733948" y="1733780"/>
                </a:cubicBezTo>
                <a:cubicBezTo>
                  <a:pt x="827277" y="1701288"/>
                  <a:pt x="863918" y="1670869"/>
                  <a:pt x="948951" y="1621094"/>
                </a:cubicBezTo>
                <a:cubicBezTo>
                  <a:pt x="987666" y="1598280"/>
                  <a:pt x="1027072" y="1576848"/>
                  <a:pt x="1067169" y="1556109"/>
                </a:cubicBezTo>
                <a:cubicBezTo>
                  <a:pt x="1150820" y="1513937"/>
                  <a:pt x="1213040" y="1450335"/>
                  <a:pt x="1268346" y="1374980"/>
                </a:cubicBezTo>
                <a:cubicBezTo>
                  <a:pt x="1329875" y="1291329"/>
                  <a:pt x="1400390" y="1214591"/>
                  <a:pt x="1486115" y="1154445"/>
                </a:cubicBezTo>
                <a:cubicBezTo>
                  <a:pt x="1512386" y="1135779"/>
                  <a:pt x="1542113" y="1120570"/>
                  <a:pt x="1571840" y="1106744"/>
                </a:cubicBezTo>
                <a:cubicBezTo>
                  <a:pt x="1627147" y="1081164"/>
                  <a:pt x="1681070" y="1053511"/>
                  <a:pt x="1726698" y="1011340"/>
                </a:cubicBezTo>
                <a:cubicBezTo>
                  <a:pt x="1734994" y="1003735"/>
                  <a:pt x="1750204" y="1003044"/>
                  <a:pt x="1761265" y="996822"/>
                </a:cubicBezTo>
                <a:cubicBezTo>
                  <a:pt x="1771635" y="991291"/>
                  <a:pt x="1782005" y="984378"/>
                  <a:pt x="1788918" y="975391"/>
                </a:cubicBezTo>
                <a:cubicBezTo>
                  <a:pt x="1826250" y="924232"/>
                  <a:pt x="1869804" y="881370"/>
                  <a:pt x="1876026" y="819841"/>
                </a:cubicBezTo>
                <a:cubicBezTo>
                  <a:pt x="1875334" y="792879"/>
                  <a:pt x="1837311" y="784583"/>
                  <a:pt x="1836620" y="716142"/>
                </a:cubicBezTo>
                <a:cubicBezTo>
                  <a:pt x="1836620" y="677427"/>
                  <a:pt x="1822793" y="526717"/>
                  <a:pt x="1821411" y="488003"/>
                </a:cubicBezTo>
                <a:cubicBezTo>
                  <a:pt x="1820028" y="454127"/>
                  <a:pt x="1833163" y="390525"/>
                  <a:pt x="1834546" y="356650"/>
                </a:cubicBezTo>
                <a:cubicBezTo>
                  <a:pt x="1838694" y="266085"/>
                  <a:pt x="1870495" y="206631"/>
                  <a:pt x="1929258" y="137498"/>
                </a:cubicBezTo>
                <a:cubicBezTo>
                  <a:pt x="1964516" y="96018"/>
                  <a:pt x="2008761" y="69748"/>
                  <a:pt x="2058537" y="52464"/>
                </a:cubicBezTo>
                <a:cubicBezTo>
                  <a:pt x="2077894" y="45551"/>
                  <a:pt x="2101400" y="33798"/>
                  <a:pt x="2124905" y="23428"/>
                </a:cubicBezTo>
                <a:cubicBezTo>
                  <a:pt x="2109004" y="12367"/>
                  <a:pt x="2113152" y="15132"/>
                  <a:pt x="2100708" y="6836"/>
                </a:cubicBezTo>
                <a:cubicBezTo>
                  <a:pt x="2101400" y="4763"/>
                  <a:pt x="2102091" y="2689"/>
                  <a:pt x="2102782" y="615"/>
                </a:cubicBezTo>
                <a:cubicBezTo>
                  <a:pt x="2116609" y="615"/>
                  <a:pt x="2130436" y="-768"/>
                  <a:pt x="2144262" y="615"/>
                </a:cubicBezTo>
                <a:cubicBezTo>
                  <a:pt x="2201642" y="6145"/>
                  <a:pt x="2240357" y="3380"/>
                  <a:pt x="2295663" y="15824"/>
                </a:cubicBezTo>
                <a:cubicBezTo>
                  <a:pt x="2428399" y="44860"/>
                  <a:pt x="2582566" y="112610"/>
                  <a:pt x="2645477" y="232210"/>
                </a:cubicBezTo>
                <a:cubicBezTo>
                  <a:pt x="2673130" y="282677"/>
                  <a:pt x="2645477" y="282677"/>
                  <a:pt x="2645477" y="407117"/>
                </a:cubicBezTo>
                <a:cubicBezTo>
                  <a:pt x="2639946" y="465189"/>
                  <a:pt x="2613676" y="503903"/>
                  <a:pt x="2608836" y="561284"/>
                </a:cubicBezTo>
                <a:cubicBezTo>
                  <a:pt x="2607454" y="697476"/>
                  <a:pt x="2639255" y="671897"/>
                  <a:pt x="2664834" y="754856"/>
                </a:cubicBezTo>
                <a:cubicBezTo>
                  <a:pt x="2671056" y="785966"/>
                  <a:pt x="2572196" y="799101"/>
                  <a:pt x="2574270" y="854408"/>
                </a:cubicBezTo>
                <a:cubicBezTo>
                  <a:pt x="2576344" y="911788"/>
                  <a:pt x="2597084" y="923541"/>
                  <a:pt x="2527951" y="932528"/>
                </a:cubicBezTo>
                <a:cubicBezTo>
                  <a:pt x="2567356" y="969169"/>
                  <a:pt x="2530025" y="992674"/>
                  <a:pt x="2502371" y="989909"/>
                </a:cubicBezTo>
                <a:cubicBezTo>
                  <a:pt x="2480940" y="1058350"/>
                  <a:pt x="2504445" y="1155137"/>
                  <a:pt x="2435312" y="1162741"/>
                </a:cubicBezTo>
                <a:cubicBezTo>
                  <a:pt x="2414572" y="1164815"/>
                  <a:pt x="2265245" y="1089460"/>
                  <a:pt x="2253492" y="1105361"/>
                </a:cubicBezTo>
                <a:cubicBezTo>
                  <a:pt x="2235518" y="1128866"/>
                  <a:pt x="2236900" y="1186247"/>
                  <a:pt x="2221000" y="1211135"/>
                </a:cubicBezTo>
                <a:cubicBezTo>
                  <a:pt x="2214086" y="1222887"/>
                  <a:pt x="2178137" y="1285798"/>
                  <a:pt x="2179520" y="1298934"/>
                </a:cubicBezTo>
                <a:cubicBezTo>
                  <a:pt x="2186433" y="1359079"/>
                  <a:pt x="2221691" y="1453100"/>
                  <a:pt x="2232752" y="1512555"/>
                </a:cubicBezTo>
                <a:cubicBezTo>
                  <a:pt x="2249344" y="1603119"/>
                  <a:pt x="2248653" y="1692992"/>
                  <a:pt x="2232752" y="1784248"/>
                </a:cubicBezTo>
                <a:cubicBezTo>
                  <a:pt x="2222382" y="1845776"/>
                  <a:pt x="2216160" y="1907996"/>
                  <a:pt x="2209939" y="1970216"/>
                </a:cubicBezTo>
                <a:cubicBezTo>
                  <a:pt x="2203716" y="2035892"/>
                  <a:pt x="2201642" y="2053867"/>
                  <a:pt x="2192655" y="2119543"/>
                </a:cubicBezTo>
                <a:cubicBezTo>
                  <a:pt x="2189199" y="2143048"/>
                  <a:pt x="2174681" y="2166554"/>
                  <a:pt x="2159471" y="2186602"/>
                </a:cubicBezTo>
                <a:cubicBezTo>
                  <a:pt x="2131818" y="2222551"/>
                  <a:pt x="2121448" y="2263340"/>
                  <a:pt x="2122139" y="2306894"/>
                </a:cubicBezTo>
                <a:cubicBezTo>
                  <a:pt x="2122831" y="2337312"/>
                  <a:pt x="2117991" y="2364966"/>
                  <a:pt x="2102782" y="2392619"/>
                </a:cubicBezTo>
                <a:cubicBezTo>
                  <a:pt x="2086190" y="2422346"/>
                  <a:pt x="2109004" y="2457604"/>
                  <a:pt x="2142879" y="2457604"/>
                </a:cubicBezTo>
                <a:cubicBezTo>
                  <a:pt x="2217543" y="2457604"/>
                  <a:pt x="2292207" y="2388471"/>
                  <a:pt x="2366870" y="2388471"/>
                </a:cubicBezTo>
                <a:cubicBezTo>
                  <a:pt x="2380697" y="2388471"/>
                  <a:pt x="2388993" y="2382249"/>
                  <a:pt x="2399363" y="2373953"/>
                </a:cubicBezTo>
                <a:cubicBezTo>
                  <a:pt x="2420103" y="2357361"/>
                  <a:pt x="2443608" y="2342843"/>
                  <a:pt x="2468496" y="2333856"/>
                </a:cubicBezTo>
                <a:cubicBezTo>
                  <a:pt x="2501680" y="2322103"/>
                  <a:pt x="2536938" y="2315881"/>
                  <a:pt x="2571504" y="2308968"/>
                </a:cubicBezTo>
                <a:cubicBezTo>
                  <a:pt x="2617824" y="2299980"/>
                  <a:pt x="2674513" y="2327634"/>
                  <a:pt x="2698018" y="2368422"/>
                </a:cubicBezTo>
                <a:cubicBezTo>
                  <a:pt x="2704931" y="2380175"/>
                  <a:pt x="2709770" y="2391236"/>
                  <a:pt x="2700783" y="2405063"/>
                </a:cubicBezTo>
                <a:cubicBezTo>
                  <a:pt x="2692487" y="2418889"/>
                  <a:pt x="2699401" y="2426494"/>
                  <a:pt x="2715301" y="2427876"/>
                </a:cubicBezTo>
                <a:cubicBezTo>
                  <a:pt x="2809322" y="2432716"/>
                  <a:pt x="2903343" y="2438246"/>
                  <a:pt x="2997364" y="2443777"/>
                </a:cubicBezTo>
                <a:cubicBezTo>
                  <a:pt x="3022252" y="2445160"/>
                  <a:pt x="3046449" y="2449308"/>
                  <a:pt x="3070645" y="2452073"/>
                </a:cubicBezTo>
                <a:cubicBezTo>
                  <a:pt x="3087237" y="2453456"/>
                  <a:pt x="3093459" y="2461752"/>
                  <a:pt x="3091385" y="2478344"/>
                </a:cubicBezTo>
                <a:cubicBezTo>
                  <a:pt x="3089311" y="2491479"/>
                  <a:pt x="3086546" y="2504614"/>
                  <a:pt x="3087928" y="2517749"/>
                </a:cubicBezTo>
                <a:cubicBezTo>
                  <a:pt x="3089311" y="2535033"/>
                  <a:pt x="3081015" y="2538489"/>
                  <a:pt x="3066497" y="2536415"/>
                </a:cubicBezTo>
                <a:cubicBezTo>
                  <a:pt x="3047831" y="2534342"/>
                  <a:pt x="3029165" y="2532267"/>
                  <a:pt x="3009808" y="2530885"/>
                </a:cubicBezTo>
                <a:cubicBezTo>
                  <a:pt x="3004277" y="2530194"/>
                  <a:pt x="2998747" y="2530885"/>
                  <a:pt x="2991142" y="2530885"/>
                </a:cubicBezTo>
                <a:cubicBezTo>
                  <a:pt x="2992525" y="2561303"/>
                  <a:pt x="2971785" y="2568217"/>
                  <a:pt x="2949662" y="2570291"/>
                </a:cubicBezTo>
                <a:cubicBezTo>
                  <a:pt x="2913022" y="2574439"/>
                  <a:pt x="2876381" y="2576513"/>
                  <a:pt x="2834901" y="2579969"/>
                </a:cubicBezTo>
                <a:cubicBezTo>
                  <a:pt x="2816235" y="2611079"/>
                  <a:pt x="2787200" y="2634584"/>
                  <a:pt x="2740880" y="2626288"/>
                </a:cubicBezTo>
                <a:cubicBezTo>
                  <a:pt x="2737424" y="2625597"/>
                  <a:pt x="2731893" y="2629054"/>
                  <a:pt x="2728436" y="2632510"/>
                </a:cubicBezTo>
                <a:cubicBezTo>
                  <a:pt x="2702166" y="2656016"/>
                  <a:pt x="2674513" y="2674682"/>
                  <a:pt x="2636489" y="2660164"/>
                </a:cubicBezTo>
                <a:cubicBezTo>
                  <a:pt x="2633724" y="2659472"/>
                  <a:pt x="2629576" y="2659472"/>
                  <a:pt x="2627502" y="2661546"/>
                </a:cubicBezTo>
                <a:cubicBezTo>
                  <a:pt x="2589479" y="2692656"/>
                  <a:pt x="2544543" y="2685743"/>
                  <a:pt x="2502371" y="2682286"/>
                </a:cubicBezTo>
                <a:cubicBezTo>
                  <a:pt x="2454670" y="2678830"/>
                  <a:pt x="2406968" y="2670534"/>
                  <a:pt x="2359957" y="2662929"/>
                </a:cubicBezTo>
                <a:cubicBezTo>
                  <a:pt x="2287367" y="2651868"/>
                  <a:pt x="2214778" y="2725840"/>
                  <a:pt x="2142879" y="2734136"/>
                </a:cubicBezTo>
                <a:cubicBezTo>
                  <a:pt x="2129053" y="2735519"/>
                  <a:pt x="2111078" y="2734136"/>
                  <a:pt x="2103473" y="2741741"/>
                </a:cubicBezTo>
                <a:cubicBezTo>
                  <a:pt x="2096560" y="2749345"/>
                  <a:pt x="2102782" y="2768011"/>
                  <a:pt x="2101400" y="2781146"/>
                </a:cubicBezTo>
                <a:cubicBezTo>
                  <a:pt x="2091721" y="2882081"/>
                  <a:pt x="2079968" y="2983706"/>
                  <a:pt x="2044019" y="3079801"/>
                </a:cubicBezTo>
                <a:cubicBezTo>
                  <a:pt x="2037797" y="3095702"/>
                  <a:pt x="2037797" y="3110220"/>
                  <a:pt x="2041254" y="3127503"/>
                </a:cubicBezTo>
                <a:cubicBezTo>
                  <a:pt x="2046093" y="3153082"/>
                  <a:pt x="2047476" y="3229129"/>
                  <a:pt x="2045402" y="3254708"/>
                </a:cubicBezTo>
                <a:cubicBezTo>
                  <a:pt x="2039871" y="3307940"/>
                  <a:pt x="2057846" y="3354260"/>
                  <a:pt x="2084808" y="3397813"/>
                </a:cubicBezTo>
                <a:cubicBezTo>
                  <a:pt x="2099326" y="3422010"/>
                  <a:pt x="2100017" y="3424084"/>
                  <a:pt x="2080660" y="3444824"/>
                </a:cubicBezTo>
                <a:cubicBezTo>
                  <a:pt x="2047476" y="3479390"/>
                  <a:pt x="2044710" y="3518796"/>
                  <a:pt x="2060611" y="3562350"/>
                </a:cubicBezTo>
                <a:cubicBezTo>
                  <a:pt x="2088264" y="3637705"/>
                  <a:pt x="2115918" y="3713060"/>
                  <a:pt x="2141497" y="3789107"/>
                </a:cubicBezTo>
                <a:cubicBezTo>
                  <a:pt x="2184359" y="3918386"/>
                  <a:pt x="2215469" y="4051121"/>
                  <a:pt x="2239666" y="4185239"/>
                </a:cubicBezTo>
                <a:cubicBezTo>
                  <a:pt x="2262480" y="4309679"/>
                  <a:pt x="2303959" y="4429279"/>
                  <a:pt x="2348896" y="4547497"/>
                </a:cubicBezTo>
                <a:cubicBezTo>
                  <a:pt x="2383462" y="4639443"/>
                  <a:pt x="2418720" y="4731390"/>
                  <a:pt x="2449830" y="4824720"/>
                </a:cubicBezTo>
                <a:cubicBezTo>
                  <a:pt x="2464348" y="4868274"/>
                  <a:pt x="2458818" y="4911828"/>
                  <a:pt x="2436695" y="4953307"/>
                </a:cubicBezTo>
                <a:cubicBezTo>
                  <a:pt x="2433930" y="4958838"/>
                  <a:pt x="2432547" y="4966443"/>
                  <a:pt x="2432547" y="4972665"/>
                </a:cubicBezTo>
                <a:cubicBezTo>
                  <a:pt x="2434621" y="5001700"/>
                  <a:pt x="2441534" y="5030736"/>
                  <a:pt x="2438078" y="5058390"/>
                </a:cubicBezTo>
                <a:cubicBezTo>
                  <a:pt x="2431855" y="5119918"/>
                  <a:pt x="2440152" y="5180064"/>
                  <a:pt x="2458126" y="5238136"/>
                </a:cubicBezTo>
                <a:cubicBezTo>
                  <a:pt x="2505828" y="5392994"/>
                  <a:pt x="2557678" y="5546469"/>
                  <a:pt x="2608145" y="5700636"/>
                </a:cubicBezTo>
                <a:cubicBezTo>
                  <a:pt x="2616441" y="5726907"/>
                  <a:pt x="2626811" y="5753177"/>
                  <a:pt x="2634415" y="5779447"/>
                </a:cubicBezTo>
                <a:cubicBezTo>
                  <a:pt x="2639255" y="5795348"/>
                  <a:pt x="2653081" y="5793274"/>
                  <a:pt x="2663451" y="5796040"/>
                </a:cubicBezTo>
                <a:cubicBezTo>
                  <a:pt x="2689722" y="5802953"/>
                  <a:pt x="2689722" y="5802262"/>
                  <a:pt x="2684191" y="5829223"/>
                </a:cubicBezTo>
                <a:cubicBezTo>
                  <a:pt x="2712536" y="5829223"/>
                  <a:pt x="2737424" y="5838211"/>
                  <a:pt x="2757472" y="5858259"/>
                </a:cubicBezTo>
                <a:cubicBezTo>
                  <a:pt x="2770607" y="5871395"/>
                  <a:pt x="2774756" y="5886604"/>
                  <a:pt x="2774064" y="5905961"/>
                </a:cubicBezTo>
                <a:cubicBezTo>
                  <a:pt x="2773373" y="5927392"/>
                  <a:pt x="2767151" y="5942602"/>
                  <a:pt x="2747794" y="5952972"/>
                </a:cubicBezTo>
                <a:cubicBezTo>
                  <a:pt x="2741572" y="5956428"/>
                  <a:pt x="2736041" y="5961959"/>
                  <a:pt x="2730510" y="5966798"/>
                </a:cubicBezTo>
                <a:cubicBezTo>
                  <a:pt x="2731202" y="5968872"/>
                  <a:pt x="2731893" y="5971638"/>
                  <a:pt x="2732584" y="5973712"/>
                </a:cubicBezTo>
                <a:cubicBezTo>
                  <a:pt x="2742954" y="5975094"/>
                  <a:pt x="2753324" y="5978551"/>
                  <a:pt x="2763694" y="5977859"/>
                </a:cubicBezTo>
                <a:cubicBezTo>
                  <a:pt x="2793422" y="5975786"/>
                  <a:pt x="2796878" y="5976477"/>
                  <a:pt x="2810705" y="6004130"/>
                </a:cubicBezTo>
                <a:cubicBezTo>
                  <a:pt x="2879838" y="6137557"/>
                  <a:pt x="2993216" y="6205307"/>
                  <a:pt x="3139778" y="6222591"/>
                </a:cubicBezTo>
                <a:cubicBezTo>
                  <a:pt x="3231725" y="6233652"/>
                  <a:pt x="3322981" y="6235035"/>
                  <a:pt x="3414236" y="6221899"/>
                </a:cubicBezTo>
                <a:cubicBezTo>
                  <a:pt x="3457790" y="6215677"/>
                  <a:pt x="3500653" y="6205307"/>
                  <a:pt x="3544207" y="6196320"/>
                </a:cubicBezTo>
                <a:cubicBezTo>
                  <a:pt x="3558033" y="6193555"/>
                  <a:pt x="3571168" y="6191481"/>
                  <a:pt x="3584995" y="6190098"/>
                </a:cubicBezTo>
                <a:cubicBezTo>
                  <a:pt x="3607117" y="6187333"/>
                  <a:pt x="3623710" y="6192864"/>
                  <a:pt x="3638919" y="6212912"/>
                </a:cubicBezTo>
                <a:cubicBezTo>
                  <a:pt x="3649289" y="6226738"/>
                  <a:pt x="3670029" y="6232961"/>
                  <a:pt x="3686621" y="6243331"/>
                </a:cubicBezTo>
                <a:cubicBezTo>
                  <a:pt x="3664498" y="6284119"/>
                  <a:pt x="3631314" y="6316611"/>
                  <a:pt x="3596748" y="6348413"/>
                </a:cubicBezTo>
                <a:cubicBezTo>
                  <a:pt x="3522775" y="6416854"/>
                  <a:pt x="3433594" y="6462482"/>
                  <a:pt x="3351325" y="6518480"/>
                </a:cubicBezTo>
                <a:cubicBezTo>
                  <a:pt x="3287723" y="6562034"/>
                  <a:pt x="3222738" y="6604205"/>
                  <a:pt x="3148074" y="6627019"/>
                </a:cubicBezTo>
                <a:cubicBezTo>
                  <a:pt x="3111434" y="6638080"/>
                  <a:pt x="3072719" y="6642920"/>
                  <a:pt x="3035387" y="6650524"/>
                </a:cubicBezTo>
                <a:cubicBezTo>
                  <a:pt x="3026400" y="6652598"/>
                  <a:pt x="3016030" y="6651907"/>
                  <a:pt x="3015339" y="6665733"/>
                </a:cubicBezTo>
                <a:cubicBezTo>
                  <a:pt x="3015339" y="6669190"/>
                  <a:pt x="3007734" y="6673338"/>
                  <a:pt x="3002895" y="6675412"/>
                </a:cubicBezTo>
                <a:cubicBezTo>
                  <a:pt x="2931688" y="6707213"/>
                  <a:pt x="2860480" y="6739706"/>
                  <a:pt x="2787891" y="6770125"/>
                </a:cubicBezTo>
                <a:cubicBezTo>
                  <a:pt x="2752633" y="6784642"/>
                  <a:pt x="2715992" y="6798469"/>
                  <a:pt x="2678661" y="6806765"/>
                </a:cubicBezTo>
                <a:cubicBezTo>
                  <a:pt x="2639255" y="6815061"/>
                  <a:pt x="2609528" y="6790173"/>
                  <a:pt x="2603997" y="6750076"/>
                </a:cubicBezTo>
                <a:cubicBezTo>
                  <a:pt x="2601923" y="6732101"/>
                  <a:pt x="2594318" y="6721731"/>
                  <a:pt x="2574961" y="6723805"/>
                </a:cubicBezTo>
                <a:cubicBezTo>
                  <a:pt x="2561134" y="6725879"/>
                  <a:pt x="2558369" y="6717583"/>
                  <a:pt x="2555604" y="6706522"/>
                </a:cubicBezTo>
                <a:cubicBezTo>
                  <a:pt x="2538321" y="6630476"/>
                  <a:pt x="2522420" y="6553738"/>
                  <a:pt x="2503063" y="6478383"/>
                </a:cubicBezTo>
                <a:cubicBezTo>
                  <a:pt x="2483705" y="6402337"/>
                  <a:pt x="2452595" y="6331821"/>
                  <a:pt x="2401437" y="6270984"/>
                </a:cubicBezTo>
                <a:cubicBezTo>
                  <a:pt x="2392450" y="6259922"/>
                  <a:pt x="2390376" y="6250244"/>
                  <a:pt x="2400054" y="6239182"/>
                </a:cubicBezTo>
                <a:cubicBezTo>
                  <a:pt x="2407659" y="6230195"/>
                  <a:pt x="2404202" y="6223973"/>
                  <a:pt x="2397289" y="6214986"/>
                </a:cubicBezTo>
                <a:cubicBezTo>
                  <a:pt x="2384154" y="6196320"/>
                  <a:pt x="2373092" y="6175580"/>
                  <a:pt x="2361340" y="6155532"/>
                </a:cubicBezTo>
                <a:cubicBezTo>
                  <a:pt x="2353735" y="6141705"/>
                  <a:pt x="2345439" y="6128569"/>
                  <a:pt x="2338526" y="6114743"/>
                </a:cubicBezTo>
                <a:cubicBezTo>
                  <a:pt x="2329539" y="6096768"/>
                  <a:pt x="2319169" y="6079485"/>
                  <a:pt x="2314329" y="6060128"/>
                </a:cubicBezTo>
                <a:cubicBezTo>
                  <a:pt x="2307416" y="6032475"/>
                  <a:pt x="2301194" y="6006204"/>
                  <a:pt x="2276306" y="5987538"/>
                </a:cubicBezTo>
                <a:cubicBezTo>
                  <a:pt x="2292207" y="5969563"/>
                  <a:pt x="2283911" y="5955046"/>
                  <a:pt x="2270084" y="5946750"/>
                </a:cubicBezTo>
                <a:cubicBezTo>
                  <a:pt x="2219617" y="5916331"/>
                  <a:pt x="2194729" y="5865864"/>
                  <a:pt x="2168459" y="5817471"/>
                </a:cubicBezTo>
                <a:cubicBezTo>
                  <a:pt x="2099326" y="5688883"/>
                  <a:pt x="2039871" y="5555457"/>
                  <a:pt x="2002539" y="5413734"/>
                </a:cubicBezTo>
                <a:cubicBezTo>
                  <a:pt x="1989404" y="5363958"/>
                  <a:pt x="1974195" y="5314182"/>
                  <a:pt x="1965899" y="5263024"/>
                </a:cubicBezTo>
                <a:cubicBezTo>
                  <a:pt x="1950690" y="5170385"/>
                  <a:pt x="1928567" y="5079130"/>
                  <a:pt x="1889161" y="4994787"/>
                </a:cubicBezTo>
                <a:cubicBezTo>
                  <a:pt x="1817263" y="4841312"/>
                  <a:pt x="1752969" y="4684380"/>
                  <a:pt x="1657565" y="4543348"/>
                </a:cubicBezTo>
                <a:cubicBezTo>
                  <a:pt x="1631295" y="4503942"/>
                  <a:pt x="1606407" y="4463154"/>
                  <a:pt x="1581519" y="4423057"/>
                </a:cubicBezTo>
                <a:cubicBezTo>
                  <a:pt x="1576680" y="4415452"/>
                  <a:pt x="1571840" y="4408539"/>
                  <a:pt x="1564927" y="4398860"/>
                </a:cubicBezTo>
                <a:cubicBezTo>
                  <a:pt x="1543496" y="4444488"/>
                  <a:pt x="1523447" y="4487351"/>
                  <a:pt x="1503399" y="4530213"/>
                </a:cubicBezTo>
                <a:cubicBezTo>
                  <a:pt x="1447401" y="4649813"/>
                  <a:pt x="1394860" y="4770796"/>
                  <a:pt x="1335405" y="4889014"/>
                </a:cubicBezTo>
                <a:cubicBezTo>
                  <a:pt x="1289086" y="4980269"/>
                  <a:pt x="1233780" y="5067377"/>
                  <a:pt x="1157733" y="5137893"/>
                </a:cubicBezTo>
                <a:cubicBezTo>
                  <a:pt x="1123167" y="5169694"/>
                  <a:pt x="1086526" y="5200804"/>
                  <a:pt x="1036750" y="5208409"/>
                </a:cubicBezTo>
                <a:cubicBezTo>
                  <a:pt x="1030528" y="5209100"/>
                  <a:pt x="1023615" y="5218087"/>
                  <a:pt x="1020158" y="5225001"/>
                </a:cubicBezTo>
                <a:cubicBezTo>
                  <a:pt x="994579" y="5276850"/>
                  <a:pt x="969691" y="5329391"/>
                  <a:pt x="944112" y="5381932"/>
                </a:cubicBezTo>
                <a:cubicBezTo>
                  <a:pt x="900558" y="5471805"/>
                  <a:pt x="857004" y="5561678"/>
                  <a:pt x="812759" y="5650860"/>
                </a:cubicBezTo>
                <a:cubicBezTo>
                  <a:pt x="782341" y="5712389"/>
                  <a:pt x="769205" y="5778065"/>
                  <a:pt x="765057" y="5845815"/>
                </a:cubicBezTo>
                <a:cubicBezTo>
                  <a:pt x="760909" y="5907344"/>
                  <a:pt x="751231" y="5970255"/>
                  <a:pt x="714590" y="6020031"/>
                </a:cubicBezTo>
                <a:cubicBezTo>
                  <a:pt x="683480" y="6062202"/>
                  <a:pt x="671728" y="6107830"/>
                  <a:pt x="666197" y="6156914"/>
                </a:cubicBezTo>
                <a:cubicBezTo>
                  <a:pt x="657210" y="6238491"/>
                  <a:pt x="649605" y="6320760"/>
                  <a:pt x="686246" y="6397497"/>
                </a:cubicBezTo>
                <a:cubicBezTo>
                  <a:pt x="747774" y="6526776"/>
                  <a:pt x="841795" y="6618723"/>
                  <a:pt x="984901" y="6653290"/>
                </a:cubicBezTo>
                <a:cubicBezTo>
                  <a:pt x="1019467" y="6661586"/>
                  <a:pt x="1055416" y="6667116"/>
                  <a:pt x="1089983" y="6676103"/>
                </a:cubicBezTo>
                <a:cubicBezTo>
                  <a:pt x="1119019" y="6683708"/>
                  <a:pt x="1130771" y="6700992"/>
                  <a:pt x="1130771" y="6732101"/>
                </a:cubicBezTo>
                <a:cubicBezTo>
                  <a:pt x="1130771" y="6748693"/>
                  <a:pt x="1127315" y="6766668"/>
                  <a:pt x="1150820" y="6772890"/>
                </a:cubicBezTo>
                <a:cubicBezTo>
                  <a:pt x="1154277" y="6773581"/>
                  <a:pt x="1155659" y="6789482"/>
                  <a:pt x="1154277" y="6797778"/>
                </a:cubicBezTo>
                <a:cubicBezTo>
                  <a:pt x="1153585" y="6804000"/>
                  <a:pt x="1147363" y="6811604"/>
                  <a:pt x="1141833" y="6813678"/>
                </a:cubicBezTo>
                <a:cubicBezTo>
                  <a:pt x="1094822" y="6831653"/>
                  <a:pt x="1047120" y="6843405"/>
                  <a:pt x="996653" y="6844788"/>
                </a:cubicBezTo>
                <a:cubicBezTo>
                  <a:pt x="916459" y="6847553"/>
                  <a:pt x="836265" y="6853084"/>
                  <a:pt x="756070" y="6856541"/>
                </a:cubicBezTo>
                <a:cubicBezTo>
                  <a:pt x="614347" y="6863454"/>
                  <a:pt x="481612" y="6830962"/>
                  <a:pt x="356481" y="6765285"/>
                </a:cubicBezTo>
                <a:cubicBezTo>
                  <a:pt x="335741" y="6757680"/>
                  <a:pt x="315001" y="6743854"/>
                  <a:pt x="292879" y="6730719"/>
                </a:cubicBezTo>
                <a:close/>
              </a:path>
            </a:pathLst>
          </a:custGeom>
          <a:solidFill>
            <a:srgbClr val="000000"/>
          </a:solidFill>
          <a:ln w="6898" cap="flat">
            <a:noFill/>
            <a:prstDash val="solid"/>
            <a:miter/>
          </a:ln>
        </p:spPr>
        <p:txBody>
          <a:bodyPr rtlCol="0" anchor="ctr"/>
          <a:lstStyle/>
          <a:p>
            <a:endParaRPr lang="en-US">
              <a:solidFill>
                <a:prstClr val="black"/>
              </a:solidFill>
              <a:latin typeface="Arial"/>
              <a:ea typeface="Arial Unicode MS"/>
            </a:endParaRPr>
          </a:p>
        </p:txBody>
      </p:sp>
      <p:sp>
        <p:nvSpPr>
          <p:cNvPr id="41" name="İçerik Yer Tutucusu 40">
            <a:extLst>
              <a:ext uri="{FF2B5EF4-FFF2-40B4-BE49-F238E27FC236}">
                <a16:creationId xmlns:a16="http://schemas.microsoft.com/office/drawing/2014/main" id="{6D82764B-752F-4909-B4CD-253CA1CC30E3}"/>
              </a:ext>
            </a:extLst>
          </p:cNvPr>
          <p:cNvSpPr>
            <a:spLocks noGrp="1"/>
          </p:cNvSpPr>
          <p:nvPr>
            <p:ph idx="4294967295"/>
          </p:nvPr>
        </p:nvSpPr>
        <p:spPr>
          <a:xfrm>
            <a:off x="5520841" y="1683026"/>
            <a:ext cx="6671159" cy="4178024"/>
          </a:xfrm>
          <a:prstGeom prst="rect">
            <a:avLst/>
          </a:prstGeom>
        </p:spPr>
        <p:txBody>
          <a:bodyPr/>
          <a:lstStyle/>
          <a:p>
            <a:r>
              <a:rPr lang="tr-TR" sz="3200" dirty="0">
                <a:latin typeface="Bell MT" panose="02020503060305020303" pitchFamily="18" charset="0"/>
                <a:cs typeface="Arial" panose="020B0604020202020204" pitchFamily="34" charset="0"/>
              </a:rPr>
              <a:t>Avrupa Dayanışma Programı (ESC), gençlerin kişisel, eğitimsel, sosyal, sivil ve mesleki gelişimlerini teşvik ederken, kendi ülkelerinde veya yurt dışında topluma yarar sağlayan projelerde gönüllü olmaları, çalışmaları veya ağ kurma faaliyetlerinde bulunmaları için fırsatlar yaratan, toplumsal ihtiyaçları karşılamayı hedefleyen yeni bir Avrupa Birliği girişimidir.</a:t>
            </a:r>
          </a:p>
          <a:p>
            <a:endParaRPr lang="tr-TR" dirty="0"/>
          </a:p>
        </p:txBody>
      </p:sp>
      <p:pic>
        <p:nvPicPr>
          <p:cNvPr id="43" name="İçerik Yer Tutucusu 4">
            <a:extLst>
              <a:ext uri="{FF2B5EF4-FFF2-40B4-BE49-F238E27FC236}">
                <a16:creationId xmlns:a16="http://schemas.microsoft.com/office/drawing/2014/main" id="{D836585E-0752-46B0-B9D5-593F371AE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Tree>
    <p:extLst>
      <p:ext uri="{BB962C8B-B14F-4D97-AF65-F5344CB8AC3E}">
        <p14:creationId xmlns:p14="http://schemas.microsoft.com/office/powerpoint/2010/main" val="274217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C4CC9A1-9ABD-F9AC-5060-C897B49AA7F9}"/>
              </a:ext>
            </a:extLst>
          </p:cNvPr>
          <p:cNvSpPr/>
          <p:nvPr/>
        </p:nvSpPr>
        <p:spPr>
          <a:xfrm>
            <a:off x="-64168" y="-1"/>
            <a:ext cx="12374450" cy="6858001"/>
          </a:xfrm>
          <a:prstGeom prst="rect">
            <a:avLst/>
          </a:prstGeom>
          <a:noFill/>
          <a:ln w="19050">
            <a:solidFill>
              <a:srgbClr val="0D1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a:extLst>
              <a:ext uri="{FF2B5EF4-FFF2-40B4-BE49-F238E27FC236}">
                <a16:creationId xmlns:a16="http://schemas.microsoft.com/office/drawing/2014/main" id="{6BB8C087-63E9-F3D9-81EE-133150EA457C}"/>
              </a:ext>
            </a:extLst>
          </p:cNvPr>
          <p:cNvGrpSpPr/>
          <p:nvPr/>
        </p:nvGrpSpPr>
        <p:grpSpPr>
          <a:xfrm>
            <a:off x="-64168" y="6353617"/>
            <a:ext cx="2084146" cy="400110"/>
            <a:chOff x="1426210" y="3719384"/>
            <a:chExt cx="2084146" cy="400110"/>
          </a:xfrm>
        </p:grpSpPr>
        <p:grpSp>
          <p:nvGrpSpPr>
            <p:cNvPr id="3" name="Grup 2">
              <a:extLst>
                <a:ext uri="{FF2B5EF4-FFF2-40B4-BE49-F238E27FC236}">
                  <a16:creationId xmlns:a16="http://schemas.microsoft.com/office/drawing/2014/main" id="{F3624F18-A51D-79A0-E35F-5DFF2EE8743F}"/>
                </a:ext>
              </a:extLst>
            </p:cNvPr>
            <p:cNvGrpSpPr/>
            <p:nvPr/>
          </p:nvGrpSpPr>
          <p:grpSpPr>
            <a:xfrm>
              <a:off x="1426210" y="3758700"/>
              <a:ext cx="1957477" cy="326747"/>
              <a:chOff x="1426210" y="3758700"/>
              <a:chExt cx="1957477" cy="326747"/>
            </a:xfrm>
          </p:grpSpPr>
          <p:sp>
            <p:nvSpPr>
              <p:cNvPr id="5" name="Yamuk 4">
                <a:extLst>
                  <a:ext uri="{FF2B5EF4-FFF2-40B4-BE49-F238E27FC236}">
                    <a16:creationId xmlns:a16="http://schemas.microsoft.com/office/drawing/2014/main" id="{974136D1-6667-BE56-F818-BF90AE53E6E9}"/>
                  </a:ext>
                </a:extLst>
              </p:cNvPr>
              <p:cNvSpPr/>
              <p:nvPr/>
            </p:nvSpPr>
            <p:spPr>
              <a:xfrm>
                <a:off x="2900211" y="3765047"/>
                <a:ext cx="483476" cy="320400"/>
              </a:xfrm>
              <a:prstGeom prst="trapezoid">
                <a:avLst>
                  <a:gd name="adj" fmla="val 53595"/>
                </a:avLst>
              </a:prstGeom>
              <a:solidFill>
                <a:srgbClr val="E3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erbest Form: Şekil 5">
                <a:extLst>
                  <a:ext uri="{FF2B5EF4-FFF2-40B4-BE49-F238E27FC236}">
                    <a16:creationId xmlns:a16="http://schemas.microsoft.com/office/drawing/2014/main" id="{6115BF4A-7677-DC48-419F-2638222EC932}"/>
                  </a:ext>
                </a:extLst>
              </p:cNvPr>
              <p:cNvSpPr/>
              <p:nvPr/>
            </p:nvSpPr>
            <p:spPr>
              <a:xfrm>
                <a:off x="1426210" y="3758700"/>
                <a:ext cx="1885906" cy="321478"/>
              </a:xfrm>
              <a:custGeom>
                <a:avLst/>
                <a:gdLst>
                  <a:gd name="connsiteX0" fmla="*/ 0 w 1885906"/>
                  <a:gd name="connsiteY0" fmla="*/ 0 h 321478"/>
                  <a:gd name="connsiteX1" fmla="*/ 1717040 w 1885906"/>
                  <a:gd name="connsiteY1" fmla="*/ 0 h 321478"/>
                  <a:gd name="connsiteX2" fmla="*/ 1885906 w 1885906"/>
                  <a:gd name="connsiteY2" fmla="*/ 321475 h 321478"/>
                  <a:gd name="connsiteX3" fmla="*/ 1717040 w 1885906"/>
                  <a:gd name="connsiteY3" fmla="*/ 321475 h 321478"/>
                  <a:gd name="connsiteX4" fmla="*/ 1717040 w 1885906"/>
                  <a:gd name="connsiteY4" fmla="*/ 321478 h 321478"/>
                  <a:gd name="connsiteX5" fmla="*/ 0 w 1885906"/>
                  <a:gd name="connsiteY5" fmla="*/ 321478 h 3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5906" h="321478">
                    <a:moveTo>
                      <a:pt x="0" y="0"/>
                    </a:moveTo>
                    <a:lnTo>
                      <a:pt x="1717040" y="0"/>
                    </a:lnTo>
                    <a:lnTo>
                      <a:pt x="1885906" y="321475"/>
                    </a:lnTo>
                    <a:lnTo>
                      <a:pt x="1717040" y="321475"/>
                    </a:lnTo>
                    <a:lnTo>
                      <a:pt x="1717040" y="321478"/>
                    </a:lnTo>
                    <a:lnTo>
                      <a:pt x="0" y="321478"/>
                    </a:lnTo>
                    <a:close/>
                  </a:path>
                </a:pathLst>
              </a:custGeom>
              <a:solidFill>
                <a:srgbClr val="0D1A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grpSp>
        <p:sp>
          <p:nvSpPr>
            <p:cNvPr id="4" name="Metin kutusu 3">
              <a:extLst>
                <a:ext uri="{FF2B5EF4-FFF2-40B4-BE49-F238E27FC236}">
                  <a16:creationId xmlns:a16="http://schemas.microsoft.com/office/drawing/2014/main" id="{2C8742FC-8502-20F3-A25F-BE8428538DDB}"/>
                </a:ext>
              </a:extLst>
            </p:cNvPr>
            <p:cNvSpPr txBox="1"/>
            <p:nvPr/>
          </p:nvSpPr>
          <p:spPr>
            <a:xfrm>
              <a:off x="1530301" y="3719384"/>
              <a:ext cx="1980055" cy="400110"/>
            </a:xfrm>
            <a:prstGeom prst="rect">
              <a:avLst/>
            </a:prstGeom>
            <a:noFill/>
          </p:spPr>
          <p:txBody>
            <a:bodyPr wrap="square" rtlCol="0">
              <a:spAutoFit/>
            </a:bodyPr>
            <a:lstStyle/>
            <a:p>
              <a:r>
                <a:rPr lang="tr-TR" sz="2000" b="1" dirty="0">
                  <a:solidFill>
                    <a:schemeClr val="bg1"/>
                  </a:solidFill>
                </a:rPr>
                <a:t>ankara</a:t>
              </a:r>
              <a:r>
                <a:rPr lang="tr-TR" sz="2000" dirty="0">
                  <a:solidFill>
                    <a:schemeClr val="bg1"/>
                  </a:solidFill>
                </a:rPr>
                <a:t>.edu.tr</a:t>
              </a:r>
            </a:p>
          </p:txBody>
        </p:sp>
      </p:grpSp>
      <p:sp>
        <p:nvSpPr>
          <p:cNvPr id="76" name="Text Placeholder 1">
            <a:extLst>
              <a:ext uri="{FF2B5EF4-FFF2-40B4-BE49-F238E27FC236}">
                <a16:creationId xmlns:a16="http://schemas.microsoft.com/office/drawing/2014/main" id="{163D700E-5ABB-EC8F-EA0E-628D3D4F66C9}"/>
              </a:ext>
            </a:extLst>
          </p:cNvPr>
          <p:cNvSpPr txBox="1">
            <a:spLocks/>
          </p:cNvSpPr>
          <p:nvPr/>
        </p:nvSpPr>
        <p:spPr>
          <a:xfrm>
            <a:off x="323529" y="862561"/>
            <a:ext cx="11573197" cy="201195"/>
          </a:xfrm>
          <a:prstGeom prst="rect">
            <a:avLst/>
          </a:prstGeom>
        </p:spPr>
        <p:txBody>
          <a:bodyPr anchor="ct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sz="4400" dirty="0">
              <a:solidFill>
                <a:srgbClr val="FF0000"/>
              </a:solidFill>
              <a:latin typeface="Bell MT" panose="02020503060305020303" pitchFamily="18" charset="0"/>
            </a:endParaRPr>
          </a:p>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4400" dirty="0">
                <a:solidFill>
                  <a:srgbClr val="FF0000"/>
                </a:solidFill>
                <a:latin typeface="Bell MT" panose="02020503060305020303" pitchFamily="18" charset="0"/>
              </a:rPr>
              <a:t>Avrupa Dayanışma Programı (</a:t>
            </a:r>
            <a:r>
              <a:rPr lang="tr-TR" sz="4400" dirty="0" err="1">
                <a:solidFill>
                  <a:srgbClr val="FF0000"/>
                </a:solidFill>
                <a:latin typeface="Bell MT" panose="02020503060305020303" pitchFamily="18" charset="0"/>
              </a:rPr>
              <a:t>ESC</a:t>
            </a:r>
            <a:r>
              <a:rPr lang="tr-TR" sz="4400" dirty="0">
                <a:solidFill>
                  <a:srgbClr val="FF0000"/>
                </a:solidFill>
                <a:latin typeface="Bell MT" panose="02020503060305020303" pitchFamily="18" charset="0"/>
              </a:rPr>
              <a:t>)</a:t>
            </a:r>
            <a:br>
              <a:rPr lang="tr-TR" sz="4400" dirty="0">
                <a:solidFill>
                  <a:srgbClr val="FF0000"/>
                </a:solidFill>
                <a:effectLst/>
                <a:latin typeface="Bell MT" panose="02020503060305020303" pitchFamily="18" charset="0"/>
              </a:rPr>
            </a:br>
            <a:br>
              <a:rPr kumimoji="0" lang="en-US" sz="4400" u="none" strike="noStrike" kern="1200" cap="none" spc="0" normalizeH="0" baseline="0" noProof="0" dirty="0">
                <a:ln>
                  <a:noFill/>
                </a:ln>
                <a:solidFill>
                  <a:srgbClr val="FF0000"/>
                </a:solidFill>
                <a:effectLst/>
                <a:uLnTx/>
                <a:uFillTx/>
                <a:latin typeface="Bell MT" panose="02020503060305020303" pitchFamily="18" charset="0"/>
                <a:ea typeface="Arial Unicode MS"/>
              </a:rPr>
            </a:br>
            <a:endParaRPr kumimoji="0" lang="en-US" sz="4400" b="0" i="0" u="none" strike="noStrike" kern="1200" cap="none" spc="0" normalizeH="0" baseline="0" noProof="0" dirty="0">
              <a:ln>
                <a:noFill/>
              </a:ln>
              <a:solidFill>
                <a:sysClr val="windowText" lastClr="000000">
                  <a:lumMod val="85000"/>
                  <a:lumOff val="15000"/>
                </a:sysClr>
              </a:solidFill>
              <a:effectLst/>
              <a:uLnTx/>
              <a:uFillTx/>
              <a:latin typeface="Arial"/>
              <a:ea typeface="Arial Unicode MS"/>
              <a:cs typeface="Arial" pitchFamily="34" charset="0"/>
            </a:endParaRPr>
          </a:p>
        </p:txBody>
      </p:sp>
      <p:grpSp>
        <p:nvGrpSpPr>
          <p:cNvPr id="77" name="Group 34">
            <a:extLst>
              <a:ext uri="{FF2B5EF4-FFF2-40B4-BE49-F238E27FC236}">
                <a16:creationId xmlns:a16="http://schemas.microsoft.com/office/drawing/2014/main" id="{DE465F96-596E-CE97-60D3-1F61560B9FC0}"/>
              </a:ext>
            </a:extLst>
          </p:cNvPr>
          <p:cNvGrpSpPr/>
          <p:nvPr/>
        </p:nvGrpSpPr>
        <p:grpSpPr>
          <a:xfrm>
            <a:off x="3850755" y="1324108"/>
            <a:ext cx="4389087" cy="4372424"/>
            <a:chOff x="4459346" y="2412404"/>
            <a:chExt cx="3092318" cy="3080578"/>
          </a:xfrm>
        </p:grpSpPr>
        <p:sp>
          <p:nvSpPr>
            <p:cNvPr id="78" name="Pie 18">
              <a:extLst>
                <a:ext uri="{FF2B5EF4-FFF2-40B4-BE49-F238E27FC236}">
                  <a16:creationId xmlns:a16="http://schemas.microsoft.com/office/drawing/2014/main" id="{00C5ABD2-D15A-3132-EF7E-63B01F7E0D25}"/>
                </a:ext>
              </a:extLst>
            </p:cNvPr>
            <p:cNvSpPr/>
            <p:nvPr/>
          </p:nvSpPr>
          <p:spPr>
            <a:xfrm rot="18900000">
              <a:off x="4459346" y="3208639"/>
              <a:ext cx="1699093" cy="1065994"/>
            </a:xfrm>
            <a:custGeom>
              <a:avLst/>
              <a:gdLst/>
              <a:ahLst/>
              <a:cxnLst/>
              <a:rect l="l" t="t" r="r" b="b"/>
              <a:pathLst>
                <a:path w="1699093" h="1065994">
                  <a:moveTo>
                    <a:pt x="1387804" y="220434"/>
                  </a:moveTo>
                  <a:lnTo>
                    <a:pt x="1699093" y="531725"/>
                  </a:lnTo>
                  <a:lnTo>
                    <a:pt x="1387803" y="843015"/>
                  </a:lnTo>
                  <a:lnTo>
                    <a:pt x="1387804" y="687370"/>
                  </a:lnTo>
                  <a:lnTo>
                    <a:pt x="1056568" y="687370"/>
                  </a:lnTo>
                  <a:lnTo>
                    <a:pt x="1056568" y="1056568"/>
                  </a:lnTo>
                  <a:lnTo>
                    <a:pt x="42" y="1065994"/>
                  </a:lnTo>
                  <a:cubicBezTo>
                    <a:pt x="-2473" y="784152"/>
                    <a:pt x="107727" y="512989"/>
                    <a:pt x="306136" y="312802"/>
                  </a:cubicBezTo>
                  <a:cubicBezTo>
                    <a:pt x="504545" y="112615"/>
                    <a:pt x="774715" y="0"/>
                    <a:pt x="1056568" y="0"/>
                  </a:cubicBezTo>
                  <a:lnTo>
                    <a:pt x="1056568" y="376079"/>
                  </a:lnTo>
                  <a:lnTo>
                    <a:pt x="1387803" y="376079"/>
                  </a:lnTo>
                  <a:close/>
                </a:path>
              </a:pathLst>
            </a:custGeom>
            <a:solidFill>
              <a:srgbClr val="E3CA8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solidFill>
                <a:effectLst/>
                <a:uLnTx/>
                <a:uFillTx/>
                <a:latin typeface="Arial"/>
                <a:ea typeface="Arial Unicode MS"/>
                <a:cs typeface="+mn-cs"/>
              </a:endParaRPr>
            </a:p>
          </p:txBody>
        </p:sp>
        <p:sp>
          <p:nvSpPr>
            <p:cNvPr id="79" name="Right Arrow 2">
              <a:extLst>
                <a:ext uri="{FF2B5EF4-FFF2-40B4-BE49-F238E27FC236}">
                  <a16:creationId xmlns:a16="http://schemas.microsoft.com/office/drawing/2014/main" id="{C91E57F1-7DD7-E08B-A82C-29BF39FCE2F5}"/>
                </a:ext>
              </a:extLst>
            </p:cNvPr>
            <p:cNvSpPr/>
            <p:nvPr/>
          </p:nvSpPr>
          <p:spPr>
            <a:xfrm rot="13500000">
              <a:off x="4923559" y="4103773"/>
              <a:ext cx="1712425" cy="1065994"/>
            </a:xfrm>
            <a:custGeom>
              <a:avLst/>
              <a:gdLst/>
              <a:ahLst/>
              <a:cxnLst/>
              <a:rect l="l" t="t" r="r" b="b"/>
              <a:pathLst>
                <a:path w="1712425" h="1065994">
                  <a:moveTo>
                    <a:pt x="1056568" y="0"/>
                  </a:moveTo>
                  <a:lnTo>
                    <a:pt x="1056568" y="376079"/>
                  </a:lnTo>
                  <a:lnTo>
                    <a:pt x="1401135" y="376079"/>
                  </a:lnTo>
                  <a:lnTo>
                    <a:pt x="1401135" y="220434"/>
                  </a:lnTo>
                  <a:lnTo>
                    <a:pt x="1712425" y="531725"/>
                  </a:lnTo>
                  <a:lnTo>
                    <a:pt x="1401135" y="843015"/>
                  </a:lnTo>
                  <a:lnTo>
                    <a:pt x="1401135" y="687370"/>
                  </a:lnTo>
                  <a:lnTo>
                    <a:pt x="1056568" y="687370"/>
                  </a:lnTo>
                  <a:lnTo>
                    <a:pt x="1056568" y="1056568"/>
                  </a:lnTo>
                  <a:lnTo>
                    <a:pt x="42" y="1065994"/>
                  </a:lnTo>
                  <a:cubicBezTo>
                    <a:pt x="-2473" y="784152"/>
                    <a:pt x="107727" y="512989"/>
                    <a:pt x="306136" y="312802"/>
                  </a:cubicBezTo>
                  <a:cubicBezTo>
                    <a:pt x="504545" y="112615"/>
                    <a:pt x="774715" y="0"/>
                    <a:pt x="1056568" y="0"/>
                  </a:cubicBezTo>
                  <a:close/>
                </a:path>
              </a:pathLst>
            </a:custGeom>
            <a:solidFill>
              <a:srgbClr val="0D1A3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0" name="Right Arrow 2">
              <a:extLst>
                <a:ext uri="{FF2B5EF4-FFF2-40B4-BE49-F238E27FC236}">
                  <a16:creationId xmlns:a16="http://schemas.microsoft.com/office/drawing/2014/main" id="{2A11C277-1C13-060E-96E4-5CC65CB00398}"/>
                </a:ext>
              </a:extLst>
            </p:cNvPr>
            <p:cNvSpPr/>
            <p:nvPr/>
          </p:nvSpPr>
          <p:spPr>
            <a:xfrm rot="8100000">
              <a:off x="5839239" y="3646691"/>
              <a:ext cx="1712425" cy="1065994"/>
            </a:xfrm>
            <a:custGeom>
              <a:avLst/>
              <a:gdLst/>
              <a:ahLst/>
              <a:cxnLst/>
              <a:rect l="l" t="t" r="r" b="b"/>
              <a:pathLst>
                <a:path w="1712425" h="1065994">
                  <a:moveTo>
                    <a:pt x="1056568" y="0"/>
                  </a:moveTo>
                  <a:lnTo>
                    <a:pt x="1056568" y="376079"/>
                  </a:lnTo>
                  <a:lnTo>
                    <a:pt x="1401135" y="376079"/>
                  </a:lnTo>
                  <a:lnTo>
                    <a:pt x="1401135" y="220434"/>
                  </a:lnTo>
                  <a:lnTo>
                    <a:pt x="1712425" y="531725"/>
                  </a:lnTo>
                  <a:lnTo>
                    <a:pt x="1401135" y="843015"/>
                  </a:lnTo>
                  <a:lnTo>
                    <a:pt x="1401135" y="687370"/>
                  </a:lnTo>
                  <a:lnTo>
                    <a:pt x="1056568" y="687370"/>
                  </a:lnTo>
                  <a:lnTo>
                    <a:pt x="1056568" y="1056568"/>
                  </a:lnTo>
                  <a:lnTo>
                    <a:pt x="42" y="1065994"/>
                  </a:lnTo>
                  <a:cubicBezTo>
                    <a:pt x="-2473" y="784152"/>
                    <a:pt x="107727" y="512989"/>
                    <a:pt x="306136" y="312802"/>
                  </a:cubicBezTo>
                  <a:cubicBezTo>
                    <a:pt x="504545" y="112615"/>
                    <a:pt x="774715" y="0"/>
                    <a:pt x="1056568" y="0"/>
                  </a:cubicBezTo>
                  <a:close/>
                </a:path>
              </a:pathLst>
            </a:custGeom>
            <a:solidFill>
              <a:srgbClr val="E3CA8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81" name="Right Arrow 2">
              <a:extLst>
                <a:ext uri="{FF2B5EF4-FFF2-40B4-BE49-F238E27FC236}">
                  <a16:creationId xmlns:a16="http://schemas.microsoft.com/office/drawing/2014/main" id="{AEF7BBD4-DBDA-0D7A-09DA-C211B031E5E6}"/>
                </a:ext>
              </a:extLst>
            </p:cNvPr>
            <p:cNvSpPr/>
            <p:nvPr/>
          </p:nvSpPr>
          <p:spPr>
            <a:xfrm rot="2700000">
              <a:off x="5372596" y="2735620"/>
              <a:ext cx="1712426" cy="1065994"/>
            </a:xfrm>
            <a:custGeom>
              <a:avLst/>
              <a:gdLst/>
              <a:ahLst/>
              <a:cxnLst/>
              <a:rect l="l" t="t" r="r" b="b"/>
              <a:pathLst>
                <a:path w="1712426" h="1065994">
                  <a:moveTo>
                    <a:pt x="306137" y="312802"/>
                  </a:moveTo>
                  <a:cubicBezTo>
                    <a:pt x="504546" y="112615"/>
                    <a:pt x="774715" y="0"/>
                    <a:pt x="1056569" y="0"/>
                  </a:cubicBezTo>
                  <a:lnTo>
                    <a:pt x="1056569" y="376079"/>
                  </a:lnTo>
                  <a:lnTo>
                    <a:pt x="1401136" y="376079"/>
                  </a:lnTo>
                  <a:lnTo>
                    <a:pt x="1401136" y="220434"/>
                  </a:lnTo>
                  <a:lnTo>
                    <a:pt x="1712426" y="531725"/>
                  </a:lnTo>
                  <a:lnTo>
                    <a:pt x="1401136" y="843015"/>
                  </a:lnTo>
                  <a:lnTo>
                    <a:pt x="1401136" y="687370"/>
                  </a:lnTo>
                  <a:lnTo>
                    <a:pt x="1056569" y="687370"/>
                  </a:lnTo>
                  <a:lnTo>
                    <a:pt x="1056569" y="1056568"/>
                  </a:lnTo>
                  <a:lnTo>
                    <a:pt x="694296" y="1059800"/>
                  </a:lnTo>
                  <a:lnTo>
                    <a:pt x="694295" y="978719"/>
                  </a:lnTo>
                  <a:lnTo>
                    <a:pt x="849940" y="978719"/>
                  </a:lnTo>
                  <a:lnTo>
                    <a:pt x="538651" y="667429"/>
                  </a:lnTo>
                  <a:lnTo>
                    <a:pt x="227360" y="978719"/>
                  </a:lnTo>
                  <a:lnTo>
                    <a:pt x="383005" y="978719"/>
                  </a:lnTo>
                  <a:lnTo>
                    <a:pt x="383005" y="1062578"/>
                  </a:lnTo>
                  <a:lnTo>
                    <a:pt x="42" y="1065994"/>
                  </a:lnTo>
                  <a:cubicBezTo>
                    <a:pt x="-2473" y="784152"/>
                    <a:pt x="107728" y="512989"/>
                    <a:pt x="306137" y="312802"/>
                  </a:cubicBezTo>
                  <a:close/>
                </a:path>
              </a:pathLst>
            </a:custGeom>
            <a:solidFill>
              <a:srgbClr val="0D1A3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grpSp>
      <p:sp>
        <p:nvSpPr>
          <p:cNvPr id="82" name="Rectangle 39">
            <a:extLst>
              <a:ext uri="{FF2B5EF4-FFF2-40B4-BE49-F238E27FC236}">
                <a16:creationId xmlns:a16="http://schemas.microsoft.com/office/drawing/2014/main" id="{86E5BEDE-0D5E-10AE-A563-FC3754512CE0}"/>
              </a:ext>
            </a:extLst>
          </p:cNvPr>
          <p:cNvSpPr/>
          <p:nvPr/>
        </p:nvSpPr>
        <p:spPr>
          <a:xfrm>
            <a:off x="5662575" y="3130472"/>
            <a:ext cx="781553" cy="923330"/>
          </a:xfrm>
          <a:prstGeom prst="rect">
            <a:avLst/>
          </a:prstGeom>
        </p:spPr>
        <p:txBody>
          <a:bodyPr wrap="square" anchor="ctr">
            <a:spAutoFit/>
          </a:bodyPr>
          <a:lstStyle/>
          <a:p>
            <a:pPr algn="ctr" defTabSz="914286"/>
            <a:r>
              <a:rPr lang="en-US" altLang="ko-KR" sz="5400" b="1" dirty="0">
                <a:solidFill>
                  <a:prstClr val="white"/>
                </a:solidFill>
                <a:latin typeface="Arial"/>
                <a:ea typeface="Arial Unicode MS"/>
                <a:cs typeface="Arial" pitchFamily="34" charset="0"/>
              </a:rPr>
              <a:t>S</a:t>
            </a:r>
            <a:endParaRPr lang="ko-KR" altLang="en-US" sz="5400" dirty="0">
              <a:solidFill>
                <a:prstClr val="black"/>
              </a:solidFill>
              <a:latin typeface="Arial"/>
              <a:ea typeface="Arial Unicode MS"/>
              <a:cs typeface="Arial" pitchFamily="34" charset="0"/>
            </a:endParaRPr>
          </a:p>
        </p:txBody>
      </p:sp>
      <p:sp>
        <p:nvSpPr>
          <p:cNvPr id="83" name="Rectangle 40">
            <a:extLst>
              <a:ext uri="{FF2B5EF4-FFF2-40B4-BE49-F238E27FC236}">
                <a16:creationId xmlns:a16="http://schemas.microsoft.com/office/drawing/2014/main" id="{D5AF415B-3B13-921C-DEDE-93023CB19CD7}"/>
              </a:ext>
            </a:extLst>
          </p:cNvPr>
          <p:cNvSpPr/>
          <p:nvPr/>
        </p:nvSpPr>
        <p:spPr>
          <a:xfrm>
            <a:off x="4532233" y="3006592"/>
            <a:ext cx="731017" cy="923330"/>
          </a:xfrm>
          <a:prstGeom prst="rect">
            <a:avLst/>
          </a:prstGeom>
        </p:spPr>
        <p:txBody>
          <a:bodyPr wrap="square" anchor="ctr">
            <a:spAutoFit/>
          </a:bodyPr>
          <a:lstStyle/>
          <a:p>
            <a:pPr algn="ctr" defTabSz="914286"/>
            <a:r>
              <a:rPr lang="en-US" altLang="ko-KR" sz="5400" b="1" dirty="0">
                <a:solidFill>
                  <a:prstClr val="white"/>
                </a:solidFill>
                <a:latin typeface="Arial"/>
                <a:ea typeface="Arial Unicode MS"/>
                <a:cs typeface="Arial" pitchFamily="34" charset="0"/>
              </a:rPr>
              <a:t>T</a:t>
            </a:r>
            <a:endParaRPr lang="ko-KR" altLang="en-US" sz="5400" dirty="0">
              <a:solidFill>
                <a:prstClr val="black"/>
              </a:solidFill>
              <a:latin typeface="Arial"/>
              <a:ea typeface="Arial Unicode MS"/>
              <a:cs typeface="Arial" pitchFamily="34" charset="0"/>
            </a:endParaRPr>
          </a:p>
        </p:txBody>
      </p:sp>
      <p:sp>
        <p:nvSpPr>
          <p:cNvPr id="84" name="Rectangle 41">
            <a:extLst>
              <a:ext uri="{FF2B5EF4-FFF2-40B4-BE49-F238E27FC236}">
                <a16:creationId xmlns:a16="http://schemas.microsoft.com/office/drawing/2014/main" id="{31FA24A1-59FE-A3BA-5C9A-39D73009669B}"/>
              </a:ext>
            </a:extLst>
          </p:cNvPr>
          <p:cNvSpPr/>
          <p:nvPr/>
        </p:nvSpPr>
        <p:spPr>
          <a:xfrm>
            <a:off x="6987711" y="3456027"/>
            <a:ext cx="731017" cy="923330"/>
          </a:xfrm>
          <a:prstGeom prst="rect">
            <a:avLst/>
          </a:prstGeom>
        </p:spPr>
        <p:txBody>
          <a:bodyPr wrap="square" anchor="ctr">
            <a:spAutoFit/>
          </a:bodyPr>
          <a:lstStyle/>
          <a:p>
            <a:pPr algn="ctr" defTabSz="914286"/>
            <a:r>
              <a:rPr lang="en-US" altLang="ko-KR" sz="5400" b="1" dirty="0">
                <a:solidFill>
                  <a:prstClr val="white"/>
                </a:solidFill>
                <a:latin typeface="Arial"/>
                <a:ea typeface="Arial Unicode MS"/>
                <a:cs typeface="Arial" pitchFamily="34" charset="0"/>
              </a:rPr>
              <a:t>W</a:t>
            </a:r>
            <a:endParaRPr lang="ko-KR" altLang="en-US" sz="5400" dirty="0">
              <a:solidFill>
                <a:prstClr val="black"/>
              </a:solidFill>
              <a:latin typeface="Arial"/>
              <a:ea typeface="Arial Unicode MS"/>
              <a:cs typeface="Arial" pitchFamily="34" charset="0"/>
            </a:endParaRPr>
          </a:p>
        </p:txBody>
      </p:sp>
      <p:sp>
        <p:nvSpPr>
          <p:cNvPr id="85" name="Rectangle 42">
            <a:extLst>
              <a:ext uri="{FF2B5EF4-FFF2-40B4-BE49-F238E27FC236}">
                <a16:creationId xmlns:a16="http://schemas.microsoft.com/office/drawing/2014/main" id="{170DB065-18F2-87A8-FBF3-70F4F2C0C04C}"/>
              </a:ext>
            </a:extLst>
          </p:cNvPr>
          <p:cNvSpPr/>
          <p:nvPr/>
        </p:nvSpPr>
        <p:spPr>
          <a:xfrm>
            <a:off x="5458814" y="4384218"/>
            <a:ext cx="731017" cy="923330"/>
          </a:xfrm>
          <a:prstGeom prst="rect">
            <a:avLst/>
          </a:prstGeom>
        </p:spPr>
        <p:txBody>
          <a:bodyPr wrap="square" anchor="ctr">
            <a:spAutoFit/>
          </a:bodyPr>
          <a:lstStyle/>
          <a:p>
            <a:pPr algn="ctr" defTabSz="914286"/>
            <a:r>
              <a:rPr lang="en-US" altLang="ko-KR" sz="5400" b="1" dirty="0">
                <a:solidFill>
                  <a:prstClr val="white"/>
                </a:solidFill>
                <a:latin typeface="Arial"/>
                <a:ea typeface="Arial Unicode MS"/>
                <a:cs typeface="Arial" pitchFamily="34" charset="0"/>
              </a:rPr>
              <a:t>O</a:t>
            </a:r>
            <a:endParaRPr lang="ko-KR" altLang="en-US" sz="5400" dirty="0">
              <a:solidFill>
                <a:prstClr val="black"/>
              </a:solidFill>
              <a:latin typeface="Arial"/>
              <a:ea typeface="Arial Unicode MS"/>
              <a:cs typeface="Arial" pitchFamily="34" charset="0"/>
            </a:endParaRPr>
          </a:p>
        </p:txBody>
      </p:sp>
      <p:sp>
        <p:nvSpPr>
          <p:cNvPr id="88" name="TextBox 45">
            <a:extLst>
              <a:ext uri="{FF2B5EF4-FFF2-40B4-BE49-F238E27FC236}">
                <a16:creationId xmlns:a16="http://schemas.microsoft.com/office/drawing/2014/main" id="{DFEE3952-352B-750C-F919-2A10E8DA2AD2}"/>
              </a:ext>
            </a:extLst>
          </p:cNvPr>
          <p:cNvSpPr txBox="1"/>
          <p:nvPr/>
        </p:nvSpPr>
        <p:spPr>
          <a:xfrm>
            <a:off x="738879" y="1861615"/>
            <a:ext cx="3939762" cy="276999"/>
          </a:xfrm>
          <a:prstGeom prst="rect">
            <a:avLst/>
          </a:prstGeom>
          <a:noFill/>
        </p:spPr>
        <p:txBody>
          <a:bodyPr wrap="square" rtlCol="0">
            <a:spAutoFit/>
          </a:bodyPr>
          <a:lstStyle/>
          <a:p>
            <a:pPr algn="r" defTabSz="914286"/>
            <a:r>
              <a:rPr lang="en-US" altLang="ko-KR" sz="1200" dirty="0">
                <a:solidFill>
                  <a:prstClr val="black">
                    <a:lumMod val="75000"/>
                    <a:lumOff val="25000"/>
                  </a:prstClr>
                </a:solidFill>
                <a:latin typeface="Arial"/>
                <a:ea typeface="Arial Unicode MS"/>
                <a:cs typeface="Arial" pitchFamily="34" charset="0"/>
              </a:rPr>
              <a:t>.  </a:t>
            </a:r>
          </a:p>
        </p:txBody>
      </p:sp>
      <p:sp>
        <p:nvSpPr>
          <p:cNvPr id="94" name="TextBox 51">
            <a:extLst>
              <a:ext uri="{FF2B5EF4-FFF2-40B4-BE49-F238E27FC236}">
                <a16:creationId xmlns:a16="http://schemas.microsoft.com/office/drawing/2014/main" id="{68D57259-7312-A146-E98F-289FC7569BE5}"/>
              </a:ext>
            </a:extLst>
          </p:cNvPr>
          <p:cNvSpPr txBox="1"/>
          <p:nvPr/>
        </p:nvSpPr>
        <p:spPr>
          <a:xfrm>
            <a:off x="7480710" y="1857125"/>
            <a:ext cx="3909954" cy="1200329"/>
          </a:xfrm>
          <a:prstGeom prst="rect">
            <a:avLst/>
          </a:prstGeom>
          <a:noFill/>
        </p:spPr>
        <p:txBody>
          <a:bodyPr wrap="square" rtlCol="0">
            <a:spAutoFit/>
          </a:bodyPr>
          <a:lstStyle/>
          <a:p>
            <a:pPr algn="ctr"/>
            <a:r>
              <a:rPr lang="en-US" sz="2400" dirty="0" err="1">
                <a:solidFill>
                  <a:srgbClr val="000000"/>
                </a:solidFill>
                <a:effectLst/>
                <a:latin typeface="Bell MT" panose="02020503060305020303" pitchFamily="18" charset="0"/>
                <a:ea typeface="Calibri" panose="020F0502020204030204" pitchFamily="34" charset="0"/>
              </a:rPr>
              <a:t>Toplumsal</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sorunlara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cevap</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vermek</a:t>
            </a:r>
            <a:endParaRPr lang="tr-TR" sz="2400" dirty="0">
              <a:solidFill>
                <a:srgbClr val="000000"/>
              </a:solidFill>
              <a:effectLst/>
              <a:latin typeface="Bell MT" panose="02020503060305020303" pitchFamily="18" charset="0"/>
              <a:ea typeface="Calibri" panose="020F0502020204030204" pitchFamily="34" charset="0"/>
            </a:endParaRPr>
          </a:p>
          <a:p>
            <a:endParaRPr lang="tr-TR" sz="2400" dirty="0">
              <a:solidFill>
                <a:srgbClr val="000000"/>
              </a:solidFill>
              <a:effectLst/>
              <a:latin typeface="Bell MT" panose="02020503060305020303" pitchFamily="18" charset="0"/>
              <a:ea typeface="Calibri" panose="020F0502020204030204" pitchFamily="34" charset="0"/>
            </a:endParaRPr>
          </a:p>
        </p:txBody>
      </p:sp>
      <p:sp>
        <p:nvSpPr>
          <p:cNvPr id="31" name="Metin kutusu 30">
            <a:extLst>
              <a:ext uri="{FF2B5EF4-FFF2-40B4-BE49-F238E27FC236}">
                <a16:creationId xmlns:a16="http://schemas.microsoft.com/office/drawing/2014/main" id="{01A88E58-8EE8-4849-ABF8-08D325B3E047}"/>
              </a:ext>
            </a:extLst>
          </p:cNvPr>
          <p:cNvSpPr txBox="1"/>
          <p:nvPr/>
        </p:nvSpPr>
        <p:spPr>
          <a:xfrm>
            <a:off x="1253068" y="1895115"/>
            <a:ext cx="3435072" cy="1508105"/>
          </a:xfrm>
          <a:prstGeom prst="rect">
            <a:avLst/>
          </a:prstGeom>
          <a:noFill/>
        </p:spPr>
        <p:txBody>
          <a:bodyPr wrap="square">
            <a:spAutoFit/>
          </a:bodyPr>
          <a:lstStyle/>
          <a:p>
            <a:pPr algn="ctr"/>
            <a:r>
              <a:rPr lang="en-US" sz="2800" dirty="0" err="1">
                <a:solidFill>
                  <a:srgbClr val="000000"/>
                </a:solidFill>
                <a:effectLst/>
                <a:latin typeface="Bell MT" panose="02020503060305020303" pitchFamily="18" charset="0"/>
                <a:ea typeface="Calibri" panose="020F0502020204030204" pitchFamily="34" charset="0"/>
              </a:rPr>
              <a:t>Savunmasız</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insanları</a:t>
            </a:r>
            <a:r>
              <a:rPr lang="en-US" sz="2800" dirty="0">
                <a:solidFill>
                  <a:srgbClr val="000000"/>
                </a:solidFill>
                <a:effectLst/>
                <a:latin typeface="Bell MT" panose="02020503060305020303" pitchFamily="18" charset="0"/>
                <a:ea typeface="Calibri" panose="020F0502020204030204" pitchFamily="34" charset="0"/>
              </a:rPr>
              <a:t> </a:t>
            </a:r>
            <a:r>
              <a:rPr lang="en-US" sz="2800" dirty="0" err="1">
                <a:solidFill>
                  <a:srgbClr val="000000"/>
                </a:solidFill>
                <a:effectLst/>
                <a:latin typeface="Bell MT" panose="02020503060305020303" pitchFamily="18" charset="0"/>
                <a:ea typeface="Calibri" panose="020F0502020204030204" pitchFamily="34" charset="0"/>
              </a:rPr>
              <a:t>desteklemek</a:t>
            </a:r>
            <a:r>
              <a:rPr lang="en-US" sz="2800" dirty="0">
                <a:solidFill>
                  <a:srgbClr val="000000"/>
                </a:solidFill>
                <a:effectLst/>
                <a:latin typeface="Bell MT" panose="02020503060305020303" pitchFamily="18" charset="0"/>
                <a:ea typeface="Calibri" panose="020F0502020204030204" pitchFamily="34" charset="0"/>
              </a:rPr>
              <a:t> </a:t>
            </a:r>
            <a:endParaRPr lang="tr-TR" sz="2800" dirty="0">
              <a:solidFill>
                <a:srgbClr val="000000"/>
              </a:solidFill>
              <a:effectLst/>
              <a:latin typeface="Bell MT" panose="02020503060305020303" pitchFamily="18" charset="0"/>
              <a:ea typeface="Calibri" panose="020F0502020204030204" pitchFamily="34" charset="0"/>
            </a:endParaRPr>
          </a:p>
          <a:p>
            <a:endParaRPr lang="tr-TR" dirty="0">
              <a:solidFill>
                <a:srgbClr val="000000"/>
              </a:solidFill>
              <a:latin typeface="Bell MT" panose="02020503060305020303" pitchFamily="18" charset="0"/>
              <a:ea typeface="Calibri" panose="020F0502020204030204" pitchFamily="34" charset="0"/>
            </a:endParaRPr>
          </a:p>
          <a:p>
            <a:endParaRPr lang="tr-TR" dirty="0"/>
          </a:p>
        </p:txBody>
      </p:sp>
      <p:pic>
        <p:nvPicPr>
          <p:cNvPr id="32" name="İçerik Yer Tutucusu 4">
            <a:extLst>
              <a:ext uri="{FF2B5EF4-FFF2-40B4-BE49-F238E27FC236}">
                <a16:creationId xmlns:a16="http://schemas.microsoft.com/office/drawing/2014/main" id="{F989D274-461A-4BC6-917F-433A79D4D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4" y="191252"/>
            <a:ext cx="937375" cy="841657"/>
          </a:xfrm>
          <a:prstGeom prst="rect">
            <a:avLst/>
          </a:prstGeom>
        </p:spPr>
      </p:pic>
      <p:sp>
        <p:nvSpPr>
          <p:cNvPr id="35" name="Metin kutusu 34">
            <a:extLst>
              <a:ext uri="{FF2B5EF4-FFF2-40B4-BE49-F238E27FC236}">
                <a16:creationId xmlns:a16="http://schemas.microsoft.com/office/drawing/2014/main" id="{F1C90052-1A99-4740-85C9-E1F640E09B97}"/>
              </a:ext>
            </a:extLst>
          </p:cNvPr>
          <p:cNvSpPr txBox="1"/>
          <p:nvPr/>
        </p:nvSpPr>
        <p:spPr>
          <a:xfrm>
            <a:off x="8118053" y="4126872"/>
            <a:ext cx="3439933" cy="1569660"/>
          </a:xfrm>
          <a:prstGeom prst="rect">
            <a:avLst/>
          </a:prstGeom>
          <a:noFill/>
        </p:spPr>
        <p:txBody>
          <a:bodyPr wrap="square">
            <a:spAutoFit/>
          </a:bodyPr>
          <a:lstStyle/>
          <a:p>
            <a:pPr algn="ctr" defTabSz="914286"/>
            <a:r>
              <a:rPr lang="tr-TR" sz="2400" dirty="0">
                <a:solidFill>
                  <a:srgbClr val="000000"/>
                </a:solidFill>
                <a:latin typeface="Bell MT" panose="02020503060305020303" pitchFamily="18" charset="0"/>
                <a:ea typeface="Calibri" panose="020F0502020204030204" pitchFamily="34" charset="0"/>
              </a:rPr>
              <a:t>İ</a:t>
            </a:r>
            <a:r>
              <a:rPr lang="en-US" sz="2400" dirty="0" err="1">
                <a:solidFill>
                  <a:srgbClr val="000000"/>
                </a:solidFill>
                <a:effectLst/>
                <a:latin typeface="Bell MT" panose="02020503060305020303" pitchFamily="18" charset="0"/>
                <a:ea typeface="Calibri" panose="020F0502020204030204" pitchFamily="34" charset="0"/>
              </a:rPr>
              <a:t>nsani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yardım</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sağlayabilmek</a:t>
            </a:r>
            <a:r>
              <a:rPr lang="tr-TR"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için</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gençleri</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bir</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araya</a:t>
            </a:r>
            <a:r>
              <a:rPr lang="en-US" sz="2400" dirty="0">
                <a:solidFill>
                  <a:srgbClr val="000000"/>
                </a:solidFill>
                <a:effectLst/>
                <a:latin typeface="Bell MT" panose="02020503060305020303" pitchFamily="18" charset="0"/>
                <a:ea typeface="Calibri" panose="020F0502020204030204" pitchFamily="34" charset="0"/>
              </a:rPr>
              <a:t> </a:t>
            </a:r>
            <a:r>
              <a:rPr lang="en-US" sz="2400" dirty="0" err="1">
                <a:solidFill>
                  <a:srgbClr val="000000"/>
                </a:solidFill>
                <a:effectLst/>
                <a:latin typeface="Bell MT" panose="02020503060305020303" pitchFamily="18" charset="0"/>
                <a:ea typeface="Calibri" panose="020F0502020204030204" pitchFamily="34" charset="0"/>
              </a:rPr>
              <a:t>getirmektedir</a:t>
            </a:r>
            <a:r>
              <a:rPr lang="tr-TR" sz="2400" dirty="0">
                <a:solidFill>
                  <a:srgbClr val="000000"/>
                </a:solidFill>
                <a:effectLst/>
                <a:latin typeface="Bell MT" panose="02020503060305020303" pitchFamily="18" charset="0"/>
                <a:ea typeface="Calibri" panose="020F0502020204030204" pitchFamily="34" charset="0"/>
              </a:rPr>
              <a:t> </a:t>
            </a:r>
            <a:endParaRPr lang="ko-KR" altLang="en-US" sz="2400" b="1" dirty="0">
              <a:solidFill>
                <a:prstClr val="black">
                  <a:lumMod val="75000"/>
                  <a:lumOff val="25000"/>
                </a:prstClr>
              </a:solidFill>
              <a:latin typeface="Bell MT" panose="02020503060305020303" pitchFamily="18" charset="0"/>
              <a:ea typeface="Arial Unicode MS"/>
              <a:cs typeface="Arial" pitchFamily="34" charset="0"/>
            </a:endParaRPr>
          </a:p>
        </p:txBody>
      </p:sp>
      <p:sp>
        <p:nvSpPr>
          <p:cNvPr id="38" name="Freeform 108">
            <a:extLst>
              <a:ext uri="{FF2B5EF4-FFF2-40B4-BE49-F238E27FC236}">
                <a16:creationId xmlns:a16="http://schemas.microsoft.com/office/drawing/2014/main" id="{32E430B0-CAA6-41CE-8EEE-592DD5BD5F24}"/>
              </a:ext>
            </a:extLst>
          </p:cNvPr>
          <p:cNvSpPr/>
          <p:nvPr/>
        </p:nvSpPr>
        <p:spPr>
          <a:xfrm>
            <a:off x="3617843" y="5247084"/>
            <a:ext cx="858234" cy="8287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TextBox 45">
            <a:extLst>
              <a:ext uri="{FF2B5EF4-FFF2-40B4-BE49-F238E27FC236}">
                <a16:creationId xmlns:a16="http://schemas.microsoft.com/office/drawing/2014/main" id="{67B4183A-C4EE-4D1D-8DDA-51774728B296}"/>
              </a:ext>
            </a:extLst>
          </p:cNvPr>
          <p:cNvSpPr txBox="1"/>
          <p:nvPr/>
        </p:nvSpPr>
        <p:spPr>
          <a:xfrm>
            <a:off x="891279" y="2014015"/>
            <a:ext cx="3939762" cy="276999"/>
          </a:xfrm>
          <a:prstGeom prst="rect">
            <a:avLst/>
          </a:prstGeom>
          <a:noFill/>
        </p:spPr>
        <p:txBody>
          <a:bodyPr wrap="square" rtlCol="0">
            <a:spAutoFit/>
          </a:bodyPr>
          <a:lstStyle/>
          <a:p>
            <a:pPr algn="r" defTabSz="914286"/>
            <a:r>
              <a:rPr lang="en-US" altLang="ko-KR" sz="1200" dirty="0">
                <a:solidFill>
                  <a:prstClr val="black">
                    <a:lumMod val="75000"/>
                    <a:lumOff val="25000"/>
                  </a:prstClr>
                </a:solidFill>
                <a:latin typeface="Arial"/>
                <a:ea typeface="Arial Unicode MS"/>
                <a:cs typeface="Arial" pitchFamily="34" charset="0"/>
              </a:rPr>
              <a:t>.  </a:t>
            </a:r>
          </a:p>
        </p:txBody>
      </p:sp>
      <p:grpSp>
        <p:nvGrpSpPr>
          <p:cNvPr id="40" name="Group 46">
            <a:extLst>
              <a:ext uri="{FF2B5EF4-FFF2-40B4-BE49-F238E27FC236}">
                <a16:creationId xmlns:a16="http://schemas.microsoft.com/office/drawing/2014/main" id="{5B8EE784-6138-4BC9-88DC-0D8FC9CC409D}"/>
              </a:ext>
            </a:extLst>
          </p:cNvPr>
          <p:cNvGrpSpPr/>
          <p:nvPr/>
        </p:nvGrpSpPr>
        <p:grpSpPr>
          <a:xfrm>
            <a:off x="1310404" y="4647323"/>
            <a:ext cx="4234759" cy="712361"/>
            <a:chOff x="-264176" y="3168851"/>
            <a:chExt cx="2436535" cy="428460"/>
          </a:xfrm>
        </p:grpSpPr>
        <p:sp>
          <p:nvSpPr>
            <p:cNvPr id="41" name="TextBox 47">
              <a:extLst>
                <a:ext uri="{FF2B5EF4-FFF2-40B4-BE49-F238E27FC236}">
                  <a16:creationId xmlns:a16="http://schemas.microsoft.com/office/drawing/2014/main" id="{4CFCCCD1-EA7F-4AE3-8119-F16F612EF65F}"/>
                </a:ext>
              </a:extLst>
            </p:cNvPr>
            <p:cNvSpPr txBox="1"/>
            <p:nvPr/>
          </p:nvSpPr>
          <p:spPr>
            <a:xfrm>
              <a:off x="-264176" y="3168851"/>
              <a:ext cx="2436535" cy="166605"/>
            </a:xfrm>
            <a:prstGeom prst="rect">
              <a:avLst/>
            </a:prstGeom>
            <a:noFill/>
          </p:spPr>
          <p:txBody>
            <a:bodyPr wrap="square" rtlCol="0">
              <a:spAutoFit/>
            </a:bodyPr>
            <a:lstStyle/>
            <a:p>
              <a:pPr algn="r" defTabSz="914286"/>
              <a:r>
                <a:rPr lang="en-US" altLang="ko-KR" sz="1200" b="1" dirty="0">
                  <a:solidFill>
                    <a:prstClr val="black">
                      <a:lumMod val="75000"/>
                      <a:lumOff val="25000"/>
                    </a:prstClr>
                  </a:solidFill>
                  <a:latin typeface="Arial"/>
                  <a:ea typeface="Arial Unicode MS"/>
                  <a:cs typeface="Arial" pitchFamily="34" charset="0"/>
                </a:rPr>
                <a:t>ES</a:t>
              </a:r>
              <a:endParaRPr lang="ko-KR" altLang="en-US" sz="1200" b="1" dirty="0">
                <a:solidFill>
                  <a:prstClr val="black">
                    <a:lumMod val="75000"/>
                    <a:lumOff val="25000"/>
                  </a:prstClr>
                </a:solidFill>
                <a:latin typeface="Arial"/>
                <a:ea typeface="Arial Unicode MS"/>
                <a:cs typeface="Arial" pitchFamily="34" charset="0"/>
              </a:endParaRPr>
            </a:p>
          </p:txBody>
        </p:sp>
        <p:sp>
          <p:nvSpPr>
            <p:cNvPr id="42" name="TextBox 48">
              <a:extLst>
                <a:ext uri="{FF2B5EF4-FFF2-40B4-BE49-F238E27FC236}">
                  <a16:creationId xmlns:a16="http://schemas.microsoft.com/office/drawing/2014/main" id="{4F277255-96E0-452B-BA08-60FBA95FFF8F}"/>
                </a:ext>
              </a:extLst>
            </p:cNvPr>
            <p:cNvSpPr txBox="1"/>
            <p:nvPr/>
          </p:nvSpPr>
          <p:spPr>
            <a:xfrm>
              <a:off x="-264176" y="3430706"/>
              <a:ext cx="2436535" cy="166605"/>
            </a:xfrm>
            <a:prstGeom prst="rect">
              <a:avLst/>
            </a:prstGeom>
            <a:noFill/>
          </p:spPr>
          <p:txBody>
            <a:bodyPr wrap="square" rtlCol="0">
              <a:spAutoFit/>
            </a:bodyPr>
            <a:lstStyle/>
            <a:p>
              <a:pPr algn="r" defTabSz="914286"/>
              <a:endParaRPr lang="en-US" altLang="ko-KR" sz="1200" dirty="0">
                <a:solidFill>
                  <a:prstClr val="black">
                    <a:lumMod val="75000"/>
                    <a:lumOff val="25000"/>
                  </a:prstClr>
                </a:solidFill>
                <a:latin typeface="Arial"/>
                <a:ea typeface="Arial Unicode MS"/>
                <a:cs typeface="Arial" pitchFamily="34" charset="0"/>
              </a:endParaRPr>
            </a:p>
          </p:txBody>
        </p:sp>
      </p:grpSp>
      <p:sp>
        <p:nvSpPr>
          <p:cNvPr id="44" name="Metin kutusu 43">
            <a:extLst>
              <a:ext uri="{FF2B5EF4-FFF2-40B4-BE49-F238E27FC236}">
                <a16:creationId xmlns:a16="http://schemas.microsoft.com/office/drawing/2014/main" id="{DD93AF26-424E-41F6-8789-FEAFE7DA43E8}"/>
              </a:ext>
            </a:extLst>
          </p:cNvPr>
          <p:cNvSpPr txBox="1"/>
          <p:nvPr/>
        </p:nvSpPr>
        <p:spPr>
          <a:xfrm rot="10800000" flipV="1">
            <a:off x="-807169" y="3548988"/>
            <a:ext cx="4770747" cy="629724"/>
          </a:xfrm>
          <a:prstGeom prst="rect">
            <a:avLst/>
          </a:prstGeom>
          <a:noFill/>
        </p:spPr>
        <p:txBody>
          <a:bodyPr wrap="square">
            <a:spAutoFit/>
          </a:bodyPr>
          <a:lstStyle/>
          <a:p>
            <a:pPr marL="2485390" marR="241935" indent="-6350">
              <a:lnSpc>
                <a:spcPct val="97000"/>
              </a:lnSpc>
              <a:spcAft>
                <a:spcPts val="4505"/>
              </a:spcAft>
            </a:pPr>
            <a:r>
              <a:rPr lang="en-US" sz="3600" dirty="0" err="1">
                <a:solidFill>
                  <a:srgbClr val="EC5D62"/>
                </a:solidFill>
                <a:effectLst/>
                <a:latin typeface="Bell MT" panose="02020503060305020303" pitchFamily="18" charset="0"/>
                <a:ea typeface="Calibri" panose="020F0502020204030204" pitchFamily="34" charset="0"/>
              </a:rPr>
              <a:t>Gençlerin</a:t>
            </a:r>
            <a:endParaRPr lang="tr-TR" sz="3600" dirty="0">
              <a:solidFill>
                <a:srgbClr val="EC5D62"/>
              </a:solidFill>
              <a:effectLst/>
              <a:latin typeface="Bell MT" panose="02020503060305020303" pitchFamily="18" charset="0"/>
              <a:ea typeface="Calibri" panose="020F0502020204030204" pitchFamily="34" charset="0"/>
            </a:endParaRPr>
          </a:p>
        </p:txBody>
      </p:sp>
      <p:sp>
        <p:nvSpPr>
          <p:cNvPr id="46" name="Metin kutusu 45">
            <a:extLst>
              <a:ext uri="{FF2B5EF4-FFF2-40B4-BE49-F238E27FC236}">
                <a16:creationId xmlns:a16="http://schemas.microsoft.com/office/drawing/2014/main" id="{AE1529FA-FE5A-47B3-BB60-811713E04CCB}"/>
              </a:ext>
            </a:extLst>
          </p:cNvPr>
          <p:cNvSpPr txBox="1"/>
          <p:nvPr/>
        </p:nvSpPr>
        <p:spPr>
          <a:xfrm>
            <a:off x="1820570" y="3929921"/>
            <a:ext cx="2338571" cy="3231654"/>
          </a:xfrm>
          <a:prstGeom prst="rect">
            <a:avLst/>
          </a:prstGeom>
          <a:noFill/>
        </p:spPr>
        <p:txBody>
          <a:bodyPr wrap="square">
            <a:spAutoFit/>
          </a:bodyPr>
          <a:lstStyle/>
          <a:p>
            <a:endParaRPr lang="tr-TR" sz="1800" dirty="0">
              <a:solidFill>
                <a:srgbClr val="000000"/>
              </a:solidFill>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Kişisel</a:t>
            </a:r>
            <a:endParaRPr lang="tr-TR" sz="2800" dirty="0">
              <a:solidFill>
                <a:srgbClr val="000000"/>
              </a:solidFill>
              <a:effectLst/>
              <a:latin typeface="Bell MT" panose="02020503060305020303" pitchFamily="18" charset="0"/>
              <a:ea typeface="Calibri" panose="020F0502020204030204" pitchFamily="34" charset="0"/>
            </a:endParaRPr>
          </a:p>
          <a:p>
            <a:pPr marL="285750" indent="-28575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Eğitimsel</a:t>
            </a:r>
            <a:endParaRPr lang="tr-TR" sz="2800" dirty="0">
              <a:solidFill>
                <a:srgbClr val="000000"/>
              </a:solidFill>
              <a:latin typeface="Bell MT" panose="02020503060305020303" pitchFamily="18" charset="0"/>
              <a:ea typeface="Calibri" panose="020F0502020204030204" pitchFamily="34" charset="0"/>
            </a:endParaRPr>
          </a:p>
          <a:p>
            <a:pPr marL="285750" indent="-285750">
              <a:buFont typeface="Wingdings" panose="05000000000000000000" pitchFamily="2" charset="2"/>
              <a:buChar char="Ø"/>
            </a:pPr>
            <a:r>
              <a:rPr lang="en-US" sz="2800" dirty="0" err="1">
                <a:solidFill>
                  <a:srgbClr val="000000"/>
                </a:solidFill>
                <a:effectLst/>
                <a:latin typeface="Bell MT" panose="02020503060305020303" pitchFamily="18" charset="0"/>
                <a:ea typeface="Times New Roman" panose="02020603050405020304" pitchFamily="18" charset="0"/>
              </a:rPr>
              <a:t>Sosyal</a:t>
            </a:r>
            <a:endParaRPr lang="tr-TR" sz="2800" dirty="0">
              <a:solidFill>
                <a:srgbClr val="000000"/>
              </a:solidFill>
              <a:effectLst/>
              <a:latin typeface="Bell MT" panose="02020503060305020303" pitchFamily="18" charset="0"/>
              <a:ea typeface="Calibri" panose="020F0502020204030204" pitchFamily="34" charset="0"/>
            </a:endParaRPr>
          </a:p>
          <a:p>
            <a:pPr marL="285750" indent="-28575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Sivil</a:t>
            </a:r>
            <a:endParaRPr lang="tr-TR" sz="2800" dirty="0">
              <a:solidFill>
                <a:srgbClr val="000000"/>
              </a:solidFill>
              <a:effectLst/>
              <a:latin typeface="Bell MT" panose="02020503060305020303" pitchFamily="18" charset="0"/>
              <a:ea typeface="Calibri" panose="020F0502020204030204" pitchFamily="34" charset="0"/>
            </a:endParaRPr>
          </a:p>
          <a:p>
            <a:pPr marL="285750" indent="-285750">
              <a:buFont typeface="Wingdings" panose="05000000000000000000" pitchFamily="2" charset="2"/>
              <a:buChar char="Ø"/>
            </a:pPr>
            <a:r>
              <a:rPr lang="en-US" sz="2800" dirty="0" err="1">
                <a:solidFill>
                  <a:srgbClr val="000000"/>
                </a:solidFill>
                <a:effectLst/>
                <a:latin typeface="Bell MT" panose="02020503060305020303" pitchFamily="18" charset="0"/>
                <a:ea typeface="Calibri" panose="020F0502020204030204" pitchFamily="34" charset="0"/>
              </a:rPr>
              <a:t>Mesleki</a:t>
            </a:r>
            <a:endParaRPr lang="tr-TR" sz="2800" dirty="0">
              <a:solidFill>
                <a:srgbClr val="000000"/>
              </a:solidFill>
              <a:effectLst/>
              <a:latin typeface="Bell MT" panose="02020503060305020303" pitchFamily="18" charset="0"/>
              <a:ea typeface="Calibri" panose="020F0502020204030204" pitchFamily="34" charset="0"/>
            </a:endParaRPr>
          </a:p>
          <a:p>
            <a:pPr algn="ctr"/>
            <a:endParaRPr lang="tr-TR" sz="2800" dirty="0">
              <a:solidFill>
                <a:srgbClr val="EC5D62"/>
              </a:solidFill>
              <a:effectLst/>
              <a:latin typeface="Bell MT" panose="02020503060305020303" pitchFamily="18" charset="0"/>
              <a:ea typeface="Calibri" panose="020F0502020204030204" pitchFamily="34" charset="0"/>
            </a:endParaRPr>
          </a:p>
          <a:p>
            <a:endParaRPr lang="tr-TR" dirty="0"/>
          </a:p>
        </p:txBody>
      </p:sp>
      <p:grpSp>
        <p:nvGrpSpPr>
          <p:cNvPr id="47" name="Group 38">
            <a:extLst>
              <a:ext uri="{FF2B5EF4-FFF2-40B4-BE49-F238E27FC236}">
                <a16:creationId xmlns:a16="http://schemas.microsoft.com/office/drawing/2014/main" id="{48879C9D-5BDD-4FA7-9A4C-BEEBB37A7518}"/>
              </a:ext>
            </a:extLst>
          </p:cNvPr>
          <p:cNvGrpSpPr/>
          <p:nvPr/>
        </p:nvGrpSpPr>
        <p:grpSpPr>
          <a:xfrm>
            <a:off x="8374253" y="4028535"/>
            <a:ext cx="493350" cy="618788"/>
            <a:chOff x="10255665" y="4623530"/>
            <a:chExt cx="1780099" cy="2031315"/>
          </a:xfrm>
        </p:grpSpPr>
        <p:sp>
          <p:nvSpPr>
            <p:cNvPr id="48" name="Freeform: Shape 39">
              <a:extLst>
                <a:ext uri="{FF2B5EF4-FFF2-40B4-BE49-F238E27FC236}">
                  <a16:creationId xmlns:a16="http://schemas.microsoft.com/office/drawing/2014/main" id="{0132FC81-D769-4D0D-AE6F-D46E0E13DA20}"/>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a:p>
          </p:txBody>
        </p:sp>
        <p:sp>
          <p:nvSpPr>
            <p:cNvPr id="49" name="Freeform: Shape 40">
              <a:extLst>
                <a:ext uri="{FF2B5EF4-FFF2-40B4-BE49-F238E27FC236}">
                  <a16:creationId xmlns:a16="http://schemas.microsoft.com/office/drawing/2014/main" id="{3BFF1BEC-B40E-4282-8ADC-3AE5B82266AF}"/>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996633"/>
            </a:solidFill>
            <a:ln w="5853" cap="flat">
              <a:noFill/>
              <a:prstDash val="solid"/>
              <a:miter/>
            </a:ln>
          </p:spPr>
          <p:txBody>
            <a:bodyPr rtlCol="0" anchor="ctr"/>
            <a:lstStyle/>
            <a:p>
              <a:endParaRPr lang="en-US"/>
            </a:p>
          </p:txBody>
        </p:sp>
        <p:sp>
          <p:nvSpPr>
            <p:cNvPr id="50" name="Freeform: Shape 41">
              <a:extLst>
                <a:ext uri="{FF2B5EF4-FFF2-40B4-BE49-F238E27FC236}">
                  <a16:creationId xmlns:a16="http://schemas.microsoft.com/office/drawing/2014/main" id="{B6CDE335-0880-4674-A4C5-36177115C284}"/>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chemeClr val="accent2"/>
            </a:solidFill>
            <a:ln w="5853" cap="flat">
              <a:noFill/>
              <a:prstDash val="solid"/>
              <a:miter/>
            </a:ln>
          </p:spPr>
          <p:txBody>
            <a:bodyPr rtlCol="0" anchor="ctr"/>
            <a:lstStyle/>
            <a:p>
              <a:endParaRPr lang="en-US"/>
            </a:p>
          </p:txBody>
        </p:sp>
        <p:sp>
          <p:nvSpPr>
            <p:cNvPr id="51" name="Freeform: Shape 42">
              <a:extLst>
                <a:ext uri="{FF2B5EF4-FFF2-40B4-BE49-F238E27FC236}">
                  <a16:creationId xmlns:a16="http://schemas.microsoft.com/office/drawing/2014/main" id="{F7D3C54D-16AD-414C-8085-4F853F21D3EF}"/>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chemeClr val="tx1">
                <a:lumMod val="75000"/>
                <a:lumOff val="25000"/>
              </a:schemeClr>
            </a:solidFill>
            <a:ln w="5853" cap="flat">
              <a:noFill/>
              <a:prstDash val="solid"/>
              <a:miter/>
            </a:ln>
          </p:spPr>
          <p:txBody>
            <a:bodyPr rtlCol="0" anchor="ctr"/>
            <a:lstStyle/>
            <a:p>
              <a:endParaRPr lang="en-US"/>
            </a:p>
          </p:txBody>
        </p:sp>
      </p:grpSp>
      <p:grpSp>
        <p:nvGrpSpPr>
          <p:cNvPr id="52" name="Group 89">
            <a:extLst>
              <a:ext uri="{FF2B5EF4-FFF2-40B4-BE49-F238E27FC236}">
                <a16:creationId xmlns:a16="http://schemas.microsoft.com/office/drawing/2014/main" id="{396C2D36-B6AF-4954-B4A1-D097C92B59AC}"/>
              </a:ext>
            </a:extLst>
          </p:cNvPr>
          <p:cNvGrpSpPr/>
          <p:nvPr/>
        </p:nvGrpSpPr>
        <p:grpSpPr>
          <a:xfrm>
            <a:off x="10834777" y="5420003"/>
            <a:ext cx="723209" cy="506343"/>
            <a:chOff x="8529977" y="2354573"/>
            <a:chExt cx="1686834" cy="1771904"/>
          </a:xfrm>
        </p:grpSpPr>
        <p:sp>
          <p:nvSpPr>
            <p:cNvPr id="53" name="Graphic 57">
              <a:extLst>
                <a:ext uri="{FF2B5EF4-FFF2-40B4-BE49-F238E27FC236}">
                  <a16:creationId xmlns:a16="http://schemas.microsoft.com/office/drawing/2014/main" id="{B669730C-A703-4222-827E-54ED631A7D3A}"/>
                </a:ext>
              </a:extLst>
            </p:cNvPr>
            <p:cNvSpPr/>
            <p:nvPr/>
          </p:nvSpPr>
          <p:spPr>
            <a:xfrm>
              <a:off x="8529977" y="3693238"/>
              <a:ext cx="1686834" cy="433096"/>
            </a:xfrm>
            <a:custGeom>
              <a:avLst/>
              <a:gdLst>
                <a:gd name="connsiteX0" fmla="*/ 2918363 w 2919613"/>
                <a:gd name="connsiteY0" fmla="*/ 714582 h 749613"/>
                <a:gd name="connsiteX1" fmla="*/ 2906392 w 2919613"/>
                <a:gd name="connsiteY1" fmla="*/ 642691 h 749613"/>
                <a:gd name="connsiteX2" fmla="*/ 2487525 w 2919613"/>
                <a:gd name="connsiteY2" fmla="*/ 179697 h 749613"/>
                <a:gd name="connsiteX3" fmla="*/ 1925895 w 2919613"/>
                <a:gd name="connsiteY3" fmla="*/ 128 h 749613"/>
                <a:gd name="connsiteX4" fmla="*/ 1448127 w 2919613"/>
                <a:gd name="connsiteY4" fmla="*/ 205550 h 749613"/>
                <a:gd name="connsiteX5" fmla="*/ 989972 w 2919613"/>
                <a:gd name="connsiteY5" fmla="*/ 0 h 749613"/>
                <a:gd name="connsiteX6" fmla="*/ 444262 w 2919613"/>
                <a:gd name="connsiteY6" fmla="*/ 175558 h 749613"/>
                <a:gd name="connsiteX7" fmla="*/ 189809 w 2919613"/>
                <a:gd name="connsiteY7" fmla="*/ 311763 h 749613"/>
                <a:gd name="connsiteX8" fmla="*/ 2662 w 2919613"/>
                <a:gd name="connsiteY8" fmla="*/ 700765 h 749613"/>
                <a:gd name="connsiteX9" fmla="*/ 45007 w 2919613"/>
                <a:gd name="connsiteY9" fmla="*/ 749223 h 749613"/>
                <a:gd name="connsiteX10" fmla="*/ 2889135 w 2919613"/>
                <a:gd name="connsiteY10" fmla="*/ 749604 h 749613"/>
                <a:gd name="connsiteX11" fmla="*/ 2918363 w 2919613"/>
                <a:gd name="connsiteY11" fmla="*/ 714582 h 74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613" h="749613">
                  <a:moveTo>
                    <a:pt x="2918363" y="714582"/>
                  </a:moveTo>
                  <a:cubicBezTo>
                    <a:pt x="2913906" y="690703"/>
                    <a:pt x="2911295" y="666507"/>
                    <a:pt x="2906392" y="642691"/>
                  </a:cubicBezTo>
                  <a:cubicBezTo>
                    <a:pt x="2858189" y="405877"/>
                    <a:pt x="2721474" y="248022"/>
                    <a:pt x="2487525" y="179697"/>
                  </a:cubicBezTo>
                  <a:cubicBezTo>
                    <a:pt x="2298724" y="124616"/>
                    <a:pt x="2113105" y="59984"/>
                    <a:pt x="1925895" y="128"/>
                  </a:cubicBezTo>
                  <a:cubicBezTo>
                    <a:pt x="1916725" y="2293"/>
                    <a:pt x="1452776" y="198927"/>
                    <a:pt x="1448127" y="205550"/>
                  </a:cubicBezTo>
                  <a:cubicBezTo>
                    <a:pt x="1448127" y="205550"/>
                    <a:pt x="1001753" y="-318"/>
                    <a:pt x="989972" y="0"/>
                  </a:cubicBezTo>
                  <a:cubicBezTo>
                    <a:pt x="969023" y="7260"/>
                    <a:pt x="606192" y="127482"/>
                    <a:pt x="444262" y="175558"/>
                  </a:cubicBezTo>
                  <a:cubicBezTo>
                    <a:pt x="349128" y="203766"/>
                    <a:pt x="262846" y="243819"/>
                    <a:pt x="189809" y="311763"/>
                  </a:cubicBezTo>
                  <a:cubicBezTo>
                    <a:pt x="76528" y="417211"/>
                    <a:pt x="21447" y="550233"/>
                    <a:pt x="2662" y="700765"/>
                  </a:cubicBezTo>
                  <a:cubicBezTo>
                    <a:pt x="-3387" y="749159"/>
                    <a:pt x="-2814" y="749223"/>
                    <a:pt x="45007" y="749223"/>
                  </a:cubicBezTo>
                  <a:cubicBezTo>
                    <a:pt x="439358" y="749287"/>
                    <a:pt x="2814888" y="748522"/>
                    <a:pt x="2889135" y="749604"/>
                  </a:cubicBezTo>
                  <a:cubicBezTo>
                    <a:pt x="2915879" y="749987"/>
                    <a:pt x="2922820" y="738588"/>
                    <a:pt x="2918363" y="714582"/>
                  </a:cubicBezTo>
                  <a:close/>
                </a:path>
              </a:pathLst>
            </a:custGeom>
            <a:solidFill>
              <a:srgbClr val="9D9ACC"/>
            </a:solidFill>
            <a:ln w="6366" cap="flat">
              <a:noFill/>
              <a:prstDash val="solid"/>
              <a:miter/>
            </a:ln>
          </p:spPr>
          <p:txBody>
            <a:bodyPr rtlCol="0" anchor="ctr"/>
            <a:lstStyle/>
            <a:p>
              <a:endParaRPr lang="en-US"/>
            </a:p>
          </p:txBody>
        </p:sp>
        <p:sp>
          <p:nvSpPr>
            <p:cNvPr id="54" name="Graphic 57">
              <a:extLst>
                <a:ext uri="{FF2B5EF4-FFF2-40B4-BE49-F238E27FC236}">
                  <a16:creationId xmlns:a16="http://schemas.microsoft.com/office/drawing/2014/main" id="{E7E3EDA8-1D9E-47AB-B324-CAB4DE301735}"/>
                </a:ext>
              </a:extLst>
            </p:cNvPr>
            <p:cNvSpPr/>
            <p:nvPr/>
          </p:nvSpPr>
          <p:spPr>
            <a:xfrm>
              <a:off x="8877235" y="2678682"/>
              <a:ext cx="983852" cy="1055510"/>
            </a:xfrm>
            <a:custGeom>
              <a:avLst/>
              <a:gdLst>
                <a:gd name="connsiteX0" fmla="*/ 510616 w 1702876"/>
                <a:gd name="connsiteY0" fmla="*/ 1679990 h 1826902"/>
                <a:gd name="connsiteX1" fmla="*/ 533476 w 1702876"/>
                <a:gd name="connsiteY1" fmla="*/ 1547415 h 1826902"/>
                <a:gd name="connsiteX2" fmla="*/ 526917 w 1702876"/>
                <a:gd name="connsiteY2" fmla="*/ 1420825 h 1826902"/>
                <a:gd name="connsiteX3" fmla="*/ 426308 w 1702876"/>
                <a:gd name="connsiteY3" fmla="*/ 1340083 h 1826902"/>
                <a:gd name="connsiteX4" fmla="*/ 198600 w 1702876"/>
                <a:gd name="connsiteY4" fmla="*/ 973177 h 1826902"/>
                <a:gd name="connsiteX5" fmla="*/ 181152 w 1702876"/>
                <a:gd name="connsiteY5" fmla="*/ 945796 h 1826902"/>
                <a:gd name="connsiteX6" fmla="*/ 63796 w 1702876"/>
                <a:gd name="connsiteY6" fmla="*/ 829713 h 1826902"/>
                <a:gd name="connsiteX7" fmla="*/ 6678 w 1702876"/>
                <a:gd name="connsiteY7" fmla="*/ 567109 h 1826902"/>
                <a:gd name="connsiteX8" fmla="*/ 109770 w 1702876"/>
                <a:gd name="connsiteY8" fmla="*/ 464080 h 1826902"/>
                <a:gd name="connsiteX9" fmla="*/ 132312 w 1702876"/>
                <a:gd name="connsiteY9" fmla="*/ 491652 h 1826902"/>
                <a:gd name="connsiteX10" fmla="*/ 239162 w 1702876"/>
                <a:gd name="connsiteY10" fmla="*/ 696501 h 1826902"/>
                <a:gd name="connsiteX11" fmla="*/ 259921 w 1702876"/>
                <a:gd name="connsiteY11" fmla="*/ 486813 h 1826902"/>
                <a:gd name="connsiteX12" fmla="*/ 459420 w 1702876"/>
                <a:gd name="connsiteY12" fmla="*/ 31396 h 1826902"/>
                <a:gd name="connsiteX13" fmla="*/ 495334 w 1702876"/>
                <a:gd name="connsiteY13" fmla="*/ 3250 h 1826902"/>
                <a:gd name="connsiteX14" fmla="*/ 487757 w 1702876"/>
                <a:gd name="connsiteY14" fmla="*/ 48652 h 1826902"/>
                <a:gd name="connsiteX15" fmla="*/ 428282 w 1702876"/>
                <a:gd name="connsiteY15" fmla="*/ 313866 h 1826902"/>
                <a:gd name="connsiteX16" fmla="*/ 619695 w 1702876"/>
                <a:gd name="connsiteY16" fmla="*/ 182246 h 1826902"/>
                <a:gd name="connsiteX17" fmla="*/ 803211 w 1702876"/>
                <a:gd name="connsiteY17" fmla="*/ 21335 h 1826902"/>
                <a:gd name="connsiteX18" fmla="*/ 815947 w 1702876"/>
                <a:gd name="connsiteY18" fmla="*/ 7135 h 1826902"/>
                <a:gd name="connsiteX19" fmla="*/ 832694 w 1702876"/>
                <a:gd name="connsiteY19" fmla="*/ 1086 h 1826902"/>
                <a:gd name="connsiteX20" fmla="*/ 835305 w 1702876"/>
                <a:gd name="connsiteY20" fmla="*/ 20698 h 1826902"/>
                <a:gd name="connsiteX21" fmla="*/ 816966 w 1702876"/>
                <a:gd name="connsiteY21" fmla="*/ 54065 h 1826902"/>
                <a:gd name="connsiteX22" fmla="*/ 737688 w 1702876"/>
                <a:gd name="connsiteY22" fmla="*/ 271521 h 1826902"/>
                <a:gd name="connsiteX23" fmla="*/ 706614 w 1702876"/>
                <a:gd name="connsiteY23" fmla="*/ 360542 h 1826902"/>
                <a:gd name="connsiteX24" fmla="*/ 953744 w 1702876"/>
                <a:gd name="connsiteY24" fmla="*/ 232678 h 1826902"/>
                <a:gd name="connsiteX25" fmla="*/ 1212208 w 1702876"/>
                <a:gd name="connsiteY25" fmla="*/ 53683 h 1826902"/>
                <a:gd name="connsiteX26" fmla="*/ 1252325 w 1702876"/>
                <a:gd name="connsiteY26" fmla="*/ 53046 h 1826902"/>
                <a:gd name="connsiteX27" fmla="*/ 1418394 w 1702876"/>
                <a:gd name="connsiteY27" fmla="*/ 288587 h 1826902"/>
                <a:gd name="connsiteX28" fmla="*/ 1535368 w 1702876"/>
                <a:gd name="connsiteY28" fmla="*/ 667591 h 1826902"/>
                <a:gd name="connsiteX29" fmla="*/ 1542691 w 1702876"/>
                <a:gd name="connsiteY29" fmla="*/ 688414 h 1826902"/>
                <a:gd name="connsiteX30" fmla="*/ 1579942 w 1702876"/>
                <a:gd name="connsiteY30" fmla="*/ 608626 h 1826902"/>
                <a:gd name="connsiteX31" fmla="*/ 1620632 w 1702876"/>
                <a:gd name="connsiteY31" fmla="*/ 501713 h 1826902"/>
                <a:gd name="connsiteX32" fmla="*/ 1637697 w 1702876"/>
                <a:gd name="connsiteY32" fmla="*/ 477006 h 1826902"/>
                <a:gd name="connsiteX33" fmla="*/ 1698063 w 1702876"/>
                <a:gd name="connsiteY33" fmla="*/ 672749 h 1826902"/>
                <a:gd name="connsiteX34" fmla="*/ 1577395 w 1702876"/>
                <a:gd name="connsiteY34" fmla="*/ 909181 h 1826902"/>
                <a:gd name="connsiteX35" fmla="*/ 1512445 w 1702876"/>
                <a:gd name="connsiteY35" fmla="*/ 947069 h 1826902"/>
                <a:gd name="connsiteX36" fmla="*/ 1489712 w 1702876"/>
                <a:gd name="connsiteY36" fmla="*/ 972094 h 1826902"/>
                <a:gd name="connsiteX37" fmla="*/ 1432848 w 1702876"/>
                <a:gd name="connsiteY37" fmla="*/ 1146633 h 1826902"/>
                <a:gd name="connsiteX38" fmla="*/ 1270536 w 1702876"/>
                <a:gd name="connsiteY38" fmla="*/ 1334097 h 1826902"/>
                <a:gd name="connsiteX39" fmla="*/ 1220422 w 1702876"/>
                <a:gd name="connsiteY39" fmla="*/ 1372622 h 1826902"/>
                <a:gd name="connsiteX40" fmla="*/ 1165088 w 1702876"/>
                <a:gd name="connsiteY40" fmla="*/ 1486985 h 1826902"/>
                <a:gd name="connsiteX41" fmla="*/ 1201702 w 1702876"/>
                <a:gd name="connsiteY41" fmla="*/ 1704697 h 1826902"/>
                <a:gd name="connsiteX42" fmla="*/ 1182599 w 1702876"/>
                <a:gd name="connsiteY42" fmla="*/ 1729531 h 1826902"/>
                <a:gd name="connsiteX43" fmla="*/ 900064 w 1702876"/>
                <a:gd name="connsiteY43" fmla="*/ 1823709 h 1826902"/>
                <a:gd name="connsiteX44" fmla="*/ 836005 w 1702876"/>
                <a:gd name="connsiteY44" fmla="*/ 1823709 h 1826902"/>
                <a:gd name="connsiteX45" fmla="*/ 534240 w 1702876"/>
                <a:gd name="connsiteY45" fmla="*/ 1709727 h 1826902"/>
                <a:gd name="connsiteX46" fmla="*/ 510616 w 1702876"/>
                <a:gd name="connsiteY46" fmla="*/ 1679990 h 182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02876" h="1826902">
                  <a:moveTo>
                    <a:pt x="510616" y="1679990"/>
                  </a:moveTo>
                  <a:cubicBezTo>
                    <a:pt x="532648" y="1638345"/>
                    <a:pt x="531375" y="1591925"/>
                    <a:pt x="533476" y="1547415"/>
                  </a:cubicBezTo>
                  <a:cubicBezTo>
                    <a:pt x="535514" y="1505070"/>
                    <a:pt x="551560" y="1455911"/>
                    <a:pt x="526917" y="1420825"/>
                  </a:cubicBezTo>
                  <a:cubicBezTo>
                    <a:pt x="503102" y="1386949"/>
                    <a:pt x="462476" y="1363580"/>
                    <a:pt x="426308" y="1340083"/>
                  </a:cubicBezTo>
                  <a:cubicBezTo>
                    <a:pt x="292587" y="1253100"/>
                    <a:pt x="231966" y="1121671"/>
                    <a:pt x="198600" y="973177"/>
                  </a:cubicBezTo>
                  <a:cubicBezTo>
                    <a:pt x="195861" y="961015"/>
                    <a:pt x="193888" y="950826"/>
                    <a:pt x="181152" y="945796"/>
                  </a:cubicBezTo>
                  <a:cubicBezTo>
                    <a:pt x="125563" y="923764"/>
                    <a:pt x="93087" y="878171"/>
                    <a:pt x="63796" y="829713"/>
                  </a:cubicBezTo>
                  <a:cubicBezTo>
                    <a:pt x="14828" y="748779"/>
                    <a:pt x="-13763" y="663516"/>
                    <a:pt x="6678" y="567109"/>
                  </a:cubicBezTo>
                  <a:cubicBezTo>
                    <a:pt x="19349" y="507380"/>
                    <a:pt x="58766" y="466500"/>
                    <a:pt x="109770" y="464080"/>
                  </a:cubicBezTo>
                  <a:cubicBezTo>
                    <a:pt x="126199" y="465990"/>
                    <a:pt x="127027" y="480827"/>
                    <a:pt x="132312" y="491652"/>
                  </a:cubicBezTo>
                  <a:cubicBezTo>
                    <a:pt x="165106" y="559341"/>
                    <a:pt x="197836" y="627093"/>
                    <a:pt x="239162" y="696501"/>
                  </a:cubicBezTo>
                  <a:cubicBezTo>
                    <a:pt x="242027" y="623081"/>
                    <a:pt x="247949" y="554565"/>
                    <a:pt x="259921" y="486813"/>
                  </a:cubicBezTo>
                  <a:cubicBezTo>
                    <a:pt x="289531" y="318897"/>
                    <a:pt x="354990" y="166518"/>
                    <a:pt x="459420" y="31396"/>
                  </a:cubicBezTo>
                  <a:cubicBezTo>
                    <a:pt x="468972" y="19042"/>
                    <a:pt x="479670" y="-6110"/>
                    <a:pt x="495334" y="3250"/>
                  </a:cubicBezTo>
                  <a:cubicBezTo>
                    <a:pt x="510616" y="12420"/>
                    <a:pt x="493678" y="33879"/>
                    <a:pt x="487757" y="48652"/>
                  </a:cubicBezTo>
                  <a:cubicBezTo>
                    <a:pt x="453562" y="133661"/>
                    <a:pt x="428728" y="220643"/>
                    <a:pt x="428282" y="313866"/>
                  </a:cubicBezTo>
                  <a:cubicBezTo>
                    <a:pt x="488011" y="262734"/>
                    <a:pt x="554935" y="224082"/>
                    <a:pt x="619695" y="182246"/>
                  </a:cubicBezTo>
                  <a:cubicBezTo>
                    <a:pt x="688848" y="137609"/>
                    <a:pt x="747367" y="81064"/>
                    <a:pt x="803211" y="21335"/>
                  </a:cubicBezTo>
                  <a:cubicBezTo>
                    <a:pt x="807542" y="16686"/>
                    <a:pt x="811044" y="11210"/>
                    <a:pt x="815947" y="7135"/>
                  </a:cubicBezTo>
                  <a:cubicBezTo>
                    <a:pt x="820786" y="3123"/>
                    <a:pt x="826199" y="-2353"/>
                    <a:pt x="832694" y="1086"/>
                  </a:cubicBezTo>
                  <a:cubicBezTo>
                    <a:pt x="841418" y="5734"/>
                    <a:pt x="837852" y="13948"/>
                    <a:pt x="835305" y="20698"/>
                  </a:cubicBezTo>
                  <a:cubicBezTo>
                    <a:pt x="830784" y="32606"/>
                    <a:pt x="823334" y="43112"/>
                    <a:pt x="816966" y="54065"/>
                  </a:cubicBezTo>
                  <a:cubicBezTo>
                    <a:pt x="777423" y="121817"/>
                    <a:pt x="760230" y="197656"/>
                    <a:pt x="737688" y="271521"/>
                  </a:cubicBezTo>
                  <a:cubicBezTo>
                    <a:pt x="729028" y="299921"/>
                    <a:pt x="720686" y="328321"/>
                    <a:pt x="706614" y="360542"/>
                  </a:cubicBezTo>
                  <a:cubicBezTo>
                    <a:pt x="791623" y="316541"/>
                    <a:pt x="875103" y="279417"/>
                    <a:pt x="953744" y="232678"/>
                  </a:cubicBezTo>
                  <a:cubicBezTo>
                    <a:pt x="1044038" y="178999"/>
                    <a:pt x="1132867" y="123154"/>
                    <a:pt x="1212208" y="53683"/>
                  </a:cubicBezTo>
                  <a:cubicBezTo>
                    <a:pt x="1225581" y="41966"/>
                    <a:pt x="1239462" y="34452"/>
                    <a:pt x="1252325" y="53046"/>
                  </a:cubicBezTo>
                  <a:cubicBezTo>
                    <a:pt x="1307023" y="131941"/>
                    <a:pt x="1379870" y="197656"/>
                    <a:pt x="1418394" y="288587"/>
                  </a:cubicBezTo>
                  <a:cubicBezTo>
                    <a:pt x="1470291" y="411101"/>
                    <a:pt x="1507605" y="537818"/>
                    <a:pt x="1535368" y="667591"/>
                  </a:cubicBezTo>
                  <a:cubicBezTo>
                    <a:pt x="1536706" y="673704"/>
                    <a:pt x="1536578" y="680327"/>
                    <a:pt x="1542691" y="688414"/>
                  </a:cubicBezTo>
                  <a:cubicBezTo>
                    <a:pt x="1560075" y="663198"/>
                    <a:pt x="1568544" y="635053"/>
                    <a:pt x="1579942" y="608626"/>
                  </a:cubicBezTo>
                  <a:cubicBezTo>
                    <a:pt x="1595033" y="573668"/>
                    <a:pt x="1609807" y="538391"/>
                    <a:pt x="1620632" y="501713"/>
                  </a:cubicBezTo>
                  <a:cubicBezTo>
                    <a:pt x="1623561" y="491780"/>
                    <a:pt x="1625026" y="480445"/>
                    <a:pt x="1637697" y="477006"/>
                  </a:cubicBezTo>
                  <a:cubicBezTo>
                    <a:pt x="1705131" y="527566"/>
                    <a:pt x="1709334" y="600858"/>
                    <a:pt x="1698063" y="672749"/>
                  </a:cubicBezTo>
                  <a:cubicBezTo>
                    <a:pt x="1683863" y="762980"/>
                    <a:pt x="1642282" y="842767"/>
                    <a:pt x="1577395" y="909181"/>
                  </a:cubicBezTo>
                  <a:cubicBezTo>
                    <a:pt x="1558993" y="927966"/>
                    <a:pt x="1537279" y="941084"/>
                    <a:pt x="1512445" y="947069"/>
                  </a:cubicBezTo>
                  <a:cubicBezTo>
                    <a:pt x="1497099" y="950763"/>
                    <a:pt x="1493087" y="957831"/>
                    <a:pt x="1489712" y="972094"/>
                  </a:cubicBezTo>
                  <a:cubicBezTo>
                    <a:pt x="1475639" y="1031759"/>
                    <a:pt x="1455072" y="1089451"/>
                    <a:pt x="1432848" y="1146633"/>
                  </a:cubicBezTo>
                  <a:cubicBezTo>
                    <a:pt x="1400883" y="1228712"/>
                    <a:pt x="1333321" y="1279208"/>
                    <a:pt x="1270536" y="1334097"/>
                  </a:cubicBezTo>
                  <a:cubicBezTo>
                    <a:pt x="1254617" y="1347979"/>
                    <a:pt x="1238953" y="1363516"/>
                    <a:pt x="1220422" y="1372622"/>
                  </a:cubicBezTo>
                  <a:cubicBezTo>
                    <a:pt x="1171009" y="1396947"/>
                    <a:pt x="1161140" y="1435789"/>
                    <a:pt x="1165088" y="1486985"/>
                  </a:cubicBezTo>
                  <a:cubicBezTo>
                    <a:pt x="1170054" y="1551936"/>
                    <a:pt x="1176931" y="1642485"/>
                    <a:pt x="1201702" y="1704697"/>
                  </a:cubicBezTo>
                  <a:cubicBezTo>
                    <a:pt x="1205076" y="1720425"/>
                    <a:pt x="1192150" y="1724564"/>
                    <a:pt x="1182599" y="1729531"/>
                  </a:cubicBezTo>
                  <a:cubicBezTo>
                    <a:pt x="1118667" y="1762643"/>
                    <a:pt x="929674" y="1814476"/>
                    <a:pt x="900064" y="1823709"/>
                  </a:cubicBezTo>
                  <a:cubicBezTo>
                    <a:pt x="882744" y="1832496"/>
                    <a:pt x="853962" y="1819952"/>
                    <a:pt x="836005" y="1823709"/>
                  </a:cubicBezTo>
                  <a:cubicBezTo>
                    <a:pt x="731130" y="1797092"/>
                    <a:pt x="628036" y="1765572"/>
                    <a:pt x="534240" y="1709727"/>
                  </a:cubicBezTo>
                  <a:cubicBezTo>
                    <a:pt x="523288" y="1703232"/>
                    <a:pt x="508388" y="1697820"/>
                    <a:pt x="510616" y="1679990"/>
                  </a:cubicBezTo>
                  <a:close/>
                </a:path>
              </a:pathLst>
            </a:custGeom>
            <a:solidFill>
              <a:srgbClr val="F6D9B5"/>
            </a:solidFill>
            <a:ln w="6366" cap="flat">
              <a:noFill/>
              <a:prstDash val="solid"/>
              <a:miter/>
            </a:ln>
          </p:spPr>
          <p:txBody>
            <a:bodyPr rtlCol="0" anchor="ctr"/>
            <a:lstStyle/>
            <a:p>
              <a:endParaRPr lang="en-US"/>
            </a:p>
          </p:txBody>
        </p:sp>
        <p:sp>
          <p:nvSpPr>
            <p:cNvPr id="55" name="Graphic 57">
              <a:extLst>
                <a:ext uri="{FF2B5EF4-FFF2-40B4-BE49-F238E27FC236}">
                  <a16:creationId xmlns:a16="http://schemas.microsoft.com/office/drawing/2014/main" id="{C50D4A46-CFE9-4265-B944-E4C8CEDDC8B4}"/>
                </a:ext>
              </a:extLst>
            </p:cNvPr>
            <p:cNvSpPr/>
            <p:nvPr/>
          </p:nvSpPr>
          <p:spPr>
            <a:xfrm>
              <a:off x="8900140" y="2354573"/>
              <a:ext cx="941670" cy="741381"/>
            </a:xfrm>
            <a:custGeom>
              <a:avLst/>
              <a:gdLst>
                <a:gd name="connsiteX0" fmla="*/ 1598115 w 1629865"/>
                <a:gd name="connsiteY0" fmla="*/ 1037982 h 1283201"/>
                <a:gd name="connsiteX1" fmla="*/ 1499608 w 1629865"/>
                <a:gd name="connsiteY1" fmla="*/ 1275306 h 1283201"/>
                <a:gd name="connsiteX2" fmla="*/ 1444527 w 1629865"/>
                <a:gd name="connsiteY2" fmla="*/ 1059759 h 1283201"/>
                <a:gd name="connsiteX3" fmla="*/ 1333538 w 1629865"/>
                <a:gd name="connsiteY3" fmla="*/ 783656 h 1283201"/>
                <a:gd name="connsiteX4" fmla="*/ 1203764 w 1629865"/>
                <a:gd name="connsiteY4" fmla="*/ 615358 h 1283201"/>
                <a:gd name="connsiteX5" fmla="*/ 1181605 w 1629865"/>
                <a:gd name="connsiteY5" fmla="*/ 618542 h 1283201"/>
                <a:gd name="connsiteX6" fmla="*/ 660537 w 1629865"/>
                <a:gd name="connsiteY6" fmla="*/ 932597 h 1283201"/>
                <a:gd name="connsiteX7" fmla="*/ 653851 w 1629865"/>
                <a:gd name="connsiteY7" fmla="*/ 932660 h 1283201"/>
                <a:gd name="connsiteX8" fmla="*/ 793048 w 1629865"/>
                <a:gd name="connsiteY8" fmla="*/ 565372 h 1283201"/>
                <a:gd name="connsiteX9" fmla="*/ 380741 w 1629865"/>
                <a:gd name="connsiteY9" fmla="*/ 888023 h 1283201"/>
                <a:gd name="connsiteX10" fmla="*/ 454861 w 1629865"/>
                <a:gd name="connsiteY10" fmla="*/ 565817 h 1283201"/>
                <a:gd name="connsiteX11" fmla="*/ 209259 w 1629865"/>
                <a:gd name="connsiteY11" fmla="*/ 1283201 h 1283201"/>
                <a:gd name="connsiteX12" fmla="*/ 70062 w 1629865"/>
                <a:gd name="connsiteY12" fmla="*/ 1024992 h 1283201"/>
                <a:gd name="connsiteX13" fmla="*/ 23705 w 1629865"/>
                <a:gd name="connsiteY13" fmla="*/ 883502 h 1283201"/>
                <a:gd name="connsiteX14" fmla="*/ 20966 w 1629865"/>
                <a:gd name="connsiteY14" fmla="*/ 619688 h 1283201"/>
                <a:gd name="connsiteX15" fmla="*/ 749302 w 1629865"/>
                <a:gd name="connsiteY15" fmla="*/ 7817 h 1283201"/>
                <a:gd name="connsiteX16" fmla="*/ 1112643 w 1629865"/>
                <a:gd name="connsiteY16" fmla="*/ 40993 h 1283201"/>
                <a:gd name="connsiteX17" fmla="*/ 1320484 w 1629865"/>
                <a:gd name="connsiteY17" fmla="*/ 234889 h 1283201"/>
                <a:gd name="connsiteX18" fmla="*/ 1339141 w 1629865"/>
                <a:gd name="connsiteY18" fmla="*/ 254565 h 1283201"/>
                <a:gd name="connsiteX19" fmla="*/ 1475410 w 1629865"/>
                <a:gd name="connsiteY19" fmla="*/ 364153 h 1283201"/>
                <a:gd name="connsiteX20" fmla="*/ 1604865 w 1629865"/>
                <a:gd name="connsiteY20" fmla="*/ 1003915 h 1283201"/>
                <a:gd name="connsiteX21" fmla="*/ 1598115 w 1629865"/>
                <a:gd name="connsiteY21" fmla="*/ 1037982 h 128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9865" h="1283201">
                  <a:moveTo>
                    <a:pt x="1598115" y="1037982"/>
                  </a:moveTo>
                  <a:cubicBezTo>
                    <a:pt x="1572326" y="1118278"/>
                    <a:pt x="1542462" y="1196856"/>
                    <a:pt x="1499608" y="1275306"/>
                  </a:cubicBezTo>
                  <a:cubicBezTo>
                    <a:pt x="1480504" y="1199912"/>
                    <a:pt x="1464139" y="1129422"/>
                    <a:pt x="1444527" y="1059759"/>
                  </a:cubicBezTo>
                  <a:cubicBezTo>
                    <a:pt x="1417592" y="963862"/>
                    <a:pt x="1383715" y="870639"/>
                    <a:pt x="1333538" y="783656"/>
                  </a:cubicBezTo>
                  <a:cubicBezTo>
                    <a:pt x="1297688" y="721508"/>
                    <a:pt x="1239423" y="677316"/>
                    <a:pt x="1203764" y="615358"/>
                  </a:cubicBezTo>
                  <a:cubicBezTo>
                    <a:pt x="1195041" y="600203"/>
                    <a:pt x="1187845" y="613257"/>
                    <a:pt x="1181605" y="618542"/>
                  </a:cubicBezTo>
                  <a:cubicBezTo>
                    <a:pt x="1024960" y="751499"/>
                    <a:pt x="845518" y="846696"/>
                    <a:pt x="660537" y="932597"/>
                  </a:cubicBezTo>
                  <a:cubicBezTo>
                    <a:pt x="658945" y="933297"/>
                    <a:pt x="656780" y="932660"/>
                    <a:pt x="653851" y="932660"/>
                  </a:cubicBezTo>
                  <a:cubicBezTo>
                    <a:pt x="705939" y="812629"/>
                    <a:pt x="717146" y="677698"/>
                    <a:pt x="793048" y="565372"/>
                  </a:cubicBezTo>
                  <a:cubicBezTo>
                    <a:pt x="682569" y="708008"/>
                    <a:pt x="520257" y="782701"/>
                    <a:pt x="380741" y="888023"/>
                  </a:cubicBezTo>
                  <a:cubicBezTo>
                    <a:pt x="377812" y="774550"/>
                    <a:pt x="412070" y="669356"/>
                    <a:pt x="454861" y="565817"/>
                  </a:cubicBezTo>
                  <a:cubicBezTo>
                    <a:pt x="281214" y="770348"/>
                    <a:pt x="209768" y="1010091"/>
                    <a:pt x="209259" y="1283201"/>
                  </a:cubicBezTo>
                  <a:cubicBezTo>
                    <a:pt x="148894" y="1198511"/>
                    <a:pt x="112470" y="1110128"/>
                    <a:pt x="70062" y="1024992"/>
                  </a:cubicBezTo>
                  <a:cubicBezTo>
                    <a:pt x="54779" y="977743"/>
                    <a:pt x="41407" y="929795"/>
                    <a:pt x="23705" y="883502"/>
                  </a:cubicBezTo>
                  <a:cubicBezTo>
                    <a:pt x="-9981" y="795437"/>
                    <a:pt x="-4886" y="708836"/>
                    <a:pt x="20966" y="619688"/>
                  </a:cubicBezTo>
                  <a:cubicBezTo>
                    <a:pt x="119602" y="279972"/>
                    <a:pt x="396596" y="46724"/>
                    <a:pt x="749302" y="7817"/>
                  </a:cubicBezTo>
                  <a:cubicBezTo>
                    <a:pt x="872899" y="-5810"/>
                    <a:pt x="994777" y="-5555"/>
                    <a:pt x="1112643" y="40993"/>
                  </a:cubicBezTo>
                  <a:cubicBezTo>
                    <a:pt x="1207331" y="78371"/>
                    <a:pt x="1279795" y="139692"/>
                    <a:pt x="1320484" y="234889"/>
                  </a:cubicBezTo>
                  <a:cubicBezTo>
                    <a:pt x="1324369" y="243931"/>
                    <a:pt x="1328508" y="251445"/>
                    <a:pt x="1339141" y="254565"/>
                  </a:cubicBezTo>
                  <a:cubicBezTo>
                    <a:pt x="1399571" y="272331"/>
                    <a:pt x="1440005" y="316204"/>
                    <a:pt x="1475410" y="364153"/>
                  </a:cubicBezTo>
                  <a:cubicBezTo>
                    <a:pt x="1617791" y="557030"/>
                    <a:pt x="1663766" y="770029"/>
                    <a:pt x="1604865" y="1003915"/>
                  </a:cubicBezTo>
                  <a:cubicBezTo>
                    <a:pt x="1602063" y="1015058"/>
                    <a:pt x="1600344" y="1026584"/>
                    <a:pt x="1598115" y="1037982"/>
                  </a:cubicBezTo>
                  <a:close/>
                </a:path>
              </a:pathLst>
            </a:custGeom>
            <a:solidFill>
              <a:srgbClr val="828889"/>
            </a:solidFill>
            <a:ln w="6366" cap="flat">
              <a:noFill/>
              <a:prstDash val="solid"/>
              <a:miter/>
            </a:ln>
          </p:spPr>
          <p:txBody>
            <a:bodyPr rtlCol="0" anchor="ctr"/>
            <a:lstStyle/>
            <a:p>
              <a:endParaRPr lang="en-US"/>
            </a:p>
          </p:txBody>
        </p:sp>
        <p:sp>
          <p:nvSpPr>
            <p:cNvPr id="56" name="Graphic 57">
              <a:extLst>
                <a:ext uri="{FF2B5EF4-FFF2-40B4-BE49-F238E27FC236}">
                  <a16:creationId xmlns:a16="http://schemas.microsoft.com/office/drawing/2014/main" id="{FC69C617-3269-456D-AFE5-056667428760}"/>
                </a:ext>
              </a:extLst>
            </p:cNvPr>
            <p:cNvSpPr/>
            <p:nvPr/>
          </p:nvSpPr>
          <p:spPr>
            <a:xfrm>
              <a:off x="9239538" y="3732189"/>
              <a:ext cx="258927" cy="394288"/>
            </a:xfrm>
            <a:custGeom>
              <a:avLst/>
              <a:gdLst>
                <a:gd name="connsiteX0" fmla="*/ 0 w 448157"/>
                <a:gd name="connsiteY0" fmla="*/ 681998 h 682443"/>
                <a:gd name="connsiteX1" fmla="*/ 104175 w 448157"/>
                <a:gd name="connsiteY1" fmla="*/ 341262 h 682443"/>
                <a:gd name="connsiteX2" fmla="*/ 131811 w 448157"/>
                <a:gd name="connsiteY2" fmla="*/ 282361 h 682443"/>
                <a:gd name="connsiteX3" fmla="*/ 100609 w 448157"/>
                <a:gd name="connsiteY3" fmla="*/ 202192 h 682443"/>
                <a:gd name="connsiteX4" fmla="*/ 81888 w 448157"/>
                <a:gd name="connsiteY4" fmla="*/ 158956 h 682443"/>
                <a:gd name="connsiteX5" fmla="*/ 208923 w 448157"/>
                <a:gd name="connsiteY5" fmla="*/ 209 h 682443"/>
                <a:gd name="connsiteX6" fmla="*/ 249040 w 448157"/>
                <a:gd name="connsiteY6" fmla="*/ 2947 h 682443"/>
                <a:gd name="connsiteX7" fmla="*/ 379259 w 448157"/>
                <a:gd name="connsiteY7" fmla="*/ 161885 h 682443"/>
                <a:gd name="connsiteX8" fmla="*/ 324561 w 448157"/>
                <a:gd name="connsiteY8" fmla="*/ 264978 h 682443"/>
                <a:gd name="connsiteX9" fmla="*/ 320867 w 448157"/>
                <a:gd name="connsiteY9" fmla="*/ 280706 h 682443"/>
                <a:gd name="connsiteX10" fmla="*/ 448158 w 448157"/>
                <a:gd name="connsiteY10" fmla="*/ 682443 h 682443"/>
                <a:gd name="connsiteX11" fmla="*/ 0 w 448157"/>
                <a:gd name="connsiteY11" fmla="*/ 681998 h 6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157" h="682443">
                  <a:moveTo>
                    <a:pt x="0" y="681998"/>
                  </a:moveTo>
                  <a:cubicBezTo>
                    <a:pt x="10634" y="619467"/>
                    <a:pt x="86664" y="398762"/>
                    <a:pt x="104175" y="341262"/>
                  </a:cubicBezTo>
                  <a:cubicBezTo>
                    <a:pt x="105385" y="337251"/>
                    <a:pt x="129200" y="284781"/>
                    <a:pt x="131811" y="282361"/>
                  </a:cubicBezTo>
                  <a:cubicBezTo>
                    <a:pt x="155690" y="261666"/>
                    <a:pt x="118503" y="239061"/>
                    <a:pt x="100609" y="202192"/>
                  </a:cubicBezTo>
                  <a:cubicBezTo>
                    <a:pt x="95133" y="190858"/>
                    <a:pt x="86600" y="170672"/>
                    <a:pt x="81888" y="158956"/>
                  </a:cubicBezTo>
                  <a:cubicBezTo>
                    <a:pt x="110543" y="123933"/>
                    <a:pt x="188993" y="24088"/>
                    <a:pt x="208923" y="209"/>
                  </a:cubicBezTo>
                  <a:cubicBezTo>
                    <a:pt x="234458" y="-1192"/>
                    <a:pt x="229682" y="4985"/>
                    <a:pt x="249040" y="2947"/>
                  </a:cubicBezTo>
                  <a:cubicBezTo>
                    <a:pt x="258337" y="3711"/>
                    <a:pt x="356144" y="126353"/>
                    <a:pt x="379259" y="161885"/>
                  </a:cubicBezTo>
                  <a:cubicBezTo>
                    <a:pt x="361175" y="204484"/>
                    <a:pt x="355826" y="229191"/>
                    <a:pt x="324561" y="264978"/>
                  </a:cubicBezTo>
                  <a:cubicBezTo>
                    <a:pt x="320422" y="269753"/>
                    <a:pt x="315073" y="273319"/>
                    <a:pt x="320867" y="280706"/>
                  </a:cubicBezTo>
                  <a:cubicBezTo>
                    <a:pt x="355062" y="323688"/>
                    <a:pt x="448094" y="676267"/>
                    <a:pt x="448158" y="682443"/>
                  </a:cubicBezTo>
                  <a:cubicBezTo>
                    <a:pt x="298835" y="682316"/>
                    <a:pt x="149449" y="682188"/>
                    <a:pt x="0" y="681998"/>
                  </a:cubicBezTo>
                  <a:close/>
                </a:path>
              </a:pathLst>
            </a:custGeom>
            <a:solidFill>
              <a:srgbClr val="200C43"/>
            </a:solidFill>
            <a:ln w="6366" cap="flat">
              <a:noFill/>
              <a:prstDash val="solid"/>
              <a:miter/>
            </a:ln>
          </p:spPr>
          <p:txBody>
            <a:bodyPr rtlCol="0" anchor="ctr"/>
            <a:lstStyle/>
            <a:p>
              <a:endParaRPr lang="en-US"/>
            </a:p>
          </p:txBody>
        </p:sp>
        <p:sp>
          <p:nvSpPr>
            <p:cNvPr id="57" name="Graphic 57">
              <a:extLst>
                <a:ext uri="{FF2B5EF4-FFF2-40B4-BE49-F238E27FC236}">
                  <a16:creationId xmlns:a16="http://schemas.microsoft.com/office/drawing/2014/main" id="{2FC24E95-DA18-4795-8A36-E7E05A9EBD89}"/>
                </a:ext>
              </a:extLst>
            </p:cNvPr>
            <p:cNvSpPr/>
            <p:nvPr/>
          </p:nvSpPr>
          <p:spPr>
            <a:xfrm>
              <a:off x="9100099" y="3641568"/>
              <a:ext cx="266549" cy="247573"/>
            </a:xfrm>
            <a:custGeom>
              <a:avLst/>
              <a:gdLst>
                <a:gd name="connsiteX0" fmla="*/ 447402 w 461350"/>
                <a:gd name="connsiteY0" fmla="*/ 150945 h 428505"/>
                <a:gd name="connsiteX1" fmla="*/ 451478 w 461350"/>
                <a:gd name="connsiteY1" fmla="*/ 171831 h 428505"/>
                <a:gd name="connsiteX2" fmla="*/ 254142 w 461350"/>
                <a:gd name="connsiteY2" fmla="*/ 415458 h 428505"/>
                <a:gd name="connsiteX3" fmla="*/ 221349 w 461350"/>
                <a:gd name="connsiteY3" fmla="*/ 413294 h 428505"/>
                <a:gd name="connsiteX4" fmla="*/ 3192 w 461350"/>
                <a:gd name="connsiteY4" fmla="*/ 89433 h 428505"/>
                <a:gd name="connsiteX5" fmla="*/ 15036 w 461350"/>
                <a:gd name="connsiteY5" fmla="*/ 53392 h 428505"/>
                <a:gd name="connsiteX6" fmla="*/ 74129 w 461350"/>
                <a:gd name="connsiteY6" fmla="*/ 11938 h 428505"/>
                <a:gd name="connsiteX7" fmla="*/ 124879 w 461350"/>
                <a:gd name="connsiteY7" fmla="*/ 13402 h 428505"/>
                <a:gd name="connsiteX8" fmla="*/ 279804 w 461350"/>
                <a:gd name="connsiteY8" fmla="*/ 95100 h 428505"/>
                <a:gd name="connsiteX9" fmla="*/ 447402 w 461350"/>
                <a:gd name="connsiteY9" fmla="*/ 150945 h 42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50" h="428505">
                  <a:moveTo>
                    <a:pt x="447402" y="150945"/>
                  </a:moveTo>
                  <a:cubicBezTo>
                    <a:pt x="471982" y="153301"/>
                    <a:pt x="457908" y="163871"/>
                    <a:pt x="451478" y="171831"/>
                  </a:cubicBezTo>
                  <a:cubicBezTo>
                    <a:pt x="410406" y="222708"/>
                    <a:pt x="277321" y="383938"/>
                    <a:pt x="254142" y="415458"/>
                  </a:cubicBezTo>
                  <a:cubicBezTo>
                    <a:pt x="239752" y="435007"/>
                    <a:pt x="233130" y="431187"/>
                    <a:pt x="221349" y="413294"/>
                  </a:cubicBezTo>
                  <a:cubicBezTo>
                    <a:pt x="153851" y="310646"/>
                    <a:pt x="7841" y="95164"/>
                    <a:pt x="3192" y="89433"/>
                  </a:cubicBezTo>
                  <a:cubicBezTo>
                    <a:pt x="-1711" y="74596"/>
                    <a:pt x="-3112" y="62943"/>
                    <a:pt x="15036" y="53392"/>
                  </a:cubicBezTo>
                  <a:cubicBezTo>
                    <a:pt x="36240" y="42248"/>
                    <a:pt x="56171" y="27793"/>
                    <a:pt x="74129" y="11938"/>
                  </a:cubicBezTo>
                  <a:cubicBezTo>
                    <a:pt x="92977" y="-4618"/>
                    <a:pt x="108450" y="-3790"/>
                    <a:pt x="124879" y="13402"/>
                  </a:cubicBezTo>
                  <a:cubicBezTo>
                    <a:pt x="167733" y="57212"/>
                    <a:pt x="224979" y="74469"/>
                    <a:pt x="279804" y="95100"/>
                  </a:cubicBezTo>
                  <a:cubicBezTo>
                    <a:pt x="334821" y="115795"/>
                    <a:pt x="391430" y="132478"/>
                    <a:pt x="447402" y="150945"/>
                  </a:cubicBezTo>
                  <a:close/>
                </a:path>
              </a:pathLst>
            </a:custGeom>
            <a:solidFill>
              <a:srgbClr val="EAEAEA"/>
            </a:solidFill>
            <a:ln w="6366" cap="flat">
              <a:noFill/>
              <a:prstDash val="solid"/>
              <a:miter/>
            </a:ln>
          </p:spPr>
          <p:txBody>
            <a:bodyPr rtlCol="0" anchor="ctr"/>
            <a:lstStyle/>
            <a:p>
              <a:endParaRPr lang="en-US"/>
            </a:p>
          </p:txBody>
        </p:sp>
        <p:sp>
          <p:nvSpPr>
            <p:cNvPr id="58" name="Graphic 57">
              <a:extLst>
                <a:ext uri="{FF2B5EF4-FFF2-40B4-BE49-F238E27FC236}">
                  <a16:creationId xmlns:a16="http://schemas.microsoft.com/office/drawing/2014/main" id="{6571EF68-C7BE-458E-9CA2-0183984B9EE4}"/>
                </a:ext>
              </a:extLst>
            </p:cNvPr>
            <p:cNvSpPr/>
            <p:nvPr/>
          </p:nvSpPr>
          <p:spPr>
            <a:xfrm>
              <a:off x="9378969" y="3641568"/>
              <a:ext cx="266549" cy="247573"/>
            </a:xfrm>
            <a:custGeom>
              <a:avLst/>
              <a:gdLst>
                <a:gd name="connsiteX0" fmla="*/ 13948 w 461350"/>
                <a:gd name="connsiteY0" fmla="*/ 150945 h 428505"/>
                <a:gd name="connsiteX1" fmla="*/ 9873 w 461350"/>
                <a:gd name="connsiteY1" fmla="*/ 171831 h 428505"/>
                <a:gd name="connsiteX2" fmla="*/ 207207 w 461350"/>
                <a:gd name="connsiteY2" fmla="*/ 415458 h 428505"/>
                <a:gd name="connsiteX3" fmla="*/ 240001 w 461350"/>
                <a:gd name="connsiteY3" fmla="*/ 413294 h 428505"/>
                <a:gd name="connsiteX4" fmla="*/ 458158 w 461350"/>
                <a:gd name="connsiteY4" fmla="*/ 89433 h 428505"/>
                <a:gd name="connsiteX5" fmla="*/ 446314 w 461350"/>
                <a:gd name="connsiteY5" fmla="*/ 53392 h 428505"/>
                <a:gd name="connsiteX6" fmla="*/ 387222 w 461350"/>
                <a:gd name="connsiteY6" fmla="*/ 11938 h 428505"/>
                <a:gd name="connsiteX7" fmla="*/ 336472 w 461350"/>
                <a:gd name="connsiteY7" fmla="*/ 13402 h 428505"/>
                <a:gd name="connsiteX8" fmla="*/ 181545 w 461350"/>
                <a:gd name="connsiteY8" fmla="*/ 95100 h 428505"/>
                <a:gd name="connsiteX9" fmla="*/ 13948 w 461350"/>
                <a:gd name="connsiteY9" fmla="*/ 150945 h 42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50" h="428505">
                  <a:moveTo>
                    <a:pt x="13948" y="150945"/>
                  </a:moveTo>
                  <a:cubicBezTo>
                    <a:pt x="-10631" y="153301"/>
                    <a:pt x="3441" y="163871"/>
                    <a:pt x="9873" y="171831"/>
                  </a:cubicBezTo>
                  <a:cubicBezTo>
                    <a:pt x="50944" y="222708"/>
                    <a:pt x="184029" y="383938"/>
                    <a:pt x="207207" y="415458"/>
                  </a:cubicBezTo>
                  <a:cubicBezTo>
                    <a:pt x="221598" y="435007"/>
                    <a:pt x="228221" y="431187"/>
                    <a:pt x="240001" y="413294"/>
                  </a:cubicBezTo>
                  <a:cubicBezTo>
                    <a:pt x="307498" y="310646"/>
                    <a:pt x="453510" y="95164"/>
                    <a:pt x="458158" y="89433"/>
                  </a:cubicBezTo>
                  <a:cubicBezTo>
                    <a:pt x="463061" y="74596"/>
                    <a:pt x="464462" y="62943"/>
                    <a:pt x="446314" y="53392"/>
                  </a:cubicBezTo>
                  <a:cubicBezTo>
                    <a:pt x="425109" y="42248"/>
                    <a:pt x="405179" y="27793"/>
                    <a:pt x="387222" y="11938"/>
                  </a:cubicBezTo>
                  <a:cubicBezTo>
                    <a:pt x="368374" y="-4618"/>
                    <a:pt x="352900" y="-3790"/>
                    <a:pt x="336472" y="13402"/>
                  </a:cubicBezTo>
                  <a:cubicBezTo>
                    <a:pt x="293617" y="57212"/>
                    <a:pt x="236371" y="74469"/>
                    <a:pt x="181545" y="95100"/>
                  </a:cubicBezTo>
                  <a:cubicBezTo>
                    <a:pt x="126465" y="115795"/>
                    <a:pt x="69920" y="132478"/>
                    <a:pt x="13948" y="150945"/>
                  </a:cubicBezTo>
                  <a:close/>
                </a:path>
              </a:pathLst>
            </a:custGeom>
            <a:solidFill>
              <a:srgbClr val="EAEAEA"/>
            </a:solidFill>
            <a:ln w="6366" cap="flat">
              <a:noFill/>
              <a:prstDash val="solid"/>
              <a:miter/>
            </a:ln>
          </p:spPr>
          <p:txBody>
            <a:bodyPr rtlCol="0" anchor="ctr"/>
            <a:lstStyle/>
            <a:p>
              <a:endParaRPr lang="en-US"/>
            </a:p>
          </p:txBody>
        </p:sp>
      </p:grpSp>
      <p:sp>
        <p:nvSpPr>
          <p:cNvPr id="43" name="Metin kutusu 42">
            <a:extLst>
              <a:ext uri="{FF2B5EF4-FFF2-40B4-BE49-F238E27FC236}">
                <a16:creationId xmlns:a16="http://schemas.microsoft.com/office/drawing/2014/main" id="{6D1FB542-3F27-4241-8482-BE2638832572}"/>
              </a:ext>
            </a:extLst>
          </p:cNvPr>
          <p:cNvSpPr txBox="1"/>
          <p:nvPr/>
        </p:nvSpPr>
        <p:spPr>
          <a:xfrm>
            <a:off x="4370138" y="5607697"/>
            <a:ext cx="3439933" cy="2492990"/>
          </a:xfrm>
          <a:prstGeom prst="rect">
            <a:avLst/>
          </a:prstGeom>
          <a:noFill/>
        </p:spPr>
        <p:txBody>
          <a:bodyPr wrap="square">
            <a:spAutoFit/>
          </a:bodyPr>
          <a:lstStyle/>
          <a:p>
            <a:r>
              <a:rPr lang="tr-TR" sz="4000" i="1" dirty="0">
                <a:solidFill>
                  <a:srgbClr val="EC5D62"/>
                </a:solidFill>
                <a:latin typeface="Bell MT" panose="02020503060305020303" pitchFamily="18" charset="0"/>
                <a:ea typeface="Calibri" panose="020F0502020204030204" pitchFamily="34" charset="0"/>
              </a:rPr>
              <a:t>G</a:t>
            </a:r>
            <a:r>
              <a:rPr lang="en-US" sz="4000" dirty="0" err="1">
                <a:solidFill>
                  <a:srgbClr val="EC5D62"/>
                </a:solidFill>
                <a:effectLst/>
                <a:latin typeface="Bell MT" panose="02020503060305020303" pitchFamily="18" charset="0"/>
                <a:ea typeface="Calibri" panose="020F0502020204030204" pitchFamily="34" charset="0"/>
              </a:rPr>
              <a:t>elişimlerini</a:t>
            </a:r>
            <a:r>
              <a:rPr lang="en-US" sz="4000" dirty="0">
                <a:solidFill>
                  <a:srgbClr val="EC5D62"/>
                </a:solidFill>
                <a:effectLst/>
                <a:latin typeface="Bell MT" panose="02020503060305020303" pitchFamily="18" charset="0"/>
                <a:ea typeface="Calibri" panose="020F0502020204030204" pitchFamily="34" charset="0"/>
              </a:rPr>
              <a:t> </a:t>
            </a:r>
            <a:r>
              <a:rPr lang="en-US" sz="4000" dirty="0" err="1">
                <a:solidFill>
                  <a:srgbClr val="EC5D62"/>
                </a:solidFill>
                <a:effectLst/>
                <a:latin typeface="Bell MT" panose="02020503060305020303" pitchFamily="18" charset="0"/>
                <a:ea typeface="Calibri" panose="020F0502020204030204" pitchFamily="34" charset="0"/>
              </a:rPr>
              <a:t>teşvik</a:t>
            </a:r>
            <a:r>
              <a:rPr lang="en-US" sz="4000" dirty="0">
                <a:solidFill>
                  <a:srgbClr val="EC5D62"/>
                </a:solidFill>
                <a:effectLst/>
                <a:latin typeface="Bell MT" panose="02020503060305020303" pitchFamily="18" charset="0"/>
                <a:ea typeface="Calibri" panose="020F0502020204030204" pitchFamily="34" charset="0"/>
              </a:rPr>
              <a:t> </a:t>
            </a:r>
            <a:r>
              <a:rPr lang="en-US" sz="4000" dirty="0" err="1">
                <a:solidFill>
                  <a:srgbClr val="EC5D62"/>
                </a:solidFill>
                <a:effectLst/>
                <a:latin typeface="Bell MT" panose="02020503060305020303" pitchFamily="18" charset="0"/>
                <a:ea typeface="Calibri" panose="020F0502020204030204" pitchFamily="34" charset="0"/>
              </a:rPr>
              <a:t>eder</a:t>
            </a:r>
            <a:endParaRPr lang="tr-TR" sz="4000" dirty="0">
              <a:solidFill>
                <a:srgbClr val="EC5D62"/>
              </a:solidFill>
              <a:effectLst/>
              <a:latin typeface="Bell MT" panose="02020503060305020303" pitchFamily="18" charset="0"/>
              <a:ea typeface="Calibri" panose="020F0502020204030204" pitchFamily="34" charset="0"/>
            </a:endParaRPr>
          </a:p>
          <a:p>
            <a:endParaRPr lang="tr-TR" sz="4000" dirty="0">
              <a:solidFill>
                <a:srgbClr val="EC5D62"/>
              </a:solidFill>
              <a:latin typeface="Bell MT" panose="02020503060305020303" pitchFamily="18" charset="0"/>
            </a:endParaRPr>
          </a:p>
          <a:p>
            <a:endParaRPr lang="tr-TR" dirty="0">
              <a:solidFill>
                <a:srgbClr val="EC5D62"/>
              </a:solidFill>
              <a:latin typeface="Bell MT" panose="02020503060305020303" pitchFamily="18" charset="0"/>
            </a:endParaRPr>
          </a:p>
          <a:p>
            <a:endParaRPr lang="tr-TR" dirty="0"/>
          </a:p>
        </p:txBody>
      </p:sp>
    </p:spTree>
    <p:extLst>
      <p:ext uri="{BB962C8B-B14F-4D97-AF65-F5344CB8AC3E}">
        <p14:creationId xmlns:p14="http://schemas.microsoft.com/office/powerpoint/2010/main" val="3351764004"/>
      </p:ext>
    </p:extLst>
  </p:cSld>
  <p:clrMapOvr>
    <a:masterClrMapping/>
  </p:clrMapOvr>
</p:sld>
</file>

<file path=ppt/theme/theme1.xml><?xml version="1.0" encoding="utf-8"?>
<a:theme xmlns:a="http://schemas.openxmlformats.org/drawingml/2006/main" name="Anka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kara" id="{2C809345-DE4D-46EF-8274-598F52E8D8E2}" vid="{10688FF9-5F2F-4F23-9D7C-5DCF05AE7FB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AnkaraUni</Template>
  <TotalTime>5079</TotalTime>
  <Words>2995</Words>
  <Application>Microsoft Office PowerPoint</Application>
  <PresentationFormat>Geniş ekran</PresentationFormat>
  <Paragraphs>442</Paragraphs>
  <Slides>48</Slides>
  <Notes>3</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48</vt:i4>
      </vt:variant>
    </vt:vector>
  </HeadingPairs>
  <TitlesOfParts>
    <vt:vector size="60" baseType="lpstr">
      <vt:lpstr>Aharoni</vt:lpstr>
      <vt:lpstr>Arial</vt:lpstr>
      <vt:lpstr>Arial Narrow</vt:lpstr>
      <vt:lpstr>Bell MT</vt:lpstr>
      <vt:lpstr>Bodoni MT</vt:lpstr>
      <vt:lpstr>Calibri</vt:lpstr>
      <vt:lpstr>Calibri Light</vt:lpstr>
      <vt:lpstr>Google Sans</vt:lpstr>
      <vt:lpstr>inherit</vt:lpstr>
      <vt:lpstr>Times New Roman</vt:lpstr>
      <vt:lpstr>Wingdings</vt:lpstr>
      <vt:lpstr>Ankara</vt:lpstr>
      <vt:lpstr>ANKARA ÜNİVERSİTESİ Avrupa Birliği Eğitim Programları Koordinatörlüğü Avrupa Birliği Projeleri Ofisi</vt:lpstr>
      <vt:lpstr>PowerPoint Sunusu</vt:lpstr>
      <vt:lpstr>PowerPoint Sunusu</vt:lpstr>
      <vt:lpstr>PowerPoint Sunusu</vt:lpstr>
      <vt:lpstr>AVRUPA DAYANIŞMA PROGRAMI   (European Solidarity Corps, ESC)   2021-2027</vt:lpstr>
      <vt:lpstr>GİRİŞ</vt:lpstr>
      <vt:lpstr>Avrupa Dayanışma Programı (ESC)</vt:lpstr>
      <vt:lpstr>PowerPoint Sunusu</vt:lpstr>
      <vt:lpstr>PowerPoint Sunusu</vt:lpstr>
      <vt:lpstr>Avrupa Dayanışma Programı (ESC)</vt:lpstr>
      <vt:lpstr>Avrupa Dayanışma Programı</vt:lpstr>
      <vt:lpstr>Avrupa Dayanışma Programı</vt:lpstr>
      <vt:lpstr>Avrupa Dayanışma Programı</vt:lpstr>
      <vt:lpstr>Avrupa Dayanışma Programı</vt:lpstr>
      <vt:lpstr>PowerPoint Sunusu</vt:lpstr>
      <vt:lpstr>Avrupa Dayanışma Programı (ESC) </vt:lpstr>
      <vt:lpstr>Hibe kalemleri nelerdir?                                       Yolculuk :Seyahat bandının üzerindeski yolculuk masrafları      Kurumsal Destek:Proje yönetim masrafları        Kurumsal Destek: Faaliyet masrafları dahil/                                         Cep harçlığı/Dil desteği                                İstisnai Masraflar: Tamamlayıcı faaliyet masrafı    </vt:lpstr>
      <vt:lpstr>Başvuru formu nasıl doldurulur?                Başvurular:  Avrupa Komisyonunun resmi internet sayfasında yayımlanan   e-formlar (ESC 51)  aracılığıyla çevrimiçi olarak yapılır.   Öncelikle:                                                  Kurumsal bir EU (ECAS) Login hesabı oluşturulmalıdır.                 (https://www.youtube.com/watch?v=DUmkv0qSbh0)    Not: Duyuruların takibi için www.ua.gov.tr      </vt:lpstr>
      <vt:lpstr>Kabul edilen projeler için süreç nasıl işler?                  Proje sahibi kurum/kuruluşlara resmi bildirimde bulunulur.                Sözleşme öncesi belgelerin tamamlanması talep edilir.                Türkiye Ulusal Ajansı tarafından imzalandığı tarih itibariyle                yürürlüğe girer.                 “Yararlanıcı” statüsü kazanan kuruluşlar projelerini                yürütebilmek için gerekli hibe desteğinden yararlanırlar. </vt:lpstr>
      <vt:lpstr>Avrupa Gençlik Portal' 1 </vt:lpstr>
      <vt:lpstr> Gönüllülük Projelerine Örnek 1                      Proje Türü: Gönüllülük Faaliyeti                                                                                               Proje Adı: Be Active Be Volunteer                                                                                                    Koordinatör: Dernek                                                                                         Diğer Ortaklar: Portekiz, Tunus, Azerbaycan,                                                     Kuzey Makedonya, Romanya,                                                            Hırvatistan , Yunanistan                                             Proje Konusu ve Amacı: Proje, gençlerin farklı bir ülkede yaşama tecrübesi, toplumda dayanışmayı geliştirmeyi, gönüllü çalışma, toplumsal fayda, farklı konularda bilgi ve tecrübelerinin geliştirme, farklı tematik konularda etkinlik tasarlama ve gerçekleştirme, sivil toplum faaliyetlerinde aktif rol almalarını amaçlamaktadır            </vt:lpstr>
      <vt:lpstr>Gönüllülük Projelerine Örnek 1 </vt:lpstr>
      <vt:lpstr>Dayanışma Projeleri</vt:lpstr>
      <vt:lpstr>Dayanışma Projelerine Örnek 1</vt:lpstr>
      <vt:lpstr>Dayanışma Projelerine Örnek 2</vt:lpstr>
      <vt:lpstr>             Bütçe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FAYDALI KAYNAKLAR </vt:lpstr>
      <vt:lpstr>       Avrupa Dayanışma Programı(Esc) </vt:lpstr>
      <vt:lpstr>Erasmus+ Proje Sonuçları Platformu </vt:lpstr>
      <vt:lpstr>SOSYAL MEDYADA AB EĞİTİM PROGRAMLARI VE PROJELER OFİSİ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 Kaçak</dc:creator>
  <cp:lastModifiedBy>Filiz.Yalcin</cp:lastModifiedBy>
  <cp:revision>470</cp:revision>
  <dcterms:created xsi:type="dcterms:W3CDTF">2023-04-08T10:18:22Z</dcterms:created>
  <dcterms:modified xsi:type="dcterms:W3CDTF">2024-06-28T07:00:26Z</dcterms:modified>
</cp:coreProperties>
</file>